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8" r:id="rId3"/>
    <p:sldId id="445" r:id="rId4"/>
    <p:sldId id="525" r:id="rId5"/>
    <p:sldId id="526" r:id="rId6"/>
    <p:sldId id="519" r:id="rId7"/>
    <p:sldId id="527" r:id="rId8"/>
    <p:sldId id="531" r:id="rId9"/>
    <p:sldId id="520" r:id="rId10"/>
    <p:sldId id="528" r:id="rId11"/>
    <p:sldId id="533" r:id="rId12"/>
    <p:sldId id="532" r:id="rId13"/>
    <p:sldId id="521" r:id="rId14"/>
    <p:sldId id="529" r:id="rId15"/>
    <p:sldId id="522" r:id="rId16"/>
    <p:sldId id="530" r:id="rId17"/>
    <p:sldId id="523" r:id="rId18"/>
    <p:sldId id="52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zanne Verheijden | Buro Strakz" initials="SV|BS" lastIdx="1" clrIdx="0">
    <p:extLst>
      <p:ext uri="{19B8F6BF-5375-455C-9EA6-DF929625EA0E}">
        <p15:presenceInfo xmlns:p15="http://schemas.microsoft.com/office/powerpoint/2012/main" userId="S::suzanne@burostrakz.nl::30c91331-80fd-4795-b9c3-8b5b614d11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100"/>
    <a:srgbClr val="E22D7E"/>
    <a:srgbClr val="ED6B27"/>
    <a:srgbClr val="164588"/>
    <a:srgbClr val="196A31"/>
    <a:srgbClr val="CF181A"/>
    <a:srgbClr val="75B02C"/>
    <a:srgbClr val="76428E"/>
    <a:srgbClr val="FEFFC6"/>
    <a:srgbClr val="FBE8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99DBE-161E-4B2E-AEB0-33F626CB7AAA}" v="841" dt="2021-09-08T08:38:09.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005" autoAdjust="0"/>
  </p:normalViewPr>
  <p:slideViewPr>
    <p:cSldViewPr snapToGrid="0">
      <p:cViewPr varScale="1">
        <p:scale>
          <a:sx n="65" d="100"/>
          <a:sy n="65" d="100"/>
        </p:scale>
        <p:origin x="133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 Id="rId30"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Verheijden | Buro Strakz" userId="30c91331-80fd-4795-b9c3-8b5b614d1179" providerId="ADAL" clId="{17099DBE-161E-4B2E-AEB0-33F626CB7AAA}"/>
    <pc:docChg chg="undo custSel addSld delSld modSld sldOrd delMainMaster">
      <pc:chgData name="Suzanne Verheijden | Buro Strakz" userId="30c91331-80fd-4795-b9c3-8b5b614d1179" providerId="ADAL" clId="{17099DBE-161E-4B2E-AEB0-33F626CB7AAA}" dt="2021-09-08T08:39:46.971" v="4731" actId="20577"/>
      <pc:docMkLst>
        <pc:docMk/>
      </pc:docMkLst>
      <pc:sldChg chg="delSp modSp mod modNotesTx">
        <pc:chgData name="Suzanne Verheijden | Buro Strakz" userId="30c91331-80fd-4795-b9c3-8b5b614d1179" providerId="ADAL" clId="{17099DBE-161E-4B2E-AEB0-33F626CB7AAA}" dt="2021-09-08T08:35:02.704" v="4642" actId="2711"/>
        <pc:sldMkLst>
          <pc:docMk/>
          <pc:sldMk cId="2270690572" sldId="256"/>
        </pc:sldMkLst>
        <pc:spChg chg="del mod">
          <ac:chgData name="Suzanne Verheijden | Buro Strakz" userId="30c91331-80fd-4795-b9c3-8b5b614d1179" providerId="ADAL" clId="{17099DBE-161E-4B2E-AEB0-33F626CB7AAA}" dt="2021-07-20T11:35:31.040" v="54"/>
          <ac:spMkLst>
            <pc:docMk/>
            <pc:sldMk cId="2270690572" sldId="256"/>
            <ac:spMk id="2" creationId="{66F5F366-990F-4979-80BA-9D43E5657F8C}"/>
          </ac:spMkLst>
        </pc:spChg>
        <pc:spChg chg="mod">
          <ac:chgData name="Suzanne Verheijden | Buro Strakz" userId="30c91331-80fd-4795-b9c3-8b5b614d1179" providerId="ADAL" clId="{17099DBE-161E-4B2E-AEB0-33F626CB7AAA}" dt="2021-09-08T08:35:02.704" v="4642" actId="2711"/>
          <ac:spMkLst>
            <pc:docMk/>
            <pc:sldMk cId="2270690572" sldId="256"/>
            <ac:spMk id="4" creationId="{FBA873D9-1694-4644-92A6-1A329EE5AE65}"/>
          </ac:spMkLst>
        </pc:spChg>
      </pc:sldChg>
      <pc:sldChg chg="modSp mod">
        <pc:chgData name="Suzanne Verheijden | Buro Strakz" userId="30c91331-80fd-4795-b9c3-8b5b614d1179" providerId="ADAL" clId="{17099DBE-161E-4B2E-AEB0-33F626CB7AAA}" dt="2021-09-08T08:37:23.238" v="4716" actId="20577"/>
        <pc:sldMkLst>
          <pc:docMk/>
          <pc:sldMk cId="839435578" sldId="258"/>
        </pc:sldMkLst>
        <pc:spChg chg="mod">
          <ac:chgData name="Suzanne Verheijden | Buro Strakz" userId="30c91331-80fd-4795-b9c3-8b5b614d1179" providerId="ADAL" clId="{17099DBE-161E-4B2E-AEB0-33F626CB7AAA}" dt="2021-09-08T08:37:23.238" v="4716" actId="20577"/>
          <ac:spMkLst>
            <pc:docMk/>
            <pc:sldMk cId="839435578" sldId="258"/>
            <ac:spMk id="3" creationId="{1F71381B-998F-2F47-89D1-1CBD6ACD0376}"/>
          </ac:spMkLst>
        </pc:spChg>
      </pc:sldChg>
      <pc:sldChg chg="del">
        <pc:chgData name="Suzanne Verheijden | Buro Strakz" userId="30c91331-80fd-4795-b9c3-8b5b614d1179" providerId="ADAL" clId="{17099DBE-161E-4B2E-AEB0-33F626CB7AAA}" dt="2021-07-20T11:36:48.916" v="55" actId="47"/>
        <pc:sldMkLst>
          <pc:docMk/>
          <pc:sldMk cId="34394260" sldId="277"/>
        </pc:sldMkLst>
      </pc:sldChg>
      <pc:sldChg chg="del">
        <pc:chgData name="Suzanne Verheijden | Buro Strakz" userId="30c91331-80fd-4795-b9c3-8b5b614d1179" providerId="ADAL" clId="{17099DBE-161E-4B2E-AEB0-33F626CB7AAA}" dt="2021-07-20T11:38:19.640" v="345" actId="47"/>
        <pc:sldMkLst>
          <pc:docMk/>
          <pc:sldMk cId="3322553137" sldId="282"/>
        </pc:sldMkLst>
      </pc:sldChg>
      <pc:sldChg chg="del">
        <pc:chgData name="Suzanne Verheijden | Buro Strakz" userId="30c91331-80fd-4795-b9c3-8b5b614d1179" providerId="ADAL" clId="{17099DBE-161E-4B2E-AEB0-33F626CB7AAA}" dt="2021-07-20T11:38:24.849" v="347" actId="47"/>
        <pc:sldMkLst>
          <pc:docMk/>
          <pc:sldMk cId="2152977830" sldId="287"/>
        </pc:sldMkLst>
      </pc:sldChg>
      <pc:sldChg chg="del">
        <pc:chgData name="Suzanne Verheijden | Buro Strakz" userId="30c91331-80fd-4795-b9c3-8b5b614d1179" providerId="ADAL" clId="{17099DBE-161E-4B2E-AEB0-33F626CB7AAA}" dt="2021-07-20T11:38:24.180" v="346" actId="47"/>
        <pc:sldMkLst>
          <pc:docMk/>
          <pc:sldMk cId="3937454262" sldId="444"/>
        </pc:sldMkLst>
      </pc:sldChg>
      <pc:sldChg chg="addSp delSp modSp mod">
        <pc:chgData name="Suzanne Verheijden | Buro Strakz" userId="30c91331-80fd-4795-b9c3-8b5b614d1179" providerId="ADAL" clId="{17099DBE-161E-4B2E-AEB0-33F626CB7AAA}" dt="2021-09-08T08:35:14.532" v="4644" actId="1076"/>
        <pc:sldMkLst>
          <pc:docMk/>
          <pc:sldMk cId="3206505694" sldId="445"/>
        </pc:sldMkLst>
        <pc:spChg chg="del">
          <ac:chgData name="Suzanne Verheijden | Buro Strakz" userId="30c91331-80fd-4795-b9c3-8b5b614d1179" providerId="ADAL" clId="{17099DBE-161E-4B2E-AEB0-33F626CB7AAA}" dt="2021-07-20T11:39:26.546" v="363" actId="478"/>
          <ac:spMkLst>
            <pc:docMk/>
            <pc:sldMk cId="3206505694" sldId="445"/>
            <ac:spMk id="2" creationId="{66F5F366-990F-4979-80BA-9D43E5657F8C}"/>
          </ac:spMkLst>
        </pc:spChg>
        <pc:spChg chg="mod">
          <ac:chgData name="Suzanne Verheijden | Buro Strakz" userId="30c91331-80fd-4795-b9c3-8b5b614d1179" providerId="ADAL" clId="{17099DBE-161E-4B2E-AEB0-33F626CB7AAA}" dt="2021-09-08T08:35:14.532" v="4644" actId="1076"/>
          <ac:spMkLst>
            <pc:docMk/>
            <pc:sldMk cId="3206505694" sldId="445"/>
            <ac:spMk id="4" creationId="{FBA873D9-1694-4644-92A6-1A329EE5AE65}"/>
          </ac:spMkLst>
        </pc:spChg>
        <pc:picChg chg="add mod">
          <ac:chgData name="Suzanne Verheijden | Buro Strakz" userId="30c91331-80fd-4795-b9c3-8b5b614d1179" providerId="ADAL" clId="{17099DBE-161E-4B2E-AEB0-33F626CB7AAA}" dt="2021-07-20T11:46:01.064" v="418" actId="1076"/>
          <ac:picMkLst>
            <pc:docMk/>
            <pc:sldMk cId="3206505694" sldId="445"/>
            <ac:picMk id="4098" creationId="{DC6D8097-098C-46B7-A3AD-A946F4703F9A}"/>
          </ac:picMkLst>
        </pc:picChg>
      </pc:sldChg>
      <pc:sldChg chg="addSp delSp modSp del mod">
        <pc:chgData name="Suzanne Verheijden | Buro Strakz" userId="30c91331-80fd-4795-b9c3-8b5b614d1179" providerId="ADAL" clId="{17099DBE-161E-4B2E-AEB0-33F626CB7AAA}" dt="2021-07-20T11:53:15.398" v="510" actId="47"/>
        <pc:sldMkLst>
          <pc:docMk/>
          <pc:sldMk cId="1734683531" sldId="446"/>
        </pc:sldMkLst>
        <pc:spChg chg="mod">
          <ac:chgData name="Suzanne Verheijden | Buro Strakz" userId="30c91331-80fd-4795-b9c3-8b5b614d1179" providerId="ADAL" clId="{17099DBE-161E-4B2E-AEB0-33F626CB7AAA}" dt="2021-07-20T11:53:08.549" v="507" actId="21"/>
          <ac:spMkLst>
            <pc:docMk/>
            <pc:sldMk cId="1734683531" sldId="446"/>
            <ac:spMk id="4" creationId="{FBA873D9-1694-4644-92A6-1A329EE5AE65}"/>
          </ac:spMkLst>
        </pc:spChg>
        <pc:picChg chg="add del mod">
          <ac:chgData name="Suzanne Verheijden | Buro Strakz" userId="30c91331-80fd-4795-b9c3-8b5b614d1179" providerId="ADAL" clId="{17099DBE-161E-4B2E-AEB0-33F626CB7AAA}" dt="2021-07-20T11:52:56.691" v="505" actId="478"/>
          <ac:picMkLst>
            <pc:docMk/>
            <pc:sldMk cId="1734683531" sldId="446"/>
            <ac:picMk id="5122" creationId="{B753FBF7-1025-4C57-B21F-BDF75BF4D25B}"/>
          </ac:picMkLst>
        </pc:picChg>
      </pc:sldChg>
      <pc:sldChg chg="modSp del mod">
        <pc:chgData name="Suzanne Verheijden | Buro Strakz" userId="30c91331-80fd-4795-b9c3-8b5b614d1179" providerId="ADAL" clId="{17099DBE-161E-4B2E-AEB0-33F626CB7AAA}" dt="2021-07-20T11:53:49.070" v="523" actId="47"/>
        <pc:sldMkLst>
          <pc:docMk/>
          <pc:sldMk cId="3586742406" sldId="447"/>
        </pc:sldMkLst>
        <pc:spChg chg="mod">
          <ac:chgData name="Suzanne Verheijden | Buro Strakz" userId="30c91331-80fd-4795-b9c3-8b5b614d1179" providerId="ADAL" clId="{17099DBE-161E-4B2E-AEB0-33F626CB7AAA}" dt="2021-07-20T11:39:10.022" v="360" actId="20577"/>
          <ac:spMkLst>
            <pc:docMk/>
            <pc:sldMk cId="3586742406" sldId="447"/>
            <ac:spMk id="4" creationId="{4F03E9BB-B767-B84D-9A5C-491319EF391B}"/>
          </ac:spMkLst>
        </pc:spChg>
      </pc:sldChg>
      <pc:sldChg chg="addSp delSp modSp del mod">
        <pc:chgData name="Suzanne Verheijden | Buro Strakz" userId="30c91331-80fd-4795-b9c3-8b5b614d1179" providerId="ADAL" clId="{17099DBE-161E-4B2E-AEB0-33F626CB7AAA}" dt="2021-07-20T11:41:04.125" v="387" actId="47"/>
        <pc:sldMkLst>
          <pc:docMk/>
          <pc:sldMk cId="1417311859" sldId="448"/>
        </pc:sldMkLst>
        <pc:spChg chg="mod">
          <ac:chgData name="Suzanne Verheijden | Buro Strakz" userId="30c91331-80fd-4795-b9c3-8b5b614d1179" providerId="ADAL" clId="{17099DBE-161E-4B2E-AEB0-33F626CB7AAA}" dt="2021-07-20T11:40:53.158" v="382" actId="21"/>
          <ac:spMkLst>
            <pc:docMk/>
            <pc:sldMk cId="1417311859" sldId="448"/>
            <ac:spMk id="4" creationId="{FBA873D9-1694-4644-92A6-1A329EE5AE65}"/>
          </ac:spMkLst>
        </pc:spChg>
        <pc:spChg chg="add del">
          <ac:chgData name="Suzanne Verheijden | Buro Strakz" userId="30c91331-80fd-4795-b9c3-8b5b614d1179" providerId="ADAL" clId="{17099DBE-161E-4B2E-AEB0-33F626CB7AAA}" dt="2021-07-20T11:40:43.191" v="380" actId="22"/>
          <ac:spMkLst>
            <pc:docMk/>
            <pc:sldMk cId="1417311859" sldId="448"/>
            <ac:spMk id="5" creationId="{F571EB57-C727-436B-B494-6A73547115F5}"/>
          </ac:spMkLst>
        </pc:spChg>
      </pc:sldChg>
      <pc:sldChg chg="del">
        <pc:chgData name="Suzanne Verheijden | Buro Strakz" userId="30c91331-80fd-4795-b9c3-8b5b614d1179" providerId="ADAL" clId="{17099DBE-161E-4B2E-AEB0-33F626CB7AAA}" dt="2021-07-20T11:38:33.628" v="350" actId="47"/>
        <pc:sldMkLst>
          <pc:docMk/>
          <pc:sldMk cId="3099759609" sldId="449"/>
        </pc:sldMkLst>
      </pc:sldChg>
      <pc:sldChg chg="del">
        <pc:chgData name="Suzanne Verheijden | Buro Strakz" userId="30c91331-80fd-4795-b9c3-8b5b614d1179" providerId="ADAL" clId="{17099DBE-161E-4B2E-AEB0-33F626CB7AAA}" dt="2021-07-20T11:39:01.703" v="351" actId="47"/>
        <pc:sldMkLst>
          <pc:docMk/>
          <pc:sldMk cId="4001669455" sldId="456"/>
        </pc:sldMkLst>
      </pc:sldChg>
      <pc:sldChg chg="del">
        <pc:chgData name="Suzanne Verheijden | Buro Strakz" userId="30c91331-80fd-4795-b9c3-8b5b614d1179" providerId="ADAL" clId="{17099DBE-161E-4B2E-AEB0-33F626CB7AAA}" dt="2021-07-20T11:38:26.074" v="348" actId="47"/>
        <pc:sldMkLst>
          <pc:docMk/>
          <pc:sldMk cId="3010992952" sldId="457"/>
        </pc:sldMkLst>
      </pc:sldChg>
      <pc:sldChg chg="del">
        <pc:chgData name="Suzanne Verheijden | Buro Strakz" userId="30c91331-80fd-4795-b9c3-8b5b614d1179" providerId="ADAL" clId="{17099DBE-161E-4B2E-AEB0-33F626CB7AAA}" dt="2021-07-20T11:53:44.601" v="517" actId="47"/>
        <pc:sldMkLst>
          <pc:docMk/>
          <pc:sldMk cId="4223394706" sldId="459"/>
        </pc:sldMkLst>
      </pc:sldChg>
      <pc:sldChg chg="del">
        <pc:chgData name="Suzanne Verheijden | Buro Strakz" userId="30c91331-80fd-4795-b9c3-8b5b614d1179" providerId="ADAL" clId="{17099DBE-161E-4B2E-AEB0-33F626CB7AAA}" dt="2021-07-20T11:53:43.102" v="514" actId="47"/>
        <pc:sldMkLst>
          <pc:docMk/>
          <pc:sldMk cId="409647533" sldId="460"/>
        </pc:sldMkLst>
      </pc:sldChg>
      <pc:sldChg chg="del">
        <pc:chgData name="Suzanne Verheijden | Buro Strakz" userId="30c91331-80fd-4795-b9c3-8b5b614d1179" providerId="ADAL" clId="{17099DBE-161E-4B2E-AEB0-33F626CB7AAA}" dt="2021-07-20T11:53:46.886" v="521" actId="47"/>
        <pc:sldMkLst>
          <pc:docMk/>
          <pc:sldMk cId="1259501737" sldId="488"/>
        </pc:sldMkLst>
      </pc:sldChg>
      <pc:sldChg chg="del">
        <pc:chgData name="Suzanne Verheijden | Buro Strakz" userId="30c91331-80fd-4795-b9c3-8b5b614d1179" providerId="ADAL" clId="{17099DBE-161E-4B2E-AEB0-33F626CB7AAA}" dt="2021-07-20T11:53:42.629" v="513" actId="47"/>
        <pc:sldMkLst>
          <pc:docMk/>
          <pc:sldMk cId="971733547" sldId="497"/>
        </pc:sldMkLst>
      </pc:sldChg>
      <pc:sldChg chg="del">
        <pc:chgData name="Suzanne Verheijden | Buro Strakz" userId="30c91331-80fd-4795-b9c3-8b5b614d1179" providerId="ADAL" clId="{17099DBE-161E-4B2E-AEB0-33F626CB7AAA}" dt="2021-07-20T11:53:43.663" v="515" actId="47"/>
        <pc:sldMkLst>
          <pc:docMk/>
          <pc:sldMk cId="1585183875" sldId="499"/>
        </pc:sldMkLst>
      </pc:sldChg>
      <pc:sldChg chg="del">
        <pc:chgData name="Suzanne Verheijden | Buro Strakz" userId="30c91331-80fd-4795-b9c3-8b5b614d1179" providerId="ADAL" clId="{17099DBE-161E-4B2E-AEB0-33F626CB7AAA}" dt="2021-07-20T11:53:47.894" v="522" actId="47"/>
        <pc:sldMkLst>
          <pc:docMk/>
          <pc:sldMk cId="3543014690" sldId="504"/>
        </pc:sldMkLst>
      </pc:sldChg>
      <pc:sldChg chg="del">
        <pc:chgData name="Suzanne Verheijden | Buro Strakz" userId="30c91331-80fd-4795-b9c3-8b5b614d1179" providerId="ADAL" clId="{17099DBE-161E-4B2E-AEB0-33F626CB7AAA}" dt="2021-07-20T11:53:46.317" v="520" actId="47"/>
        <pc:sldMkLst>
          <pc:docMk/>
          <pc:sldMk cId="3046520985" sldId="512"/>
        </pc:sldMkLst>
      </pc:sldChg>
      <pc:sldChg chg="del">
        <pc:chgData name="Suzanne Verheijden | Buro Strakz" userId="30c91331-80fd-4795-b9c3-8b5b614d1179" providerId="ADAL" clId="{17099DBE-161E-4B2E-AEB0-33F626CB7AAA}" dt="2021-07-20T11:53:41.944" v="512" actId="47"/>
        <pc:sldMkLst>
          <pc:docMk/>
          <pc:sldMk cId="3327275961" sldId="513"/>
        </pc:sldMkLst>
      </pc:sldChg>
      <pc:sldChg chg="del">
        <pc:chgData name="Suzanne Verheijden | Buro Strakz" userId="30c91331-80fd-4795-b9c3-8b5b614d1179" providerId="ADAL" clId="{17099DBE-161E-4B2E-AEB0-33F626CB7AAA}" dt="2021-07-20T11:53:41.758" v="511" actId="47"/>
        <pc:sldMkLst>
          <pc:docMk/>
          <pc:sldMk cId="3641558566" sldId="515"/>
        </pc:sldMkLst>
      </pc:sldChg>
      <pc:sldChg chg="del">
        <pc:chgData name="Suzanne Verheijden | Buro Strakz" userId="30c91331-80fd-4795-b9c3-8b5b614d1179" providerId="ADAL" clId="{17099DBE-161E-4B2E-AEB0-33F626CB7AAA}" dt="2021-07-20T11:53:45.730" v="519" actId="47"/>
        <pc:sldMkLst>
          <pc:docMk/>
          <pc:sldMk cId="3650914937" sldId="516"/>
        </pc:sldMkLst>
      </pc:sldChg>
      <pc:sldChg chg="del">
        <pc:chgData name="Suzanne Verheijden | Buro Strakz" userId="30c91331-80fd-4795-b9c3-8b5b614d1179" providerId="ADAL" clId="{17099DBE-161E-4B2E-AEB0-33F626CB7AAA}" dt="2021-07-20T11:53:45.191" v="518" actId="47"/>
        <pc:sldMkLst>
          <pc:docMk/>
          <pc:sldMk cId="2614720698" sldId="517"/>
        </pc:sldMkLst>
      </pc:sldChg>
      <pc:sldChg chg="del">
        <pc:chgData name="Suzanne Verheijden | Buro Strakz" userId="30c91331-80fd-4795-b9c3-8b5b614d1179" providerId="ADAL" clId="{17099DBE-161E-4B2E-AEB0-33F626CB7AAA}" dt="2021-07-20T11:53:44.104" v="516" actId="47"/>
        <pc:sldMkLst>
          <pc:docMk/>
          <pc:sldMk cId="1808617917" sldId="518"/>
        </pc:sldMkLst>
      </pc:sldChg>
      <pc:sldChg chg="addSp delSp modSp add mod modNotesTx">
        <pc:chgData name="Suzanne Verheijden | Buro Strakz" userId="30c91331-80fd-4795-b9c3-8b5b614d1179" providerId="ADAL" clId="{17099DBE-161E-4B2E-AEB0-33F626CB7AAA}" dt="2021-09-08T08:32:41.187" v="4632" actId="1076"/>
        <pc:sldMkLst>
          <pc:docMk/>
          <pc:sldMk cId="2692310421" sldId="519"/>
        </pc:sldMkLst>
        <pc:spChg chg="mod">
          <ac:chgData name="Suzanne Verheijden | Buro Strakz" userId="30c91331-80fd-4795-b9c3-8b5b614d1179" providerId="ADAL" clId="{17099DBE-161E-4B2E-AEB0-33F626CB7AAA}" dt="2021-09-08T08:32:41.187" v="4632" actId="1076"/>
          <ac:spMkLst>
            <pc:docMk/>
            <pc:sldMk cId="2692310421" sldId="519"/>
            <ac:spMk id="4" creationId="{FBA873D9-1694-4644-92A6-1A329EE5AE65}"/>
          </ac:spMkLst>
        </pc:spChg>
        <pc:spChg chg="add del">
          <ac:chgData name="Suzanne Verheijden | Buro Strakz" userId="30c91331-80fd-4795-b9c3-8b5b614d1179" providerId="ADAL" clId="{17099DBE-161E-4B2E-AEB0-33F626CB7AAA}" dt="2021-07-20T11:39:49.965" v="370" actId="22"/>
          <ac:spMkLst>
            <pc:docMk/>
            <pc:sldMk cId="2692310421" sldId="519"/>
            <ac:spMk id="5" creationId="{89F84949-13B3-49E8-8550-8AC904E7EF48}"/>
          </ac:spMkLst>
        </pc:spChg>
        <pc:spChg chg="add del">
          <ac:chgData name="Suzanne Verheijden | Buro Strakz" userId="30c91331-80fd-4795-b9c3-8b5b614d1179" providerId="ADAL" clId="{17099DBE-161E-4B2E-AEB0-33F626CB7AAA}" dt="2021-07-20T11:39:49.422" v="369" actId="22"/>
          <ac:spMkLst>
            <pc:docMk/>
            <pc:sldMk cId="2692310421" sldId="519"/>
            <ac:spMk id="6" creationId="{74E80212-AB48-4339-B213-48E6BA756F19}"/>
          </ac:spMkLst>
        </pc:spChg>
        <pc:spChg chg="add del">
          <ac:chgData name="Suzanne Verheijden | Buro Strakz" userId="30c91331-80fd-4795-b9c3-8b5b614d1179" providerId="ADAL" clId="{17099DBE-161E-4B2E-AEB0-33F626CB7AAA}" dt="2021-07-20T11:39:54.040" v="372" actId="22"/>
          <ac:spMkLst>
            <pc:docMk/>
            <pc:sldMk cId="2692310421" sldId="519"/>
            <ac:spMk id="8" creationId="{264E71CF-D98A-479F-924A-8F2798DFB2E0}"/>
          </ac:spMkLst>
        </pc:spChg>
        <pc:picChg chg="add mod">
          <ac:chgData name="Suzanne Verheijden | Buro Strakz" userId="30c91331-80fd-4795-b9c3-8b5b614d1179" providerId="ADAL" clId="{17099DBE-161E-4B2E-AEB0-33F626CB7AAA}" dt="2021-07-20T11:58:05.736" v="570" actId="1076"/>
          <ac:picMkLst>
            <pc:docMk/>
            <pc:sldMk cId="2692310421" sldId="519"/>
            <ac:picMk id="11" creationId="{205BE923-9A13-4945-926C-2950FD222F8F}"/>
          </ac:picMkLst>
        </pc:picChg>
        <pc:picChg chg="add mod">
          <ac:chgData name="Suzanne Verheijden | Buro Strakz" userId="30c91331-80fd-4795-b9c3-8b5b614d1179" providerId="ADAL" clId="{17099DBE-161E-4B2E-AEB0-33F626CB7AAA}" dt="2021-07-20T11:58:13.145" v="572" actId="1076"/>
          <ac:picMkLst>
            <pc:docMk/>
            <pc:sldMk cId="2692310421" sldId="519"/>
            <ac:picMk id="12" creationId="{26E58064-0A9F-4408-AA41-FEFD40949BB5}"/>
          </ac:picMkLst>
        </pc:picChg>
        <pc:picChg chg="add mod">
          <ac:chgData name="Suzanne Verheijden | Buro Strakz" userId="30c91331-80fd-4795-b9c3-8b5b614d1179" providerId="ADAL" clId="{17099DBE-161E-4B2E-AEB0-33F626CB7AAA}" dt="2021-07-20T11:58:13.145" v="572" actId="1076"/>
          <ac:picMkLst>
            <pc:docMk/>
            <pc:sldMk cId="2692310421" sldId="519"/>
            <ac:picMk id="13" creationId="{321038DD-F275-4B06-9345-E9E0B385EB46}"/>
          </ac:picMkLst>
        </pc:picChg>
        <pc:picChg chg="add mod">
          <ac:chgData name="Suzanne Verheijden | Buro Strakz" userId="30c91331-80fd-4795-b9c3-8b5b614d1179" providerId="ADAL" clId="{17099DBE-161E-4B2E-AEB0-33F626CB7AAA}" dt="2021-07-20T11:51:54.918" v="463" actId="1076"/>
          <ac:picMkLst>
            <pc:docMk/>
            <pc:sldMk cId="2692310421" sldId="519"/>
            <ac:picMk id="3074" creationId="{352EB77C-5B4D-422D-85B4-FBC85A0C7DFB}"/>
          </ac:picMkLst>
        </pc:picChg>
        <pc:picChg chg="add mod">
          <ac:chgData name="Suzanne Verheijden | Buro Strakz" userId="30c91331-80fd-4795-b9c3-8b5b614d1179" providerId="ADAL" clId="{17099DBE-161E-4B2E-AEB0-33F626CB7AAA}" dt="2021-07-20T11:58:01.146" v="568" actId="1076"/>
          <ac:picMkLst>
            <pc:docMk/>
            <pc:sldMk cId="2692310421" sldId="519"/>
            <ac:picMk id="3076" creationId="{A85E91EA-D016-491E-BDAD-CBC122A73C6B}"/>
          </ac:picMkLst>
        </pc:picChg>
      </pc:sldChg>
      <pc:sldChg chg="del">
        <pc:chgData name="Suzanne Verheijden | Buro Strakz" userId="30c91331-80fd-4795-b9c3-8b5b614d1179" providerId="ADAL" clId="{17099DBE-161E-4B2E-AEB0-33F626CB7AAA}" dt="2021-07-20T11:38:26.793" v="349" actId="47"/>
        <pc:sldMkLst>
          <pc:docMk/>
          <pc:sldMk cId="2952498966" sldId="519"/>
        </pc:sldMkLst>
      </pc:sldChg>
      <pc:sldChg chg="addSp delSp modSp add mod">
        <pc:chgData name="Suzanne Verheijden | Buro Strakz" userId="30c91331-80fd-4795-b9c3-8b5b614d1179" providerId="ADAL" clId="{17099DBE-161E-4B2E-AEB0-33F626CB7AAA}" dt="2021-09-08T08:35:28.376" v="4645" actId="2711"/>
        <pc:sldMkLst>
          <pc:docMk/>
          <pc:sldMk cId="10808910" sldId="520"/>
        </pc:sldMkLst>
        <pc:spChg chg="mod">
          <ac:chgData name="Suzanne Verheijden | Buro Strakz" userId="30c91331-80fd-4795-b9c3-8b5b614d1179" providerId="ADAL" clId="{17099DBE-161E-4B2E-AEB0-33F626CB7AAA}" dt="2021-09-08T08:35:28.376" v="4645" actId="2711"/>
          <ac:spMkLst>
            <pc:docMk/>
            <pc:sldMk cId="10808910" sldId="520"/>
            <ac:spMk id="4" creationId="{FBA873D9-1694-4644-92A6-1A329EE5AE65}"/>
          </ac:spMkLst>
        </pc:spChg>
        <pc:picChg chg="add del mod">
          <ac:chgData name="Suzanne Verheijden | Buro Strakz" userId="30c91331-80fd-4795-b9c3-8b5b614d1179" providerId="ADAL" clId="{17099DBE-161E-4B2E-AEB0-33F626CB7AAA}" dt="2021-07-20T11:48:02.817" v="426" actId="478"/>
          <ac:picMkLst>
            <pc:docMk/>
            <pc:sldMk cId="10808910" sldId="520"/>
            <ac:picMk id="2050" creationId="{5326DECF-8178-41C6-B886-1D6544AE1166}"/>
          </ac:picMkLst>
        </pc:picChg>
        <pc:picChg chg="add mod">
          <ac:chgData name="Suzanne Verheijden | Buro Strakz" userId="30c91331-80fd-4795-b9c3-8b5b614d1179" providerId="ADAL" clId="{17099DBE-161E-4B2E-AEB0-33F626CB7AAA}" dt="2021-07-20T11:49:08.582" v="435" actId="1036"/>
          <ac:picMkLst>
            <pc:docMk/>
            <pc:sldMk cId="10808910" sldId="520"/>
            <ac:picMk id="2052" creationId="{957932AA-DBB5-4835-9157-FF3EC42555E6}"/>
          </ac:picMkLst>
        </pc:picChg>
      </pc:sldChg>
      <pc:sldChg chg="addSp delSp modSp add mod modNotesTx">
        <pc:chgData name="Suzanne Verheijden | Buro Strakz" userId="30c91331-80fd-4795-b9c3-8b5b614d1179" providerId="ADAL" clId="{17099DBE-161E-4B2E-AEB0-33F626CB7AAA}" dt="2021-09-08T08:35:42.334" v="4646" actId="2711"/>
        <pc:sldMkLst>
          <pc:docMk/>
          <pc:sldMk cId="2636446339" sldId="521"/>
        </pc:sldMkLst>
        <pc:spChg chg="add mod">
          <ac:chgData name="Suzanne Verheijden | Buro Strakz" userId="30c91331-80fd-4795-b9c3-8b5b614d1179" providerId="ADAL" clId="{17099DBE-161E-4B2E-AEB0-33F626CB7AAA}" dt="2021-07-20T11:51:37.618" v="461" actId="20577"/>
          <ac:spMkLst>
            <pc:docMk/>
            <pc:sldMk cId="2636446339" sldId="521"/>
            <ac:spMk id="2" creationId="{E38A21FA-D0CC-41DF-81B6-BAF3712DADB3}"/>
          </ac:spMkLst>
        </pc:spChg>
        <pc:spChg chg="mod">
          <ac:chgData name="Suzanne Verheijden | Buro Strakz" userId="30c91331-80fd-4795-b9c3-8b5b614d1179" providerId="ADAL" clId="{17099DBE-161E-4B2E-AEB0-33F626CB7AAA}" dt="2021-09-08T08:35:42.334" v="4646" actId="2711"/>
          <ac:spMkLst>
            <pc:docMk/>
            <pc:sldMk cId="2636446339" sldId="521"/>
            <ac:spMk id="4" creationId="{FBA873D9-1694-4644-92A6-1A329EE5AE65}"/>
          </ac:spMkLst>
        </pc:spChg>
        <pc:picChg chg="add del mod">
          <ac:chgData name="Suzanne Verheijden | Buro Strakz" userId="30c91331-80fd-4795-b9c3-8b5b614d1179" providerId="ADAL" clId="{17099DBE-161E-4B2E-AEB0-33F626CB7AAA}" dt="2021-07-20T11:50:36.894" v="436" actId="478"/>
          <ac:picMkLst>
            <pc:docMk/>
            <pc:sldMk cId="2636446339" sldId="521"/>
            <ac:picMk id="1026" creationId="{8852DEAA-FF1A-486F-813C-33142BF81593}"/>
          </ac:picMkLst>
        </pc:picChg>
        <pc:picChg chg="add mod">
          <ac:chgData name="Suzanne Verheijden | Buro Strakz" userId="30c91331-80fd-4795-b9c3-8b5b614d1179" providerId="ADAL" clId="{17099DBE-161E-4B2E-AEB0-33F626CB7AAA}" dt="2021-07-20T11:51:23.523" v="443" actId="1076"/>
          <ac:picMkLst>
            <pc:docMk/>
            <pc:sldMk cId="2636446339" sldId="521"/>
            <ac:picMk id="1028" creationId="{C285FA4A-38C8-4F53-BAFB-2F265B7B1F8A}"/>
          </ac:picMkLst>
        </pc:picChg>
      </pc:sldChg>
      <pc:sldChg chg="addSp delSp modSp new mod">
        <pc:chgData name="Suzanne Verheijden | Buro Strakz" userId="30c91331-80fd-4795-b9c3-8b5b614d1179" providerId="ADAL" clId="{17099DBE-161E-4B2E-AEB0-33F626CB7AAA}" dt="2021-09-08T08:35:52.220" v="4647" actId="2711"/>
        <pc:sldMkLst>
          <pc:docMk/>
          <pc:sldMk cId="2828030323" sldId="522"/>
        </pc:sldMkLst>
        <pc:spChg chg="mod">
          <ac:chgData name="Suzanne Verheijden | Buro Strakz" userId="30c91331-80fd-4795-b9c3-8b5b614d1179" providerId="ADAL" clId="{17099DBE-161E-4B2E-AEB0-33F626CB7AAA}" dt="2021-09-08T08:35:52.220" v="4647" actId="2711"/>
          <ac:spMkLst>
            <pc:docMk/>
            <pc:sldMk cId="2828030323" sldId="522"/>
            <ac:spMk id="2" creationId="{A63A9BEF-D518-40C5-917E-C544F9014876}"/>
          </ac:spMkLst>
        </pc:spChg>
        <pc:spChg chg="del">
          <ac:chgData name="Suzanne Verheijden | Buro Strakz" userId="30c91331-80fd-4795-b9c3-8b5b614d1179" providerId="ADAL" clId="{17099DBE-161E-4B2E-AEB0-33F626CB7AAA}" dt="2021-07-20T11:41:01.241" v="386" actId="478"/>
          <ac:spMkLst>
            <pc:docMk/>
            <pc:sldMk cId="2828030323" sldId="522"/>
            <ac:spMk id="3" creationId="{EF75843D-91BE-4174-899F-6F6202A36792}"/>
          </ac:spMkLst>
        </pc:spChg>
        <pc:spChg chg="add del">
          <ac:chgData name="Suzanne Verheijden | Buro Strakz" userId="30c91331-80fd-4795-b9c3-8b5b614d1179" providerId="ADAL" clId="{17099DBE-161E-4B2E-AEB0-33F626CB7AAA}" dt="2021-07-20T11:40:56.289" v="384" actId="22"/>
          <ac:spMkLst>
            <pc:docMk/>
            <pc:sldMk cId="2828030323" sldId="522"/>
            <ac:spMk id="5" creationId="{E2561EDD-4BED-4F3B-B3DE-007B665830DE}"/>
          </ac:spMkLst>
        </pc:spChg>
        <pc:picChg chg="add mod">
          <ac:chgData name="Suzanne Verheijden | Buro Strakz" userId="30c91331-80fd-4795-b9c3-8b5b614d1179" providerId="ADAL" clId="{17099DBE-161E-4B2E-AEB0-33F626CB7AAA}" dt="2021-07-20T11:52:53.152" v="504" actId="1076"/>
          <ac:picMkLst>
            <pc:docMk/>
            <pc:sldMk cId="2828030323" sldId="522"/>
            <ac:picMk id="6" creationId="{DAA27835-48E6-4B56-BE45-23A2D2614304}"/>
          </ac:picMkLst>
        </pc:picChg>
      </pc:sldChg>
      <pc:sldChg chg="new del">
        <pc:chgData name="Suzanne Verheijden | Buro Strakz" userId="30c91331-80fd-4795-b9c3-8b5b614d1179" providerId="ADAL" clId="{17099DBE-161E-4B2E-AEB0-33F626CB7AAA}" dt="2021-07-20T11:41:11.535" v="389" actId="680"/>
        <pc:sldMkLst>
          <pc:docMk/>
          <pc:sldMk cId="417383953" sldId="523"/>
        </pc:sldMkLst>
      </pc:sldChg>
      <pc:sldChg chg="delSp modSp new mod">
        <pc:chgData name="Suzanne Verheijden | Buro Strakz" userId="30c91331-80fd-4795-b9c3-8b5b614d1179" providerId="ADAL" clId="{17099DBE-161E-4B2E-AEB0-33F626CB7AAA}" dt="2021-09-08T08:34:39.053" v="4641" actId="2711"/>
        <pc:sldMkLst>
          <pc:docMk/>
          <pc:sldMk cId="613173007" sldId="523"/>
        </pc:sldMkLst>
        <pc:spChg chg="mod">
          <ac:chgData name="Suzanne Verheijden | Buro Strakz" userId="30c91331-80fd-4795-b9c3-8b5b614d1179" providerId="ADAL" clId="{17099DBE-161E-4B2E-AEB0-33F626CB7AAA}" dt="2021-09-08T08:34:39.053" v="4641" actId="2711"/>
          <ac:spMkLst>
            <pc:docMk/>
            <pc:sldMk cId="613173007" sldId="523"/>
            <ac:spMk id="2" creationId="{08C1896F-7470-4D1D-BA7C-38B8EE59EF44}"/>
          </ac:spMkLst>
        </pc:spChg>
        <pc:spChg chg="del">
          <ac:chgData name="Suzanne Verheijden | Buro Strakz" userId="30c91331-80fd-4795-b9c3-8b5b614d1179" providerId="ADAL" clId="{17099DBE-161E-4B2E-AEB0-33F626CB7AAA}" dt="2021-07-20T11:53:13.314" v="509" actId="478"/>
          <ac:spMkLst>
            <pc:docMk/>
            <pc:sldMk cId="613173007" sldId="523"/>
            <ac:spMk id="3" creationId="{EC71138E-DBCA-46A7-A63A-336C65CCC1B5}"/>
          </ac:spMkLst>
        </pc:spChg>
      </pc:sldChg>
      <pc:sldChg chg="addSp delSp modSp mod">
        <pc:chgData name="Suzanne Verheijden | Buro Strakz" userId="30c91331-80fd-4795-b9c3-8b5b614d1179" providerId="ADAL" clId="{17099DBE-161E-4B2E-AEB0-33F626CB7AAA}" dt="2021-09-08T08:36:03.865" v="4648" actId="2711"/>
        <pc:sldMkLst>
          <pc:docMk/>
          <pc:sldMk cId="1344018482" sldId="524"/>
        </pc:sldMkLst>
        <pc:spChg chg="add mod">
          <ac:chgData name="Suzanne Verheijden | Buro Strakz" userId="30c91331-80fd-4795-b9c3-8b5b614d1179" providerId="ADAL" clId="{17099DBE-161E-4B2E-AEB0-33F626CB7AAA}" dt="2021-07-20T11:55:34.284" v="550" actId="207"/>
          <ac:spMkLst>
            <pc:docMk/>
            <pc:sldMk cId="1344018482" sldId="524"/>
            <ac:spMk id="2" creationId="{1C676FC8-E3CF-4DCC-8E4A-F3C88101CC9B}"/>
          </ac:spMkLst>
        </pc:spChg>
        <pc:spChg chg="mod">
          <ac:chgData name="Suzanne Verheijden | Buro Strakz" userId="30c91331-80fd-4795-b9c3-8b5b614d1179" providerId="ADAL" clId="{17099DBE-161E-4B2E-AEB0-33F626CB7AAA}" dt="2021-09-08T08:36:03.865" v="4648" actId="2711"/>
          <ac:spMkLst>
            <pc:docMk/>
            <pc:sldMk cId="1344018482" sldId="524"/>
            <ac:spMk id="4" creationId="{FBA873D9-1694-4644-92A6-1A329EE5AE65}"/>
          </ac:spMkLst>
        </pc:spChg>
        <pc:picChg chg="del">
          <ac:chgData name="Suzanne Verheijden | Buro Strakz" userId="30c91331-80fd-4795-b9c3-8b5b614d1179" providerId="ADAL" clId="{17099DBE-161E-4B2E-AEB0-33F626CB7AAA}" dt="2021-07-20T11:54:03.007" v="541" actId="478"/>
          <ac:picMkLst>
            <pc:docMk/>
            <pc:sldMk cId="1344018482" sldId="524"/>
            <ac:picMk id="4098" creationId="{DC6D8097-098C-46B7-A3AD-A946F4703F9A}"/>
          </ac:picMkLst>
        </pc:picChg>
        <pc:picChg chg="add mod">
          <ac:chgData name="Suzanne Verheijden | Buro Strakz" userId="30c91331-80fd-4795-b9c3-8b5b614d1179" providerId="ADAL" clId="{17099DBE-161E-4B2E-AEB0-33F626CB7AAA}" dt="2021-07-20T11:55:45.490" v="554" actId="1076"/>
          <ac:picMkLst>
            <pc:docMk/>
            <pc:sldMk cId="1344018482" sldId="524"/>
            <ac:picMk id="6146" creationId="{C1207AB2-87DC-4184-934C-8AA66473DB80}"/>
          </ac:picMkLst>
        </pc:picChg>
      </pc:sldChg>
      <pc:sldChg chg="new del">
        <pc:chgData name="Suzanne Verheijden | Buro Strakz" userId="30c91331-80fd-4795-b9c3-8b5b614d1179" providerId="ADAL" clId="{17099DBE-161E-4B2E-AEB0-33F626CB7AAA}" dt="2021-07-20T12:00:18.910" v="574" actId="680"/>
        <pc:sldMkLst>
          <pc:docMk/>
          <pc:sldMk cId="1606848484" sldId="525"/>
        </pc:sldMkLst>
      </pc:sldChg>
      <pc:sldChg chg="addSp delSp modSp add mod ord addAnim delAnim modAnim modNotesTx">
        <pc:chgData name="Suzanne Verheijden | Buro Strakz" userId="30c91331-80fd-4795-b9c3-8b5b614d1179" providerId="ADAL" clId="{17099DBE-161E-4B2E-AEB0-33F626CB7AAA}" dt="2021-09-08T08:32:28.641" v="4631" actId="1076"/>
        <pc:sldMkLst>
          <pc:docMk/>
          <pc:sldMk cId="3924808050" sldId="525"/>
        </pc:sldMkLst>
        <pc:spChg chg="mod">
          <ac:chgData name="Suzanne Verheijden | Buro Strakz" userId="30c91331-80fd-4795-b9c3-8b5b614d1179" providerId="ADAL" clId="{17099DBE-161E-4B2E-AEB0-33F626CB7AAA}" dt="2021-07-20T12:04:59.094" v="759" actId="20577"/>
          <ac:spMkLst>
            <pc:docMk/>
            <pc:sldMk cId="3924808050" sldId="525"/>
            <ac:spMk id="2" creationId="{FAD09018-AA7A-9945-8526-70A1D6C19129}"/>
          </ac:spMkLst>
        </pc:spChg>
        <pc:spChg chg="del">
          <ac:chgData name="Suzanne Verheijden | Buro Strakz" userId="30c91331-80fd-4795-b9c3-8b5b614d1179" providerId="ADAL" clId="{17099DBE-161E-4B2E-AEB0-33F626CB7AAA}" dt="2021-07-20T12:00:26.852" v="578" actId="478"/>
          <ac:spMkLst>
            <pc:docMk/>
            <pc:sldMk cId="3924808050" sldId="525"/>
            <ac:spMk id="3" creationId="{1F71381B-998F-2F47-89D1-1CBD6ACD0376}"/>
          </ac:spMkLst>
        </pc:spChg>
        <pc:spChg chg="add del mod">
          <ac:chgData name="Suzanne Verheijden | Buro Strakz" userId="30c91331-80fd-4795-b9c3-8b5b614d1179" providerId="ADAL" clId="{17099DBE-161E-4B2E-AEB0-33F626CB7AAA}" dt="2021-07-20T12:00:33.759" v="579" actId="478"/>
          <ac:spMkLst>
            <pc:docMk/>
            <pc:sldMk cId="3924808050" sldId="525"/>
            <ac:spMk id="5" creationId="{42E9F0C3-F539-4CDE-BACA-1A0764924C3F}"/>
          </ac:spMkLst>
        </pc:spChg>
        <pc:spChg chg="add del mod">
          <ac:chgData name="Suzanne Verheijden | Buro Strakz" userId="30c91331-80fd-4795-b9c3-8b5b614d1179" providerId="ADAL" clId="{17099DBE-161E-4B2E-AEB0-33F626CB7AAA}" dt="2021-07-20T12:05:03.337" v="760" actId="478"/>
          <ac:spMkLst>
            <pc:docMk/>
            <pc:sldMk cId="3924808050" sldId="525"/>
            <ac:spMk id="6" creationId="{E752728D-C128-48C8-9DDE-6DA9CD7D0744}"/>
          </ac:spMkLst>
        </pc:spChg>
        <pc:spChg chg="add del mod">
          <ac:chgData name="Suzanne Verheijden | Buro Strakz" userId="30c91331-80fd-4795-b9c3-8b5b614d1179" providerId="ADAL" clId="{17099DBE-161E-4B2E-AEB0-33F626CB7AAA}" dt="2021-07-20T12:05:03.337" v="760" actId="478"/>
          <ac:spMkLst>
            <pc:docMk/>
            <pc:sldMk cId="3924808050" sldId="525"/>
            <ac:spMk id="7" creationId="{254E1163-CAF8-4502-89FB-7F92F50E6E25}"/>
          </ac:spMkLst>
        </pc:spChg>
        <pc:spChg chg="add del mod">
          <ac:chgData name="Suzanne Verheijden | Buro Strakz" userId="30c91331-80fd-4795-b9c3-8b5b614d1179" providerId="ADAL" clId="{17099DBE-161E-4B2E-AEB0-33F626CB7AAA}" dt="2021-07-20T12:05:03.337" v="760" actId="478"/>
          <ac:spMkLst>
            <pc:docMk/>
            <pc:sldMk cId="3924808050" sldId="525"/>
            <ac:spMk id="8" creationId="{422C32AE-617E-4D03-A1B9-D56978DFA51C}"/>
          </ac:spMkLst>
        </pc:spChg>
        <pc:spChg chg="add del mod">
          <ac:chgData name="Suzanne Verheijden | Buro Strakz" userId="30c91331-80fd-4795-b9c3-8b5b614d1179" providerId="ADAL" clId="{17099DBE-161E-4B2E-AEB0-33F626CB7AAA}" dt="2021-07-20T12:05:03.337" v="760" actId="478"/>
          <ac:spMkLst>
            <pc:docMk/>
            <pc:sldMk cId="3924808050" sldId="525"/>
            <ac:spMk id="9" creationId="{0AF81C0C-516F-4832-874F-C83716F10493}"/>
          </ac:spMkLst>
        </pc:spChg>
        <pc:spChg chg="add del mod">
          <ac:chgData name="Suzanne Verheijden | Buro Strakz" userId="30c91331-80fd-4795-b9c3-8b5b614d1179" providerId="ADAL" clId="{17099DBE-161E-4B2E-AEB0-33F626CB7AAA}" dt="2021-07-20T12:05:03.337" v="760" actId="478"/>
          <ac:spMkLst>
            <pc:docMk/>
            <pc:sldMk cId="3924808050" sldId="525"/>
            <ac:spMk id="10" creationId="{691C87E0-F3E9-449E-8955-1517EA148016}"/>
          </ac:spMkLst>
        </pc:spChg>
        <pc:spChg chg="add del mod">
          <ac:chgData name="Suzanne Verheijden | Buro Strakz" userId="30c91331-80fd-4795-b9c3-8b5b614d1179" providerId="ADAL" clId="{17099DBE-161E-4B2E-AEB0-33F626CB7AAA}" dt="2021-07-20T12:05:03.337" v="760" actId="478"/>
          <ac:spMkLst>
            <pc:docMk/>
            <pc:sldMk cId="3924808050" sldId="525"/>
            <ac:spMk id="11" creationId="{8CC042C8-F3F9-41A9-B291-BF1322EA4896}"/>
          </ac:spMkLst>
        </pc:spChg>
        <pc:spChg chg="add del mod">
          <ac:chgData name="Suzanne Verheijden | Buro Strakz" userId="30c91331-80fd-4795-b9c3-8b5b614d1179" providerId="ADAL" clId="{17099DBE-161E-4B2E-AEB0-33F626CB7AAA}" dt="2021-07-20T12:05:03.337" v="760" actId="478"/>
          <ac:spMkLst>
            <pc:docMk/>
            <pc:sldMk cId="3924808050" sldId="525"/>
            <ac:spMk id="12" creationId="{B0146EFF-A9DE-4A41-8D00-03B1E69FEAD3}"/>
          </ac:spMkLst>
        </pc:spChg>
        <pc:spChg chg="add del mod">
          <ac:chgData name="Suzanne Verheijden | Buro Strakz" userId="30c91331-80fd-4795-b9c3-8b5b614d1179" providerId="ADAL" clId="{17099DBE-161E-4B2E-AEB0-33F626CB7AAA}" dt="2021-07-20T12:05:03.337" v="760" actId="478"/>
          <ac:spMkLst>
            <pc:docMk/>
            <pc:sldMk cId="3924808050" sldId="525"/>
            <ac:spMk id="13" creationId="{748FCD3D-4E9F-4BD6-B9B4-9C47894F6FB9}"/>
          </ac:spMkLst>
        </pc:spChg>
        <pc:spChg chg="add mod">
          <ac:chgData name="Suzanne Verheijden | Buro Strakz" userId="30c91331-80fd-4795-b9c3-8b5b614d1179" providerId="ADAL" clId="{17099DBE-161E-4B2E-AEB0-33F626CB7AAA}" dt="2021-07-20T12:21:12.357" v="1450" actId="20577"/>
          <ac:spMkLst>
            <pc:docMk/>
            <pc:sldMk cId="3924808050" sldId="525"/>
            <ac:spMk id="14" creationId="{BDAFBF31-17C1-4AF9-8E26-FA8C962D3953}"/>
          </ac:spMkLst>
        </pc:spChg>
        <pc:spChg chg="add del mod">
          <ac:chgData name="Suzanne Verheijden | Buro Strakz" userId="30c91331-80fd-4795-b9c3-8b5b614d1179" providerId="ADAL" clId="{17099DBE-161E-4B2E-AEB0-33F626CB7AAA}" dt="2021-09-08T08:32:28.641" v="4631" actId="1076"/>
          <ac:spMkLst>
            <pc:docMk/>
            <pc:sldMk cId="3924808050" sldId="525"/>
            <ac:spMk id="15" creationId="{7801E932-08DF-4793-902E-F6B9C8B0EDC9}"/>
          </ac:spMkLst>
        </pc:spChg>
        <pc:spChg chg="add mod">
          <ac:chgData name="Suzanne Verheijden | Buro Strakz" userId="30c91331-80fd-4795-b9c3-8b5b614d1179" providerId="ADAL" clId="{17099DBE-161E-4B2E-AEB0-33F626CB7AAA}" dt="2021-08-30T11:53:21.910" v="1903" actId="207"/>
          <ac:spMkLst>
            <pc:docMk/>
            <pc:sldMk cId="3924808050" sldId="525"/>
            <ac:spMk id="16" creationId="{2F8F4F2B-745F-46BA-8528-756D87208650}"/>
          </ac:spMkLst>
        </pc:spChg>
        <pc:spChg chg="add mod">
          <ac:chgData name="Suzanne Verheijden | Buro Strakz" userId="30c91331-80fd-4795-b9c3-8b5b614d1179" providerId="ADAL" clId="{17099DBE-161E-4B2E-AEB0-33F626CB7AAA}" dt="2021-09-08T08:32:17.267" v="4627" actId="1076"/>
          <ac:spMkLst>
            <pc:docMk/>
            <pc:sldMk cId="3924808050" sldId="525"/>
            <ac:spMk id="17" creationId="{706E5231-AE9B-4D94-A76B-85EDE19BEDEB}"/>
          </ac:spMkLst>
        </pc:spChg>
        <pc:spChg chg="add mod">
          <ac:chgData name="Suzanne Verheijden | Buro Strakz" userId="30c91331-80fd-4795-b9c3-8b5b614d1179" providerId="ADAL" clId="{17099DBE-161E-4B2E-AEB0-33F626CB7AAA}" dt="2021-08-30T11:53:25.121" v="1904" actId="14100"/>
          <ac:spMkLst>
            <pc:docMk/>
            <pc:sldMk cId="3924808050" sldId="525"/>
            <ac:spMk id="18" creationId="{1A98CC0F-2B63-4FB5-93F7-A80F710C14C0}"/>
          </ac:spMkLst>
        </pc:spChg>
        <pc:spChg chg="add mod">
          <ac:chgData name="Suzanne Verheijden | Buro Strakz" userId="30c91331-80fd-4795-b9c3-8b5b614d1179" providerId="ADAL" clId="{17099DBE-161E-4B2E-AEB0-33F626CB7AAA}" dt="2021-08-30T11:53:21.910" v="1903" actId="207"/>
          <ac:spMkLst>
            <pc:docMk/>
            <pc:sldMk cId="3924808050" sldId="525"/>
            <ac:spMk id="19" creationId="{CC157DB4-8A26-4F9B-BD90-44854184F963}"/>
          </ac:spMkLst>
        </pc:spChg>
        <pc:spChg chg="add mod">
          <ac:chgData name="Suzanne Verheijden | Buro Strakz" userId="30c91331-80fd-4795-b9c3-8b5b614d1179" providerId="ADAL" clId="{17099DBE-161E-4B2E-AEB0-33F626CB7AAA}" dt="2021-08-30T11:53:37.585" v="1907" actId="14100"/>
          <ac:spMkLst>
            <pc:docMk/>
            <pc:sldMk cId="3924808050" sldId="525"/>
            <ac:spMk id="20" creationId="{E17D0FFB-3167-486E-8853-5EAE74BCCD00}"/>
          </ac:spMkLst>
        </pc:spChg>
        <pc:spChg chg="add mod">
          <ac:chgData name="Suzanne Verheijden | Buro Strakz" userId="30c91331-80fd-4795-b9c3-8b5b614d1179" providerId="ADAL" clId="{17099DBE-161E-4B2E-AEB0-33F626CB7AAA}" dt="2021-09-08T08:32:13.261" v="4626" actId="1076"/>
          <ac:spMkLst>
            <pc:docMk/>
            <pc:sldMk cId="3924808050" sldId="525"/>
            <ac:spMk id="21" creationId="{3B758391-A6AB-4F3F-AB80-14AE9E143F95}"/>
          </ac:spMkLst>
        </pc:spChg>
        <pc:spChg chg="add mod">
          <ac:chgData name="Suzanne Verheijden | Buro Strakz" userId="30c91331-80fd-4795-b9c3-8b5b614d1179" providerId="ADAL" clId="{17099DBE-161E-4B2E-AEB0-33F626CB7AAA}" dt="2021-09-08T08:32:25.416" v="4630" actId="1076"/>
          <ac:spMkLst>
            <pc:docMk/>
            <pc:sldMk cId="3924808050" sldId="525"/>
            <ac:spMk id="22" creationId="{8C5108D3-AADF-4F08-9756-E86952D85B2C}"/>
          </ac:spMkLst>
        </pc:spChg>
      </pc:sldChg>
      <pc:sldChg chg="addSp delSp modSp add mod addAnim delAnim modAnim">
        <pc:chgData name="Suzanne Verheijden | Buro Strakz" userId="30c91331-80fd-4795-b9c3-8b5b614d1179" providerId="ADAL" clId="{17099DBE-161E-4B2E-AEB0-33F626CB7AAA}" dt="2021-09-08T08:36:41.270" v="4670" actId="20577"/>
        <pc:sldMkLst>
          <pc:docMk/>
          <pc:sldMk cId="172313196" sldId="526"/>
        </pc:sldMkLst>
        <pc:spChg chg="mod">
          <ac:chgData name="Suzanne Verheijden | Buro Strakz" userId="30c91331-80fd-4795-b9c3-8b5b614d1179" providerId="ADAL" clId="{17099DBE-161E-4B2E-AEB0-33F626CB7AAA}" dt="2021-08-30T12:00:25.259" v="2048" actId="6549"/>
          <ac:spMkLst>
            <pc:docMk/>
            <pc:sldMk cId="172313196" sldId="526"/>
            <ac:spMk id="6" creationId="{E752728D-C128-48C8-9DDE-6DA9CD7D0744}"/>
          </ac:spMkLst>
        </pc:spChg>
        <pc:spChg chg="del mod">
          <ac:chgData name="Suzanne Verheijden | Buro Strakz" userId="30c91331-80fd-4795-b9c3-8b5b614d1179" providerId="ADAL" clId="{17099DBE-161E-4B2E-AEB0-33F626CB7AAA}" dt="2021-07-21T06:25:19.318" v="1595" actId="478"/>
          <ac:spMkLst>
            <pc:docMk/>
            <pc:sldMk cId="172313196" sldId="526"/>
            <ac:spMk id="7" creationId="{254E1163-CAF8-4502-89FB-7F92F50E6E25}"/>
          </ac:spMkLst>
        </pc:spChg>
        <pc:spChg chg="mod">
          <ac:chgData name="Suzanne Verheijden | Buro Strakz" userId="30c91331-80fd-4795-b9c3-8b5b614d1179" providerId="ADAL" clId="{17099DBE-161E-4B2E-AEB0-33F626CB7AAA}" dt="2021-08-30T12:01:15.977" v="2060" actId="20577"/>
          <ac:spMkLst>
            <pc:docMk/>
            <pc:sldMk cId="172313196" sldId="526"/>
            <ac:spMk id="8" creationId="{422C32AE-617E-4D03-A1B9-D56978DFA51C}"/>
          </ac:spMkLst>
        </pc:spChg>
        <pc:spChg chg="mod">
          <ac:chgData name="Suzanne Verheijden | Buro Strakz" userId="30c91331-80fd-4795-b9c3-8b5b614d1179" providerId="ADAL" clId="{17099DBE-161E-4B2E-AEB0-33F626CB7AAA}" dt="2021-08-30T11:56:08.545" v="1935" actId="20577"/>
          <ac:spMkLst>
            <pc:docMk/>
            <pc:sldMk cId="172313196" sldId="526"/>
            <ac:spMk id="9" creationId="{0AF81C0C-516F-4832-874F-C83716F10493}"/>
          </ac:spMkLst>
        </pc:spChg>
        <pc:spChg chg="mod">
          <ac:chgData name="Suzanne Verheijden | Buro Strakz" userId="30c91331-80fd-4795-b9c3-8b5b614d1179" providerId="ADAL" clId="{17099DBE-161E-4B2E-AEB0-33F626CB7AAA}" dt="2021-08-30T11:58:52.722" v="1993" actId="6549"/>
          <ac:spMkLst>
            <pc:docMk/>
            <pc:sldMk cId="172313196" sldId="526"/>
            <ac:spMk id="10" creationId="{691C87E0-F3E9-449E-8955-1517EA148016}"/>
          </ac:spMkLst>
        </pc:spChg>
        <pc:spChg chg="mod">
          <ac:chgData name="Suzanne Verheijden | Buro Strakz" userId="30c91331-80fd-4795-b9c3-8b5b614d1179" providerId="ADAL" clId="{17099DBE-161E-4B2E-AEB0-33F626CB7AAA}" dt="2021-08-30T11:58:14.652" v="1988" actId="6549"/>
          <ac:spMkLst>
            <pc:docMk/>
            <pc:sldMk cId="172313196" sldId="526"/>
            <ac:spMk id="11" creationId="{8CC042C8-F3F9-41A9-B291-BF1322EA4896}"/>
          </ac:spMkLst>
        </pc:spChg>
        <pc:spChg chg="mod">
          <ac:chgData name="Suzanne Verheijden | Buro Strakz" userId="30c91331-80fd-4795-b9c3-8b5b614d1179" providerId="ADAL" clId="{17099DBE-161E-4B2E-AEB0-33F626CB7AAA}" dt="2021-09-08T08:36:41.270" v="4670" actId="20577"/>
          <ac:spMkLst>
            <pc:docMk/>
            <pc:sldMk cId="172313196" sldId="526"/>
            <ac:spMk id="12" creationId="{B0146EFF-A9DE-4A41-8D00-03B1E69FEAD3}"/>
          </ac:spMkLst>
        </pc:spChg>
        <pc:spChg chg="add del">
          <ac:chgData name="Suzanne Verheijden | Buro Strakz" userId="30c91331-80fd-4795-b9c3-8b5b614d1179" providerId="ADAL" clId="{17099DBE-161E-4B2E-AEB0-33F626CB7AAA}" dt="2021-07-20T12:08:43.991" v="836" actId="21"/>
          <ac:spMkLst>
            <pc:docMk/>
            <pc:sldMk cId="172313196" sldId="526"/>
            <ac:spMk id="13" creationId="{748FCD3D-4E9F-4BD6-B9B4-9C47894F6FB9}"/>
          </ac:spMkLst>
        </pc:spChg>
      </pc:sldChg>
      <pc:sldChg chg="addSp delSp modSp add mod ord modAnim modNotesTx">
        <pc:chgData name="Suzanne Verheijden | Buro Strakz" userId="30c91331-80fd-4795-b9c3-8b5b614d1179" providerId="ADAL" clId="{17099DBE-161E-4B2E-AEB0-33F626CB7AAA}" dt="2021-09-07T09:10:21.140" v="4622"/>
        <pc:sldMkLst>
          <pc:docMk/>
          <pc:sldMk cId="2752891286" sldId="527"/>
        </pc:sldMkLst>
        <pc:spChg chg="mod">
          <ac:chgData name="Suzanne Verheijden | Buro Strakz" userId="30c91331-80fd-4795-b9c3-8b5b614d1179" providerId="ADAL" clId="{17099DBE-161E-4B2E-AEB0-33F626CB7AAA}" dt="2021-08-30T12:05:13.497" v="2242" actId="20577"/>
          <ac:spMkLst>
            <pc:docMk/>
            <pc:sldMk cId="2752891286" sldId="527"/>
            <ac:spMk id="2" creationId="{FAD09018-AA7A-9945-8526-70A1D6C19129}"/>
          </ac:spMkLst>
        </pc:spChg>
        <pc:spChg chg="add del mod">
          <ac:chgData name="Suzanne Verheijden | Buro Strakz" userId="30c91331-80fd-4795-b9c3-8b5b614d1179" providerId="ADAL" clId="{17099DBE-161E-4B2E-AEB0-33F626CB7AAA}" dt="2021-07-20T12:08:19.954" v="796" actId="478"/>
          <ac:spMkLst>
            <pc:docMk/>
            <pc:sldMk cId="2752891286" sldId="527"/>
            <ac:spMk id="4" creationId="{A69DA624-A430-4268-BAEA-FCD3C2EC28F2}"/>
          </ac:spMkLst>
        </pc:spChg>
        <pc:spChg chg="del">
          <ac:chgData name="Suzanne Verheijden | Buro Strakz" userId="30c91331-80fd-4795-b9c3-8b5b614d1179" providerId="ADAL" clId="{17099DBE-161E-4B2E-AEB0-33F626CB7AAA}" dt="2021-07-20T12:08:17.790" v="794" actId="478"/>
          <ac:spMkLst>
            <pc:docMk/>
            <pc:sldMk cId="2752891286" sldId="527"/>
            <ac:spMk id="14" creationId="{BDAFBF31-17C1-4AF9-8E26-FA8C962D3953}"/>
          </ac:spMkLst>
        </pc:spChg>
        <pc:spChg chg="del">
          <ac:chgData name="Suzanne Verheijden | Buro Strakz" userId="30c91331-80fd-4795-b9c3-8b5b614d1179" providerId="ADAL" clId="{17099DBE-161E-4B2E-AEB0-33F626CB7AAA}" dt="2021-07-20T12:08:18.789" v="795" actId="478"/>
          <ac:spMkLst>
            <pc:docMk/>
            <pc:sldMk cId="2752891286" sldId="527"/>
            <ac:spMk id="15" creationId="{7801E932-08DF-4793-902E-F6B9C8B0EDC9}"/>
          </ac:spMkLst>
        </pc:spChg>
        <pc:spChg chg="del mod">
          <ac:chgData name="Suzanne Verheijden | Buro Strakz" userId="30c91331-80fd-4795-b9c3-8b5b614d1179" providerId="ADAL" clId="{17099DBE-161E-4B2E-AEB0-33F626CB7AAA}" dt="2021-07-20T12:08:28.151" v="809" actId="478"/>
          <ac:spMkLst>
            <pc:docMk/>
            <pc:sldMk cId="2752891286" sldId="527"/>
            <ac:spMk id="16" creationId="{2F8F4F2B-745F-46BA-8528-756D87208650}"/>
          </ac:spMkLst>
        </pc:spChg>
        <pc:spChg chg="del">
          <ac:chgData name="Suzanne Verheijden | Buro Strakz" userId="30c91331-80fd-4795-b9c3-8b5b614d1179" providerId="ADAL" clId="{17099DBE-161E-4B2E-AEB0-33F626CB7AAA}" dt="2021-07-20T12:08:21.677" v="799" actId="478"/>
          <ac:spMkLst>
            <pc:docMk/>
            <pc:sldMk cId="2752891286" sldId="527"/>
            <ac:spMk id="17" creationId="{706E5231-AE9B-4D94-A76B-85EDE19BEDEB}"/>
          </ac:spMkLst>
        </pc:spChg>
        <pc:spChg chg="del mod">
          <ac:chgData name="Suzanne Verheijden | Buro Strakz" userId="30c91331-80fd-4795-b9c3-8b5b614d1179" providerId="ADAL" clId="{17099DBE-161E-4B2E-AEB0-33F626CB7AAA}" dt="2021-07-20T12:08:26.949" v="808" actId="478"/>
          <ac:spMkLst>
            <pc:docMk/>
            <pc:sldMk cId="2752891286" sldId="527"/>
            <ac:spMk id="18" creationId="{1A98CC0F-2B63-4FB5-93F7-A80F710C14C0}"/>
          </ac:spMkLst>
        </pc:spChg>
        <pc:spChg chg="del">
          <ac:chgData name="Suzanne Verheijden | Buro Strakz" userId="30c91331-80fd-4795-b9c3-8b5b614d1179" providerId="ADAL" clId="{17099DBE-161E-4B2E-AEB0-33F626CB7AAA}" dt="2021-07-20T12:08:23.213" v="803" actId="478"/>
          <ac:spMkLst>
            <pc:docMk/>
            <pc:sldMk cId="2752891286" sldId="527"/>
            <ac:spMk id="19" creationId="{CC157DB4-8A26-4F9B-BD90-44854184F963}"/>
          </ac:spMkLst>
        </pc:spChg>
        <pc:spChg chg="del mod">
          <ac:chgData name="Suzanne Verheijden | Buro Strakz" userId="30c91331-80fd-4795-b9c3-8b5b614d1179" providerId="ADAL" clId="{17099DBE-161E-4B2E-AEB0-33F626CB7AAA}" dt="2021-07-20T12:08:22.846" v="802" actId="478"/>
          <ac:spMkLst>
            <pc:docMk/>
            <pc:sldMk cId="2752891286" sldId="527"/>
            <ac:spMk id="20" creationId="{E17D0FFB-3167-486E-8853-5EAE74BCCD00}"/>
          </ac:spMkLst>
        </pc:spChg>
        <pc:spChg chg="del">
          <ac:chgData name="Suzanne Verheijden | Buro Strakz" userId="30c91331-80fd-4795-b9c3-8b5b614d1179" providerId="ADAL" clId="{17099DBE-161E-4B2E-AEB0-33F626CB7AAA}" dt="2021-07-20T12:08:23.579" v="804" actId="478"/>
          <ac:spMkLst>
            <pc:docMk/>
            <pc:sldMk cId="2752891286" sldId="527"/>
            <ac:spMk id="21" creationId="{3B758391-A6AB-4F3F-AB80-14AE9E143F95}"/>
          </ac:spMkLst>
        </pc:spChg>
        <pc:spChg chg="del">
          <ac:chgData name="Suzanne Verheijden | Buro Strakz" userId="30c91331-80fd-4795-b9c3-8b5b614d1179" providerId="ADAL" clId="{17099DBE-161E-4B2E-AEB0-33F626CB7AAA}" dt="2021-07-20T12:08:22.115" v="800" actId="478"/>
          <ac:spMkLst>
            <pc:docMk/>
            <pc:sldMk cId="2752891286" sldId="527"/>
            <ac:spMk id="22" creationId="{8C5108D3-AADF-4F08-9756-E86952D85B2C}"/>
          </ac:spMkLst>
        </pc:spChg>
        <pc:spChg chg="add mod">
          <ac:chgData name="Suzanne Verheijden | Buro Strakz" userId="30c91331-80fd-4795-b9c3-8b5b614d1179" providerId="ADAL" clId="{17099DBE-161E-4B2E-AEB0-33F626CB7AAA}" dt="2021-09-07T09:10:21.140" v="4622"/>
          <ac:spMkLst>
            <pc:docMk/>
            <pc:sldMk cId="2752891286" sldId="527"/>
            <ac:spMk id="23" creationId="{57192C0E-67FA-4F99-A513-F59D36329CD0}"/>
          </ac:spMkLst>
        </pc:spChg>
        <pc:spChg chg="add mod">
          <ac:chgData name="Suzanne Verheijden | Buro Strakz" userId="30c91331-80fd-4795-b9c3-8b5b614d1179" providerId="ADAL" clId="{17099DBE-161E-4B2E-AEB0-33F626CB7AAA}" dt="2021-07-20T12:14:15.926" v="1283" actId="1037"/>
          <ac:spMkLst>
            <pc:docMk/>
            <pc:sldMk cId="2752891286" sldId="527"/>
            <ac:spMk id="24" creationId="{8712D59E-7393-4A04-A6D8-5EFA9EDEFC2F}"/>
          </ac:spMkLst>
        </pc:spChg>
        <pc:spChg chg="add mod">
          <ac:chgData name="Suzanne Verheijden | Buro Strakz" userId="30c91331-80fd-4795-b9c3-8b5b614d1179" providerId="ADAL" clId="{17099DBE-161E-4B2E-AEB0-33F626CB7AAA}" dt="2021-07-21T06:26:53.963" v="1742" actId="20577"/>
          <ac:spMkLst>
            <pc:docMk/>
            <pc:sldMk cId="2752891286" sldId="527"/>
            <ac:spMk id="25" creationId="{F2C9573D-5088-4EC8-8480-D650C4764733}"/>
          </ac:spMkLst>
        </pc:spChg>
        <pc:spChg chg="add mod">
          <ac:chgData name="Suzanne Verheijden | Buro Strakz" userId="30c91331-80fd-4795-b9c3-8b5b614d1179" providerId="ADAL" clId="{17099DBE-161E-4B2E-AEB0-33F626CB7AAA}" dt="2021-08-30T12:02:11.529" v="2081" actId="20577"/>
          <ac:spMkLst>
            <pc:docMk/>
            <pc:sldMk cId="2752891286" sldId="527"/>
            <ac:spMk id="26" creationId="{621B09E7-8D0E-4695-810A-303CC5F758BF}"/>
          </ac:spMkLst>
        </pc:spChg>
        <pc:spChg chg="add mod">
          <ac:chgData name="Suzanne Verheijden | Buro Strakz" userId="30c91331-80fd-4795-b9c3-8b5b614d1179" providerId="ADAL" clId="{17099DBE-161E-4B2E-AEB0-33F626CB7AAA}" dt="2021-07-20T12:14:15.926" v="1283" actId="1037"/>
          <ac:spMkLst>
            <pc:docMk/>
            <pc:sldMk cId="2752891286" sldId="527"/>
            <ac:spMk id="27" creationId="{9E5C4188-B347-4D50-B949-B9010FEB3A57}"/>
          </ac:spMkLst>
        </pc:spChg>
        <pc:spChg chg="add mod">
          <ac:chgData name="Suzanne Verheijden | Buro Strakz" userId="30c91331-80fd-4795-b9c3-8b5b614d1179" providerId="ADAL" clId="{17099DBE-161E-4B2E-AEB0-33F626CB7AAA}" dt="2021-08-30T12:06:02.585" v="2258" actId="20577"/>
          <ac:spMkLst>
            <pc:docMk/>
            <pc:sldMk cId="2752891286" sldId="527"/>
            <ac:spMk id="28" creationId="{AE1EE367-2E3C-4C59-8A12-BDA3CB89C81F}"/>
          </ac:spMkLst>
        </pc:spChg>
        <pc:spChg chg="add mod">
          <ac:chgData name="Suzanne Verheijden | Buro Strakz" userId="30c91331-80fd-4795-b9c3-8b5b614d1179" providerId="ADAL" clId="{17099DBE-161E-4B2E-AEB0-33F626CB7AAA}" dt="2021-08-30T12:06:23.162" v="2290" actId="20577"/>
          <ac:spMkLst>
            <pc:docMk/>
            <pc:sldMk cId="2752891286" sldId="527"/>
            <ac:spMk id="29" creationId="{6454FD19-B1FE-43A1-B20C-4625EE758444}"/>
          </ac:spMkLst>
        </pc:spChg>
        <pc:spChg chg="add mod">
          <ac:chgData name="Suzanne Verheijden | Buro Strakz" userId="30c91331-80fd-4795-b9c3-8b5b614d1179" providerId="ADAL" clId="{17099DBE-161E-4B2E-AEB0-33F626CB7AAA}" dt="2021-08-30T12:06:48.784" v="2298" actId="20577"/>
          <ac:spMkLst>
            <pc:docMk/>
            <pc:sldMk cId="2752891286" sldId="527"/>
            <ac:spMk id="30" creationId="{E4BED895-7EF6-4067-975B-1FA8C88F701F}"/>
          </ac:spMkLst>
        </pc:spChg>
        <pc:spChg chg="add mod">
          <ac:chgData name="Suzanne Verheijden | Buro Strakz" userId="30c91331-80fd-4795-b9c3-8b5b614d1179" providerId="ADAL" clId="{17099DBE-161E-4B2E-AEB0-33F626CB7AAA}" dt="2021-08-30T12:07:31.409" v="2303" actId="20577"/>
          <ac:spMkLst>
            <pc:docMk/>
            <pc:sldMk cId="2752891286" sldId="527"/>
            <ac:spMk id="31" creationId="{264078B8-DA00-453B-B574-4A0F4AE41550}"/>
          </ac:spMkLst>
        </pc:spChg>
      </pc:sldChg>
      <pc:sldChg chg="delSp modSp add mod ord delAnim modNotesTx">
        <pc:chgData name="Suzanne Verheijden | Buro Strakz" userId="30c91331-80fd-4795-b9c3-8b5b614d1179" providerId="ADAL" clId="{17099DBE-161E-4B2E-AEB0-33F626CB7AAA}" dt="2021-09-01T07:29:44.264" v="4376" actId="20577"/>
        <pc:sldMkLst>
          <pc:docMk/>
          <pc:sldMk cId="3410012369" sldId="528"/>
        </pc:sldMkLst>
        <pc:spChg chg="mod">
          <ac:chgData name="Suzanne Verheijden | Buro Strakz" userId="30c91331-80fd-4795-b9c3-8b5b614d1179" providerId="ADAL" clId="{17099DBE-161E-4B2E-AEB0-33F626CB7AAA}" dt="2021-07-20T12:14:47.315" v="1322" actId="6549"/>
          <ac:spMkLst>
            <pc:docMk/>
            <pc:sldMk cId="3410012369" sldId="528"/>
            <ac:spMk id="2" creationId="{FAD09018-AA7A-9945-8526-70A1D6C19129}"/>
          </ac:spMkLst>
        </pc:spChg>
        <pc:spChg chg="del">
          <ac:chgData name="Suzanne Verheijden | Buro Strakz" userId="30c91331-80fd-4795-b9c3-8b5b614d1179" providerId="ADAL" clId="{17099DBE-161E-4B2E-AEB0-33F626CB7AAA}" dt="2021-07-20T12:14:29.129" v="1285" actId="478"/>
          <ac:spMkLst>
            <pc:docMk/>
            <pc:sldMk cId="3410012369" sldId="528"/>
            <ac:spMk id="23" creationId="{57192C0E-67FA-4F99-A513-F59D36329CD0}"/>
          </ac:spMkLst>
        </pc:spChg>
        <pc:spChg chg="del">
          <ac:chgData name="Suzanne Verheijden | Buro Strakz" userId="30c91331-80fd-4795-b9c3-8b5b614d1179" providerId="ADAL" clId="{17099DBE-161E-4B2E-AEB0-33F626CB7AAA}" dt="2021-07-20T12:14:30.161" v="1286" actId="478"/>
          <ac:spMkLst>
            <pc:docMk/>
            <pc:sldMk cId="3410012369" sldId="528"/>
            <ac:spMk id="24" creationId="{8712D59E-7393-4A04-A6D8-5EFA9EDEFC2F}"/>
          </ac:spMkLst>
        </pc:spChg>
        <pc:spChg chg="del">
          <ac:chgData name="Suzanne Verheijden | Buro Strakz" userId="30c91331-80fd-4795-b9c3-8b5b614d1179" providerId="ADAL" clId="{17099DBE-161E-4B2E-AEB0-33F626CB7AAA}" dt="2021-07-20T12:14:30.779" v="1287" actId="478"/>
          <ac:spMkLst>
            <pc:docMk/>
            <pc:sldMk cId="3410012369" sldId="528"/>
            <ac:spMk id="25" creationId="{F2C9573D-5088-4EC8-8480-D650C4764733}"/>
          </ac:spMkLst>
        </pc:spChg>
        <pc:spChg chg="del">
          <ac:chgData name="Suzanne Verheijden | Buro Strakz" userId="30c91331-80fd-4795-b9c3-8b5b614d1179" providerId="ADAL" clId="{17099DBE-161E-4B2E-AEB0-33F626CB7AAA}" dt="2021-07-20T12:14:31.660" v="1289" actId="478"/>
          <ac:spMkLst>
            <pc:docMk/>
            <pc:sldMk cId="3410012369" sldId="528"/>
            <ac:spMk id="26" creationId="{621B09E7-8D0E-4695-810A-303CC5F758BF}"/>
          </ac:spMkLst>
        </pc:spChg>
        <pc:spChg chg="del">
          <ac:chgData name="Suzanne Verheijden | Buro Strakz" userId="30c91331-80fd-4795-b9c3-8b5b614d1179" providerId="ADAL" clId="{17099DBE-161E-4B2E-AEB0-33F626CB7AAA}" dt="2021-07-20T12:14:31.206" v="1288" actId="478"/>
          <ac:spMkLst>
            <pc:docMk/>
            <pc:sldMk cId="3410012369" sldId="528"/>
            <ac:spMk id="27" creationId="{9E5C4188-B347-4D50-B949-B9010FEB3A57}"/>
          </ac:spMkLst>
        </pc:spChg>
        <pc:spChg chg="del">
          <ac:chgData name="Suzanne Verheijden | Buro Strakz" userId="30c91331-80fd-4795-b9c3-8b5b614d1179" providerId="ADAL" clId="{17099DBE-161E-4B2E-AEB0-33F626CB7AAA}" dt="2021-07-20T12:14:32.449" v="1290" actId="478"/>
          <ac:spMkLst>
            <pc:docMk/>
            <pc:sldMk cId="3410012369" sldId="528"/>
            <ac:spMk id="28" creationId="{AE1EE367-2E3C-4C59-8A12-BDA3CB89C81F}"/>
          </ac:spMkLst>
        </pc:spChg>
        <pc:spChg chg="del mod">
          <ac:chgData name="Suzanne Verheijden | Buro Strakz" userId="30c91331-80fd-4795-b9c3-8b5b614d1179" providerId="ADAL" clId="{17099DBE-161E-4B2E-AEB0-33F626CB7AAA}" dt="2021-07-20T12:14:36.637" v="1296" actId="478"/>
          <ac:spMkLst>
            <pc:docMk/>
            <pc:sldMk cId="3410012369" sldId="528"/>
            <ac:spMk id="29" creationId="{6454FD19-B1FE-43A1-B20C-4625EE758444}"/>
          </ac:spMkLst>
        </pc:spChg>
        <pc:spChg chg="del mod">
          <ac:chgData name="Suzanne Verheijden | Buro Strakz" userId="30c91331-80fd-4795-b9c3-8b5b614d1179" providerId="ADAL" clId="{17099DBE-161E-4B2E-AEB0-33F626CB7AAA}" dt="2021-07-20T12:14:34.769" v="1294" actId="478"/>
          <ac:spMkLst>
            <pc:docMk/>
            <pc:sldMk cId="3410012369" sldId="528"/>
            <ac:spMk id="30" creationId="{E4BED895-7EF6-4067-975B-1FA8C88F701F}"/>
          </ac:spMkLst>
        </pc:spChg>
        <pc:spChg chg="del mod">
          <ac:chgData name="Suzanne Verheijden | Buro Strakz" userId="30c91331-80fd-4795-b9c3-8b5b614d1179" providerId="ADAL" clId="{17099DBE-161E-4B2E-AEB0-33F626CB7AAA}" dt="2021-07-20T12:14:37.791" v="1297" actId="478"/>
          <ac:spMkLst>
            <pc:docMk/>
            <pc:sldMk cId="3410012369" sldId="528"/>
            <ac:spMk id="31" creationId="{264078B8-DA00-453B-B574-4A0F4AE41550}"/>
          </ac:spMkLst>
        </pc:spChg>
      </pc:sldChg>
      <pc:sldChg chg="modSp add mod ord">
        <pc:chgData name="Suzanne Verheijden | Buro Strakz" userId="30c91331-80fd-4795-b9c3-8b5b614d1179" providerId="ADAL" clId="{17099DBE-161E-4B2E-AEB0-33F626CB7AAA}" dt="2021-07-20T12:15:07.869" v="1348" actId="20577"/>
        <pc:sldMkLst>
          <pc:docMk/>
          <pc:sldMk cId="2040835443" sldId="529"/>
        </pc:sldMkLst>
        <pc:spChg chg="mod">
          <ac:chgData name="Suzanne Verheijden | Buro Strakz" userId="30c91331-80fd-4795-b9c3-8b5b614d1179" providerId="ADAL" clId="{17099DBE-161E-4B2E-AEB0-33F626CB7AAA}" dt="2021-07-20T12:15:07.869" v="1348" actId="20577"/>
          <ac:spMkLst>
            <pc:docMk/>
            <pc:sldMk cId="2040835443" sldId="529"/>
            <ac:spMk id="2" creationId="{FAD09018-AA7A-9945-8526-70A1D6C19129}"/>
          </ac:spMkLst>
        </pc:spChg>
      </pc:sldChg>
      <pc:sldChg chg="addSp modSp add mod ord modAnim addCm delCm modNotesTx">
        <pc:chgData name="Suzanne Verheijden | Buro Strakz" userId="30c91331-80fd-4795-b9c3-8b5b614d1179" providerId="ADAL" clId="{17099DBE-161E-4B2E-AEB0-33F626CB7AAA}" dt="2021-09-08T08:34:23.098" v="4640" actId="207"/>
        <pc:sldMkLst>
          <pc:docMk/>
          <pc:sldMk cId="2528899310" sldId="530"/>
        </pc:sldMkLst>
        <pc:spChg chg="mod">
          <ac:chgData name="Suzanne Verheijden | Buro Strakz" userId="30c91331-80fd-4795-b9c3-8b5b614d1179" providerId="ADAL" clId="{17099DBE-161E-4B2E-AEB0-33F626CB7AAA}" dt="2021-07-20T12:22:43.838" v="1477" actId="20577"/>
          <ac:spMkLst>
            <pc:docMk/>
            <pc:sldMk cId="2528899310" sldId="530"/>
            <ac:spMk id="2" creationId="{FAD09018-AA7A-9945-8526-70A1D6C19129}"/>
          </ac:spMkLst>
        </pc:spChg>
        <pc:spChg chg="add mod">
          <ac:chgData name="Suzanne Verheijden | Buro Strakz" userId="30c91331-80fd-4795-b9c3-8b5b614d1179" providerId="ADAL" clId="{17099DBE-161E-4B2E-AEB0-33F626CB7AAA}" dt="2021-08-30T12:15:41.039" v="2516" actId="404"/>
          <ac:spMkLst>
            <pc:docMk/>
            <pc:sldMk cId="2528899310" sldId="530"/>
            <ac:spMk id="3" creationId="{54A110AF-D5C1-4382-BCD9-2A69A4929FAF}"/>
          </ac:spMkLst>
        </pc:spChg>
        <pc:spChg chg="add mod">
          <ac:chgData name="Suzanne Verheijden | Buro Strakz" userId="30c91331-80fd-4795-b9c3-8b5b614d1179" providerId="ADAL" clId="{17099DBE-161E-4B2E-AEB0-33F626CB7AAA}" dt="2021-09-08T08:34:10.320" v="4639" actId="207"/>
          <ac:spMkLst>
            <pc:docMk/>
            <pc:sldMk cId="2528899310" sldId="530"/>
            <ac:spMk id="4" creationId="{7739A803-CAF3-45A8-B69C-4B1E79FC3D50}"/>
          </ac:spMkLst>
        </pc:spChg>
        <pc:spChg chg="add mod">
          <ac:chgData name="Suzanne Verheijden | Buro Strakz" userId="30c91331-80fd-4795-b9c3-8b5b614d1179" providerId="ADAL" clId="{17099DBE-161E-4B2E-AEB0-33F626CB7AAA}" dt="2021-08-30T12:17:50.607" v="2536" actId="20577"/>
          <ac:spMkLst>
            <pc:docMk/>
            <pc:sldMk cId="2528899310" sldId="530"/>
            <ac:spMk id="5" creationId="{57D08F48-C3B2-4A40-883E-0DAA92166C29}"/>
          </ac:spMkLst>
        </pc:spChg>
        <pc:spChg chg="add mod">
          <ac:chgData name="Suzanne Verheijden | Buro Strakz" userId="30c91331-80fd-4795-b9c3-8b5b614d1179" providerId="ADAL" clId="{17099DBE-161E-4B2E-AEB0-33F626CB7AAA}" dt="2021-09-08T08:34:02.562" v="4638" actId="14100"/>
          <ac:spMkLst>
            <pc:docMk/>
            <pc:sldMk cId="2528899310" sldId="530"/>
            <ac:spMk id="6" creationId="{57E3483B-3DDC-4F3F-8436-42FDE98E2F7B}"/>
          </ac:spMkLst>
        </pc:spChg>
        <pc:spChg chg="add mod">
          <ac:chgData name="Suzanne Verheijden | Buro Strakz" userId="30c91331-80fd-4795-b9c3-8b5b614d1179" providerId="ADAL" clId="{17099DBE-161E-4B2E-AEB0-33F626CB7AAA}" dt="2021-08-30T12:17:53.008" v="2537" actId="20577"/>
          <ac:spMkLst>
            <pc:docMk/>
            <pc:sldMk cId="2528899310" sldId="530"/>
            <ac:spMk id="7" creationId="{7CDF5B86-7875-42BC-9F42-578C6E70C2DB}"/>
          </ac:spMkLst>
        </pc:spChg>
        <pc:spChg chg="add mod">
          <ac:chgData name="Suzanne Verheijden | Buro Strakz" userId="30c91331-80fd-4795-b9c3-8b5b614d1179" providerId="ADAL" clId="{17099DBE-161E-4B2E-AEB0-33F626CB7AAA}" dt="2021-08-30T12:17:56.440" v="2538" actId="20577"/>
          <ac:spMkLst>
            <pc:docMk/>
            <pc:sldMk cId="2528899310" sldId="530"/>
            <ac:spMk id="8" creationId="{B484FF61-BD0D-4A93-9A05-3530DC60D35C}"/>
          </ac:spMkLst>
        </pc:spChg>
        <pc:spChg chg="add mod">
          <ac:chgData name="Suzanne Verheijden | Buro Strakz" userId="30c91331-80fd-4795-b9c3-8b5b614d1179" providerId="ADAL" clId="{17099DBE-161E-4B2E-AEB0-33F626CB7AAA}" dt="2021-08-30T12:15:41.039" v="2516" actId="404"/>
          <ac:spMkLst>
            <pc:docMk/>
            <pc:sldMk cId="2528899310" sldId="530"/>
            <ac:spMk id="9" creationId="{0BA9474B-1F85-4B77-B029-046960775113}"/>
          </ac:spMkLst>
        </pc:spChg>
        <pc:spChg chg="add mod">
          <ac:chgData name="Suzanne Verheijden | Buro Strakz" userId="30c91331-80fd-4795-b9c3-8b5b614d1179" providerId="ADAL" clId="{17099DBE-161E-4B2E-AEB0-33F626CB7AAA}" dt="2021-08-30T12:17:47.009" v="2535" actId="14100"/>
          <ac:spMkLst>
            <pc:docMk/>
            <pc:sldMk cId="2528899310" sldId="530"/>
            <ac:spMk id="10" creationId="{AEEF5E4B-A9E7-4996-818D-50CA83D2BB9B}"/>
          </ac:spMkLst>
        </pc:spChg>
        <pc:spChg chg="add mod">
          <ac:chgData name="Suzanne Verheijden | Buro Strakz" userId="30c91331-80fd-4795-b9c3-8b5b614d1179" providerId="ADAL" clId="{17099DBE-161E-4B2E-AEB0-33F626CB7AAA}" dt="2021-09-08T08:34:23.098" v="4640" actId="207"/>
          <ac:spMkLst>
            <pc:docMk/>
            <pc:sldMk cId="2528899310" sldId="530"/>
            <ac:spMk id="11" creationId="{EF4572BF-EEF8-49E1-B866-6BD2B23AEFFC}"/>
          </ac:spMkLst>
        </pc:spChg>
        <pc:spChg chg="add mod">
          <ac:chgData name="Suzanne Verheijden | Buro Strakz" userId="30c91331-80fd-4795-b9c3-8b5b614d1179" providerId="ADAL" clId="{17099DBE-161E-4B2E-AEB0-33F626CB7AAA}" dt="2021-09-01T07:31:59.873" v="4501" actId="1076"/>
          <ac:spMkLst>
            <pc:docMk/>
            <pc:sldMk cId="2528899310" sldId="530"/>
            <ac:spMk id="12" creationId="{400E9CF5-61F3-411B-AF83-9487FAC65963}"/>
          </ac:spMkLst>
        </pc:spChg>
        <pc:spChg chg="add mod">
          <ac:chgData name="Suzanne Verheijden | Buro Strakz" userId="30c91331-80fd-4795-b9c3-8b5b614d1179" providerId="ADAL" clId="{17099DBE-161E-4B2E-AEB0-33F626CB7AAA}" dt="2021-08-30T12:18:32.439" v="2543" actId="207"/>
          <ac:spMkLst>
            <pc:docMk/>
            <pc:sldMk cId="2528899310" sldId="530"/>
            <ac:spMk id="13" creationId="{C1ED4A42-7655-4D7B-982F-9B2FCB70693E}"/>
          </ac:spMkLst>
        </pc:spChg>
      </pc:sldChg>
      <pc:sldChg chg="addSp delSp modSp add mod modAnim modShow modNotesTx">
        <pc:chgData name="Suzanne Verheijden | Buro Strakz" userId="30c91331-80fd-4795-b9c3-8b5b614d1179" providerId="ADAL" clId="{17099DBE-161E-4B2E-AEB0-33F626CB7AAA}" dt="2021-08-30T12:12:46.871" v="2414" actId="20577"/>
        <pc:sldMkLst>
          <pc:docMk/>
          <pc:sldMk cId="1695475014" sldId="531"/>
        </pc:sldMkLst>
        <pc:spChg chg="mod">
          <ac:chgData name="Suzanne Verheijden | Buro Strakz" userId="30c91331-80fd-4795-b9c3-8b5b614d1179" providerId="ADAL" clId="{17099DBE-161E-4B2E-AEB0-33F626CB7AAA}" dt="2021-07-20T12:19:21.934" v="1427" actId="20577"/>
          <ac:spMkLst>
            <pc:docMk/>
            <pc:sldMk cId="1695475014" sldId="531"/>
            <ac:spMk id="2" creationId="{FAD09018-AA7A-9945-8526-70A1D6C19129}"/>
          </ac:spMkLst>
        </pc:spChg>
        <pc:picChg chg="add mod">
          <ac:chgData name="Suzanne Verheijden | Buro Strakz" userId="30c91331-80fd-4795-b9c3-8b5b614d1179" providerId="ADAL" clId="{17099DBE-161E-4B2E-AEB0-33F626CB7AAA}" dt="2021-07-20T12:24:28.905" v="1486" actId="1076"/>
          <ac:picMkLst>
            <pc:docMk/>
            <pc:sldMk cId="1695475014" sldId="531"/>
            <ac:picMk id="3" creationId="{7EF2344D-0FDC-43EA-B17B-38D76468B079}"/>
          </ac:picMkLst>
        </pc:picChg>
        <pc:picChg chg="add del mod">
          <ac:chgData name="Suzanne Verheijden | Buro Strakz" userId="30c91331-80fd-4795-b9c3-8b5b614d1179" providerId="ADAL" clId="{17099DBE-161E-4B2E-AEB0-33F626CB7AAA}" dt="2021-07-20T12:19:14.854" v="1417" actId="478"/>
          <ac:picMkLst>
            <pc:docMk/>
            <pc:sldMk cId="1695475014" sldId="531"/>
            <ac:picMk id="4" creationId="{A4C9866A-8740-4A1B-9F9C-15E6915E99E5}"/>
          </ac:picMkLst>
        </pc:picChg>
      </pc:sldChg>
      <pc:sldChg chg="addSp delSp modSp new mod modAnim modNotesTx">
        <pc:chgData name="Suzanne Verheijden | Buro Strakz" userId="30c91331-80fd-4795-b9c3-8b5b614d1179" providerId="ADAL" clId="{17099DBE-161E-4B2E-AEB0-33F626CB7AAA}" dt="2021-09-08T08:36:57.755" v="4692" actId="20577"/>
        <pc:sldMkLst>
          <pc:docMk/>
          <pc:sldMk cId="837434410" sldId="532"/>
        </pc:sldMkLst>
        <pc:spChg chg="mod">
          <ac:chgData name="Suzanne Verheijden | Buro Strakz" userId="30c91331-80fd-4795-b9c3-8b5b614d1179" providerId="ADAL" clId="{17099DBE-161E-4B2E-AEB0-33F626CB7AAA}" dt="2021-09-08T08:36:57.755" v="4692" actId="20577"/>
          <ac:spMkLst>
            <pc:docMk/>
            <pc:sldMk cId="837434410" sldId="532"/>
            <ac:spMk id="2" creationId="{3957B0C6-4B2D-42F9-947B-A46403A8C00D}"/>
          </ac:spMkLst>
        </pc:spChg>
        <pc:spChg chg="del mod">
          <ac:chgData name="Suzanne Verheijden | Buro Strakz" userId="30c91331-80fd-4795-b9c3-8b5b614d1179" providerId="ADAL" clId="{17099DBE-161E-4B2E-AEB0-33F626CB7AAA}" dt="2021-09-01T07:31:03.199" v="4445" actId="478"/>
          <ac:spMkLst>
            <pc:docMk/>
            <pc:sldMk cId="837434410" sldId="532"/>
            <ac:spMk id="3" creationId="{473AE794-5A2B-4EC2-9D98-5BF2C9A4AB04}"/>
          </ac:spMkLst>
        </pc:spChg>
        <pc:spChg chg="add mod">
          <ac:chgData name="Suzanne Verheijden | Buro Strakz" userId="30c91331-80fd-4795-b9c3-8b5b614d1179" providerId="ADAL" clId="{17099DBE-161E-4B2E-AEB0-33F626CB7AAA}" dt="2021-09-01T07:30:58.360" v="4444" actId="1076"/>
          <ac:spMkLst>
            <pc:docMk/>
            <pc:sldMk cId="837434410" sldId="532"/>
            <ac:spMk id="4" creationId="{42225293-D7B8-477D-B5C0-DEC17F496351}"/>
          </ac:spMkLst>
        </pc:spChg>
        <pc:spChg chg="add mod">
          <ac:chgData name="Suzanne Verheijden | Buro Strakz" userId="30c91331-80fd-4795-b9c3-8b5b614d1179" providerId="ADAL" clId="{17099DBE-161E-4B2E-AEB0-33F626CB7AAA}" dt="2021-09-01T07:30:58.360" v="4444" actId="1076"/>
          <ac:spMkLst>
            <pc:docMk/>
            <pc:sldMk cId="837434410" sldId="532"/>
            <ac:spMk id="5" creationId="{95F4D9F4-5E01-40F7-ABFA-1787ECF5333E}"/>
          </ac:spMkLst>
        </pc:spChg>
        <pc:spChg chg="add mod">
          <ac:chgData name="Suzanne Verheijden | Buro Strakz" userId="30c91331-80fd-4795-b9c3-8b5b614d1179" providerId="ADAL" clId="{17099DBE-161E-4B2E-AEB0-33F626CB7AAA}" dt="2021-09-01T07:30:58.360" v="4444" actId="1076"/>
          <ac:spMkLst>
            <pc:docMk/>
            <pc:sldMk cId="837434410" sldId="532"/>
            <ac:spMk id="6" creationId="{EFE770E0-823F-402C-B8C3-A7BA51C4EB44}"/>
          </ac:spMkLst>
        </pc:spChg>
        <pc:spChg chg="add mod">
          <ac:chgData name="Suzanne Verheijden | Buro Strakz" userId="30c91331-80fd-4795-b9c3-8b5b614d1179" providerId="ADAL" clId="{17099DBE-161E-4B2E-AEB0-33F626CB7AAA}" dt="2021-09-01T07:30:58.360" v="4444" actId="1076"/>
          <ac:spMkLst>
            <pc:docMk/>
            <pc:sldMk cId="837434410" sldId="532"/>
            <ac:spMk id="7" creationId="{A69D2B72-5DC4-4646-A5FA-F3975B1A108C}"/>
          </ac:spMkLst>
        </pc:spChg>
        <pc:spChg chg="add mod">
          <ac:chgData name="Suzanne Verheijden | Buro Strakz" userId="30c91331-80fd-4795-b9c3-8b5b614d1179" providerId="ADAL" clId="{17099DBE-161E-4B2E-AEB0-33F626CB7AAA}" dt="2021-09-01T07:30:58.360" v="4444" actId="1076"/>
          <ac:spMkLst>
            <pc:docMk/>
            <pc:sldMk cId="837434410" sldId="532"/>
            <ac:spMk id="8" creationId="{629F4600-9B67-4F2F-8709-DDE56399F1E7}"/>
          </ac:spMkLst>
        </pc:spChg>
        <pc:spChg chg="add mod">
          <ac:chgData name="Suzanne Verheijden | Buro Strakz" userId="30c91331-80fd-4795-b9c3-8b5b614d1179" providerId="ADAL" clId="{17099DBE-161E-4B2E-AEB0-33F626CB7AAA}" dt="2021-09-01T07:30:58.360" v="4444" actId="1076"/>
          <ac:spMkLst>
            <pc:docMk/>
            <pc:sldMk cId="837434410" sldId="532"/>
            <ac:spMk id="9" creationId="{36D782D6-9AA7-437D-9521-426E8517B8D9}"/>
          </ac:spMkLst>
        </pc:spChg>
        <pc:spChg chg="add mod">
          <ac:chgData name="Suzanne Verheijden | Buro Strakz" userId="30c91331-80fd-4795-b9c3-8b5b614d1179" providerId="ADAL" clId="{17099DBE-161E-4B2E-AEB0-33F626CB7AAA}" dt="2021-09-01T07:30:58.360" v="4444" actId="1076"/>
          <ac:spMkLst>
            <pc:docMk/>
            <pc:sldMk cId="837434410" sldId="532"/>
            <ac:spMk id="10" creationId="{27D9D58D-AFA4-4788-9514-79F7305EEDCE}"/>
          </ac:spMkLst>
        </pc:spChg>
        <pc:spChg chg="add mod">
          <ac:chgData name="Suzanne Verheijden | Buro Strakz" userId="30c91331-80fd-4795-b9c3-8b5b614d1179" providerId="ADAL" clId="{17099DBE-161E-4B2E-AEB0-33F626CB7AAA}" dt="2021-09-01T07:30:58.360" v="4444" actId="1076"/>
          <ac:spMkLst>
            <pc:docMk/>
            <pc:sldMk cId="837434410" sldId="532"/>
            <ac:spMk id="11" creationId="{891D4292-5D87-40AF-855C-609E53362BED}"/>
          </ac:spMkLst>
        </pc:spChg>
        <pc:spChg chg="add mod">
          <ac:chgData name="Suzanne Verheijden | Buro Strakz" userId="30c91331-80fd-4795-b9c3-8b5b614d1179" providerId="ADAL" clId="{17099DBE-161E-4B2E-AEB0-33F626CB7AAA}" dt="2021-09-01T07:30:58.360" v="4444" actId="1076"/>
          <ac:spMkLst>
            <pc:docMk/>
            <pc:sldMk cId="837434410" sldId="532"/>
            <ac:spMk id="12" creationId="{33484098-58FC-410D-8F33-F967802602B9}"/>
          </ac:spMkLst>
        </pc:spChg>
        <pc:spChg chg="add mod">
          <ac:chgData name="Suzanne Verheijden | Buro Strakz" userId="30c91331-80fd-4795-b9c3-8b5b614d1179" providerId="ADAL" clId="{17099DBE-161E-4B2E-AEB0-33F626CB7AAA}" dt="2021-09-01T07:30:58.360" v="4444" actId="1076"/>
          <ac:spMkLst>
            <pc:docMk/>
            <pc:sldMk cId="837434410" sldId="532"/>
            <ac:spMk id="13" creationId="{ED962B80-2172-4923-9555-095F0B7AC409}"/>
          </ac:spMkLst>
        </pc:spChg>
        <pc:spChg chg="add mod">
          <ac:chgData name="Suzanne Verheijden | Buro Strakz" userId="30c91331-80fd-4795-b9c3-8b5b614d1179" providerId="ADAL" clId="{17099DBE-161E-4B2E-AEB0-33F626CB7AAA}" dt="2021-09-01T07:30:58.360" v="4444" actId="1076"/>
          <ac:spMkLst>
            <pc:docMk/>
            <pc:sldMk cId="837434410" sldId="532"/>
            <ac:spMk id="14" creationId="{493B92E2-94EE-4285-9E5B-366D7FBE364D}"/>
          </ac:spMkLst>
        </pc:spChg>
        <pc:spChg chg="add mod">
          <ac:chgData name="Suzanne Verheijden | Buro Strakz" userId="30c91331-80fd-4795-b9c3-8b5b614d1179" providerId="ADAL" clId="{17099DBE-161E-4B2E-AEB0-33F626CB7AAA}" dt="2021-09-01T07:31:13.871" v="4446" actId="1076"/>
          <ac:spMkLst>
            <pc:docMk/>
            <pc:sldMk cId="837434410" sldId="532"/>
            <ac:spMk id="15" creationId="{FAA37D5B-4C91-40A2-A6D0-0EFF4DA6F590}"/>
          </ac:spMkLst>
        </pc:spChg>
        <pc:spChg chg="add del mod">
          <ac:chgData name="Suzanne Verheijden | Buro Strakz" userId="30c91331-80fd-4795-b9c3-8b5b614d1179" providerId="ADAL" clId="{17099DBE-161E-4B2E-AEB0-33F626CB7AAA}" dt="2021-09-01T07:30:46.377" v="4442"/>
          <ac:spMkLst>
            <pc:docMk/>
            <pc:sldMk cId="837434410" sldId="532"/>
            <ac:spMk id="16" creationId="{8677E9A8-6585-4FBF-9A2C-1D8D5EC7E117}"/>
          </ac:spMkLst>
        </pc:spChg>
        <pc:spChg chg="add mod">
          <ac:chgData name="Suzanne Verheijden | Buro Strakz" userId="30c91331-80fd-4795-b9c3-8b5b614d1179" providerId="ADAL" clId="{17099DBE-161E-4B2E-AEB0-33F626CB7AAA}" dt="2021-09-01T07:30:58.360" v="4444" actId="1076"/>
          <ac:spMkLst>
            <pc:docMk/>
            <pc:sldMk cId="837434410" sldId="532"/>
            <ac:spMk id="17" creationId="{5CFC2681-934D-406A-949F-630EB70C74B3}"/>
          </ac:spMkLst>
        </pc:spChg>
        <pc:picChg chg="add del mod">
          <ac:chgData name="Suzanne Verheijden | Buro Strakz" userId="30c91331-80fd-4795-b9c3-8b5b614d1179" providerId="ADAL" clId="{17099DBE-161E-4B2E-AEB0-33F626CB7AAA}" dt="2021-09-01T07:30:46.377" v="4440" actId="478"/>
          <ac:picMkLst>
            <pc:docMk/>
            <pc:sldMk cId="837434410" sldId="532"/>
            <ac:picMk id="18" creationId="{41DA00B4-5E7D-4680-8A60-C931EDF74043}"/>
          </ac:picMkLst>
        </pc:picChg>
      </pc:sldChg>
      <pc:sldChg chg="modSp add mod">
        <pc:chgData name="Suzanne Verheijden | Buro Strakz" userId="30c91331-80fd-4795-b9c3-8b5b614d1179" providerId="ADAL" clId="{17099DBE-161E-4B2E-AEB0-33F626CB7AAA}" dt="2021-09-08T08:39:46.971" v="4731" actId="20577"/>
        <pc:sldMkLst>
          <pc:docMk/>
          <pc:sldMk cId="1358207460" sldId="533"/>
        </pc:sldMkLst>
        <pc:spChg chg="mod">
          <ac:chgData name="Suzanne Verheijden | Buro Strakz" userId="30c91331-80fd-4795-b9c3-8b5b614d1179" providerId="ADAL" clId="{17099DBE-161E-4B2E-AEB0-33F626CB7AAA}" dt="2021-09-08T08:39:46.971" v="4731" actId="20577"/>
          <ac:spMkLst>
            <pc:docMk/>
            <pc:sldMk cId="1358207460" sldId="533"/>
            <ac:spMk id="2" creationId="{08C1896F-7470-4D1D-BA7C-38B8EE59EF44}"/>
          </ac:spMkLst>
        </pc:spChg>
      </pc:sldChg>
      <pc:sldMasterChg chg="del delSldLayout">
        <pc:chgData name="Suzanne Verheijden | Buro Strakz" userId="30c91331-80fd-4795-b9c3-8b5b614d1179" providerId="ADAL" clId="{17099DBE-161E-4B2E-AEB0-33F626CB7AAA}" dt="2021-07-20T11:53:47.894" v="522" actId="47"/>
        <pc:sldMasterMkLst>
          <pc:docMk/>
          <pc:sldMasterMk cId="3031159327" sldId="2147483663"/>
        </pc:sldMasterMkLst>
        <pc:sldLayoutChg chg="del">
          <pc:chgData name="Suzanne Verheijden | Buro Strakz" userId="30c91331-80fd-4795-b9c3-8b5b614d1179" providerId="ADAL" clId="{17099DBE-161E-4B2E-AEB0-33F626CB7AAA}" dt="2021-07-20T11:53:47.894" v="522" actId="47"/>
          <pc:sldLayoutMkLst>
            <pc:docMk/>
            <pc:sldMasterMk cId="3031159327" sldId="2147483663"/>
            <pc:sldLayoutMk cId="3868805277" sldId="2147483664"/>
          </pc:sldLayoutMkLst>
        </pc:sldLayoutChg>
        <pc:sldLayoutChg chg="del">
          <pc:chgData name="Suzanne Verheijden | Buro Strakz" userId="30c91331-80fd-4795-b9c3-8b5b614d1179" providerId="ADAL" clId="{17099DBE-161E-4B2E-AEB0-33F626CB7AAA}" dt="2021-07-20T11:53:47.894" v="522" actId="47"/>
          <pc:sldLayoutMkLst>
            <pc:docMk/>
            <pc:sldMasterMk cId="3031159327" sldId="2147483663"/>
            <pc:sldLayoutMk cId="2786626963" sldId="2147483665"/>
          </pc:sldLayoutMkLst>
        </pc:sldLayoutChg>
        <pc:sldLayoutChg chg="del">
          <pc:chgData name="Suzanne Verheijden | Buro Strakz" userId="30c91331-80fd-4795-b9c3-8b5b614d1179" providerId="ADAL" clId="{17099DBE-161E-4B2E-AEB0-33F626CB7AAA}" dt="2021-07-20T11:53:47.894" v="522" actId="47"/>
          <pc:sldLayoutMkLst>
            <pc:docMk/>
            <pc:sldMasterMk cId="3031159327" sldId="2147483663"/>
            <pc:sldLayoutMk cId="574418963" sldId="2147483666"/>
          </pc:sldLayoutMkLst>
        </pc:sldLayoutChg>
        <pc:sldLayoutChg chg="del">
          <pc:chgData name="Suzanne Verheijden | Buro Strakz" userId="30c91331-80fd-4795-b9c3-8b5b614d1179" providerId="ADAL" clId="{17099DBE-161E-4B2E-AEB0-33F626CB7AAA}" dt="2021-07-20T11:53:47.894" v="522" actId="47"/>
          <pc:sldLayoutMkLst>
            <pc:docMk/>
            <pc:sldMasterMk cId="3031159327" sldId="2147483663"/>
            <pc:sldLayoutMk cId="1200590198" sldId="2147483667"/>
          </pc:sldLayoutMkLst>
        </pc:sldLayoutChg>
        <pc:sldLayoutChg chg="del">
          <pc:chgData name="Suzanne Verheijden | Buro Strakz" userId="30c91331-80fd-4795-b9c3-8b5b614d1179" providerId="ADAL" clId="{17099DBE-161E-4B2E-AEB0-33F626CB7AAA}" dt="2021-07-20T11:53:47.894" v="522" actId="47"/>
          <pc:sldLayoutMkLst>
            <pc:docMk/>
            <pc:sldMasterMk cId="3031159327" sldId="2147483663"/>
            <pc:sldLayoutMk cId="3209375645" sldId="2147483668"/>
          </pc:sldLayoutMkLst>
        </pc:sldLayoutChg>
        <pc:sldLayoutChg chg="del">
          <pc:chgData name="Suzanne Verheijden | Buro Strakz" userId="30c91331-80fd-4795-b9c3-8b5b614d1179" providerId="ADAL" clId="{17099DBE-161E-4B2E-AEB0-33F626CB7AAA}" dt="2021-07-20T11:53:47.894" v="522" actId="47"/>
          <pc:sldLayoutMkLst>
            <pc:docMk/>
            <pc:sldMasterMk cId="3031159327" sldId="2147483663"/>
            <pc:sldLayoutMk cId="3674249880" sldId="2147483669"/>
          </pc:sldLayoutMkLst>
        </pc:sldLayoutChg>
        <pc:sldLayoutChg chg="del">
          <pc:chgData name="Suzanne Verheijden | Buro Strakz" userId="30c91331-80fd-4795-b9c3-8b5b614d1179" providerId="ADAL" clId="{17099DBE-161E-4B2E-AEB0-33F626CB7AAA}" dt="2021-07-20T11:53:47.894" v="522" actId="47"/>
          <pc:sldLayoutMkLst>
            <pc:docMk/>
            <pc:sldMasterMk cId="3031159327" sldId="2147483663"/>
            <pc:sldLayoutMk cId="2064138451" sldId="2147483670"/>
          </pc:sldLayoutMkLst>
        </pc:sldLayoutChg>
        <pc:sldLayoutChg chg="del">
          <pc:chgData name="Suzanne Verheijden | Buro Strakz" userId="30c91331-80fd-4795-b9c3-8b5b614d1179" providerId="ADAL" clId="{17099DBE-161E-4B2E-AEB0-33F626CB7AAA}" dt="2021-07-20T11:53:47.894" v="522" actId="47"/>
          <pc:sldLayoutMkLst>
            <pc:docMk/>
            <pc:sldMasterMk cId="3031159327" sldId="2147483663"/>
            <pc:sldLayoutMk cId="437590384" sldId="2147483671"/>
          </pc:sldLayoutMkLst>
        </pc:sldLayoutChg>
        <pc:sldLayoutChg chg="del">
          <pc:chgData name="Suzanne Verheijden | Buro Strakz" userId="30c91331-80fd-4795-b9c3-8b5b614d1179" providerId="ADAL" clId="{17099DBE-161E-4B2E-AEB0-33F626CB7AAA}" dt="2021-07-20T11:53:47.894" v="522" actId="47"/>
          <pc:sldLayoutMkLst>
            <pc:docMk/>
            <pc:sldMasterMk cId="3031159327" sldId="2147483663"/>
            <pc:sldLayoutMk cId="2042431197" sldId="2147483672"/>
          </pc:sldLayoutMkLst>
        </pc:sldLayoutChg>
        <pc:sldLayoutChg chg="del">
          <pc:chgData name="Suzanne Verheijden | Buro Strakz" userId="30c91331-80fd-4795-b9c3-8b5b614d1179" providerId="ADAL" clId="{17099DBE-161E-4B2E-AEB0-33F626CB7AAA}" dt="2021-07-20T11:53:47.894" v="522" actId="47"/>
          <pc:sldLayoutMkLst>
            <pc:docMk/>
            <pc:sldMasterMk cId="3031159327" sldId="2147483663"/>
            <pc:sldLayoutMk cId="1494786702" sldId="2147483673"/>
          </pc:sldLayoutMkLst>
        </pc:sldLayoutChg>
        <pc:sldLayoutChg chg="del">
          <pc:chgData name="Suzanne Verheijden | Buro Strakz" userId="30c91331-80fd-4795-b9c3-8b5b614d1179" providerId="ADAL" clId="{17099DBE-161E-4B2E-AEB0-33F626CB7AAA}" dt="2021-07-20T11:53:47.894" v="522" actId="47"/>
          <pc:sldLayoutMkLst>
            <pc:docMk/>
            <pc:sldMasterMk cId="3031159327" sldId="2147483663"/>
            <pc:sldLayoutMk cId="2384145367" sldId="2147483674"/>
          </pc:sldLayoutMkLst>
        </pc:sldLayoutChg>
        <pc:sldLayoutChg chg="del">
          <pc:chgData name="Suzanne Verheijden | Buro Strakz" userId="30c91331-80fd-4795-b9c3-8b5b614d1179" providerId="ADAL" clId="{17099DBE-161E-4B2E-AEB0-33F626CB7AAA}" dt="2021-07-20T11:53:47.894" v="522" actId="47"/>
          <pc:sldLayoutMkLst>
            <pc:docMk/>
            <pc:sldMasterMk cId="3031159327" sldId="2147483663"/>
            <pc:sldLayoutMk cId="3565760341" sldId="2147483675"/>
          </pc:sldLayoutMkLst>
        </pc:sldLayoutChg>
        <pc:sldLayoutChg chg="del">
          <pc:chgData name="Suzanne Verheijden | Buro Strakz" userId="30c91331-80fd-4795-b9c3-8b5b614d1179" providerId="ADAL" clId="{17099DBE-161E-4B2E-AEB0-33F626CB7AAA}" dt="2021-07-20T11:53:47.894" v="522" actId="47"/>
          <pc:sldLayoutMkLst>
            <pc:docMk/>
            <pc:sldMasterMk cId="3031159327" sldId="2147483663"/>
            <pc:sldLayoutMk cId="965401521" sldId="2147483676"/>
          </pc:sldLayoutMkLst>
        </pc:sldLayoutChg>
        <pc:sldLayoutChg chg="del">
          <pc:chgData name="Suzanne Verheijden | Buro Strakz" userId="30c91331-80fd-4795-b9c3-8b5b614d1179" providerId="ADAL" clId="{17099DBE-161E-4B2E-AEB0-33F626CB7AAA}" dt="2021-07-20T11:53:46.886" v="521" actId="47"/>
          <pc:sldLayoutMkLst>
            <pc:docMk/>
            <pc:sldMasterMk cId="3031159327" sldId="2147483663"/>
            <pc:sldLayoutMk cId="372463432" sldId="2147483677"/>
          </pc:sldLayoutMkLst>
        </pc:sldLayoutChg>
      </pc:sldMasterChg>
      <pc:sldMasterChg chg="del delSldLayout">
        <pc:chgData name="Suzanne Verheijden | Buro Strakz" userId="30c91331-80fd-4795-b9c3-8b5b614d1179" providerId="ADAL" clId="{17099DBE-161E-4B2E-AEB0-33F626CB7AAA}" dt="2021-07-20T11:53:41.944" v="512" actId="47"/>
        <pc:sldMasterMkLst>
          <pc:docMk/>
          <pc:sldMasterMk cId="3672591655" sldId="2147483678"/>
        </pc:sldMasterMkLst>
        <pc:sldLayoutChg chg="del">
          <pc:chgData name="Suzanne Verheijden | Buro Strakz" userId="30c91331-80fd-4795-b9c3-8b5b614d1179" providerId="ADAL" clId="{17099DBE-161E-4B2E-AEB0-33F626CB7AAA}" dt="2021-07-20T11:53:41.944" v="512" actId="47"/>
          <pc:sldLayoutMkLst>
            <pc:docMk/>
            <pc:sldMasterMk cId="3672591655" sldId="2147483678"/>
            <pc:sldLayoutMk cId="3150621261" sldId="2147483679"/>
          </pc:sldLayoutMkLst>
        </pc:sldLayoutChg>
        <pc:sldLayoutChg chg="del">
          <pc:chgData name="Suzanne Verheijden | Buro Strakz" userId="30c91331-80fd-4795-b9c3-8b5b614d1179" providerId="ADAL" clId="{17099DBE-161E-4B2E-AEB0-33F626CB7AAA}" dt="2021-07-20T11:53:41.944" v="512" actId="47"/>
          <pc:sldLayoutMkLst>
            <pc:docMk/>
            <pc:sldMasterMk cId="3672591655" sldId="2147483678"/>
            <pc:sldLayoutMk cId="1130906031" sldId="2147483680"/>
          </pc:sldLayoutMkLst>
        </pc:sldLayoutChg>
        <pc:sldLayoutChg chg="del">
          <pc:chgData name="Suzanne Verheijden | Buro Strakz" userId="30c91331-80fd-4795-b9c3-8b5b614d1179" providerId="ADAL" clId="{17099DBE-161E-4B2E-AEB0-33F626CB7AAA}" dt="2021-07-20T11:53:41.944" v="512" actId="47"/>
          <pc:sldLayoutMkLst>
            <pc:docMk/>
            <pc:sldMasterMk cId="3672591655" sldId="2147483678"/>
            <pc:sldLayoutMk cId="1144437776" sldId="2147483681"/>
          </pc:sldLayoutMkLst>
        </pc:sldLayoutChg>
        <pc:sldLayoutChg chg="del">
          <pc:chgData name="Suzanne Verheijden | Buro Strakz" userId="30c91331-80fd-4795-b9c3-8b5b614d1179" providerId="ADAL" clId="{17099DBE-161E-4B2E-AEB0-33F626CB7AAA}" dt="2021-07-20T11:53:41.944" v="512" actId="47"/>
          <pc:sldLayoutMkLst>
            <pc:docMk/>
            <pc:sldMasterMk cId="3672591655" sldId="2147483678"/>
            <pc:sldLayoutMk cId="846666577" sldId="2147483682"/>
          </pc:sldLayoutMkLst>
        </pc:sldLayoutChg>
        <pc:sldLayoutChg chg="del">
          <pc:chgData name="Suzanne Verheijden | Buro Strakz" userId="30c91331-80fd-4795-b9c3-8b5b614d1179" providerId="ADAL" clId="{17099DBE-161E-4B2E-AEB0-33F626CB7AAA}" dt="2021-07-20T11:53:41.944" v="512" actId="47"/>
          <pc:sldLayoutMkLst>
            <pc:docMk/>
            <pc:sldMasterMk cId="3672591655" sldId="2147483678"/>
            <pc:sldLayoutMk cId="1925926693" sldId="2147483683"/>
          </pc:sldLayoutMkLst>
        </pc:sldLayoutChg>
        <pc:sldLayoutChg chg="del">
          <pc:chgData name="Suzanne Verheijden | Buro Strakz" userId="30c91331-80fd-4795-b9c3-8b5b614d1179" providerId="ADAL" clId="{17099DBE-161E-4B2E-AEB0-33F626CB7AAA}" dt="2021-07-20T11:53:41.944" v="512" actId="47"/>
          <pc:sldLayoutMkLst>
            <pc:docMk/>
            <pc:sldMasterMk cId="3672591655" sldId="2147483678"/>
            <pc:sldLayoutMk cId="246637453" sldId="2147483684"/>
          </pc:sldLayoutMkLst>
        </pc:sldLayoutChg>
        <pc:sldLayoutChg chg="del">
          <pc:chgData name="Suzanne Verheijden | Buro Strakz" userId="30c91331-80fd-4795-b9c3-8b5b614d1179" providerId="ADAL" clId="{17099DBE-161E-4B2E-AEB0-33F626CB7AAA}" dt="2021-07-20T11:53:41.944" v="512" actId="47"/>
          <pc:sldLayoutMkLst>
            <pc:docMk/>
            <pc:sldMasterMk cId="3672591655" sldId="2147483678"/>
            <pc:sldLayoutMk cId="2170700397" sldId="2147483685"/>
          </pc:sldLayoutMkLst>
        </pc:sldLayoutChg>
        <pc:sldLayoutChg chg="del">
          <pc:chgData name="Suzanne Verheijden | Buro Strakz" userId="30c91331-80fd-4795-b9c3-8b5b614d1179" providerId="ADAL" clId="{17099DBE-161E-4B2E-AEB0-33F626CB7AAA}" dt="2021-07-20T11:53:41.944" v="512" actId="47"/>
          <pc:sldLayoutMkLst>
            <pc:docMk/>
            <pc:sldMasterMk cId="3672591655" sldId="2147483678"/>
            <pc:sldLayoutMk cId="69473954" sldId="2147483686"/>
          </pc:sldLayoutMkLst>
        </pc:sldLayoutChg>
        <pc:sldLayoutChg chg="del">
          <pc:chgData name="Suzanne Verheijden | Buro Strakz" userId="30c91331-80fd-4795-b9c3-8b5b614d1179" providerId="ADAL" clId="{17099DBE-161E-4B2E-AEB0-33F626CB7AAA}" dt="2021-07-20T11:53:41.944" v="512" actId="47"/>
          <pc:sldLayoutMkLst>
            <pc:docMk/>
            <pc:sldMasterMk cId="3672591655" sldId="2147483678"/>
            <pc:sldLayoutMk cId="3297845014" sldId="2147483687"/>
          </pc:sldLayoutMkLst>
        </pc:sldLayoutChg>
        <pc:sldLayoutChg chg="del">
          <pc:chgData name="Suzanne Verheijden | Buro Strakz" userId="30c91331-80fd-4795-b9c3-8b5b614d1179" providerId="ADAL" clId="{17099DBE-161E-4B2E-AEB0-33F626CB7AAA}" dt="2021-07-20T11:53:41.944" v="512" actId="47"/>
          <pc:sldLayoutMkLst>
            <pc:docMk/>
            <pc:sldMasterMk cId="3672591655" sldId="2147483678"/>
            <pc:sldLayoutMk cId="3096327917" sldId="2147483688"/>
          </pc:sldLayoutMkLst>
        </pc:sldLayoutChg>
        <pc:sldLayoutChg chg="del">
          <pc:chgData name="Suzanne Verheijden | Buro Strakz" userId="30c91331-80fd-4795-b9c3-8b5b614d1179" providerId="ADAL" clId="{17099DBE-161E-4B2E-AEB0-33F626CB7AAA}" dt="2021-07-20T11:53:41.944" v="512" actId="47"/>
          <pc:sldLayoutMkLst>
            <pc:docMk/>
            <pc:sldMasterMk cId="3672591655" sldId="2147483678"/>
            <pc:sldLayoutMk cId="4294811347" sldId="2147483689"/>
          </pc:sldLayoutMkLst>
        </pc:sldLayoutChg>
        <pc:sldLayoutChg chg="del">
          <pc:chgData name="Suzanne Verheijden | Buro Strakz" userId="30c91331-80fd-4795-b9c3-8b5b614d1179" providerId="ADAL" clId="{17099DBE-161E-4B2E-AEB0-33F626CB7AAA}" dt="2021-07-20T11:53:41.944" v="512" actId="47"/>
          <pc:sldLayoutMkLst>
            <pc:docMk/>
            <pc:sldMasterMk cId="3672591655" sldId="2147483678"/>
            <pc:sldLayoutMk cId="1207125784" sldId="2147483690"/>
          </pc:sldLayoutMkLst>
        </pc:sldLayoutChg>
        <pc:sldLayoutChg chg="del">
          <pc:chgData name="Suzanne Verheijden | Buro Strakz" userId="30c91331-80fd-4795-b9c3-8b5b614d1179" providerId="ADAL" clId="{17099DBE-161E-4B2E-AEB0-33F626CB7AAA}" dt="2021-07-20T11:53:41.944" v="512" actId="47"/>
          <pc:sldLayoutMkLst>
            <pc:docMk/>
            <pc:sldMasterMk cId="3672591655" sldId="2147483678"/>
            <pc:sldLayoutMk cId="1209457606" sldId="2147483691"/>
          </pc:sldLayoutMkLst>
        </pc:sldLayoutChg>
        <pc:sldLayoutChg chg="del">
          <pc:chgData name="Suzanne Verheijden | Buro Strakz" userId="30c91331-80fd-4795-b9c3-8b5b614d1179" providerId="ADAL" clId="{17099DBE-161E-4B2E-AEB0-33F626CB7AAA}" dt="2021-07-20T11:53:41.944" v="512" actId="47"/>
          <pc:sldLayoutMkLst>
            <pc:docMk/>
            <pc:sldMasterMk cId="3672591655" sldId="2147483678"/>
            <pc:sldLayoutMk cId="120638539" sldId="214748369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EB3F4-9701-4568-9CA9-8E021E0E0A35}" type="datetimeFigureOut">
              <a:rPr lang="nl-NL" smtClean="0"/>
              <a:t>8-9-2021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F8495B-B701-4989-AD30-8DD4D9B03AF6}" type="slidenum">
              <a:rPr lang="nl-NL" smtClean="0"/>
              <a:t>‹nr.›</a:t>
            </a:fld>
            <a:endParaRPr lang="nl-NL"/>
          </a:p>
        </p:txBody>
      </p:sp>
    </p:spTree>
    <p:extLst>
      <p:ext uri="{BB962C8B-B14F-4D97-AF65-F5344CB8AC3E}">
        <p14:creationId xmlns:p14="http://schemas.microsoft.com/office/powerpoint/2010/main" val="3636618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presentatie kan naar wens aangepast worden en heeft als doel om leidinggevenden bewust te maken van het belang van dit thema en de noodzaak van een actieve rol voor henzelf in de aanpak. Deze presentatie is onderdeel van de </a:t>
            </a:r>
            <a:r>
              <a:rPr lang="nl-NL" dirty="0" err="1"/>
              <a:t>toolkit</a:t>
            </a:r>
            <a:r>
              <a:rPr lang="nl-NL" dirty="0"/>
              <a:t> voor leidinggevenden. </a:t>
            </a:r>
          </a:p>
          <a:p>
            <a:r>
              <a:rPr lang="nl-NL" dirty="0"/>
              <a:t>Succes!</a:t>
            </a:r>
          </a:p>
          <a:p>
            <a:r>
              <a:rPr lang="nl-NL" dirty="0"/>
              <a:t>Suzanne Verheijden</a:t>
            </a:r>
          </a:p>
          <a:p>
            <a:r>
              <a:rPr lang="nl-NL" dirty="0"/>
              <a:t>Coalitie Digivaardig in de Zorg</a:t>
            </a:r>
          </a:p>
          <a:p>
            <a:r>
              <a:rPr lang="nl-NL" dirty="0"/>
              <a:t>www.digivaardigindezorg.nl </a:t>
            </a:r>
          </a:p>
        </p:txBody>
      </p:sp>
      <p:sp>
        <p:nvSpPr>
          <p:cNvPr id="4" name="Tijdelijke aanduiding voor dianummer 3"/>
          <p:cNvSpPr>
            <a:spLocks noGrp="1"/>
          </p:cNvSpPr>
          <p:nvPr>
            <p:ph type="sldNum" sz="quarter" idx="5"/>
          </p:nvPr>
        </p:nvSpPr>
        <p:spPr/>
        <p:txBody>
          <a:bodyPr/>
          <a:lstStyle/>
          <a:p>
            <a:fld id="{90F8495B-B701-4989-AD30-8DD4D9B03AF6}" type="slidenum">
              <a:rPr lang="nl-NL" smtClean="0"/>
              <a:t>1</a:t>
            </a:fld>
            <a:endParaRPr lang="nl-NL"/>
          </a:p>
        </p:txBody>
      </p:sp>
    </p:spTree>
    <p:extLst>
      <p:ext uri="{BB962C8B-B14F-4D97-AF65-F5344CB8AC3E}">
        <p14:creationId xmlns:p14="http://schemas.microsoft.com/office/powerpoint/2010/main" val="84645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Presenteer jullie plan of brainstorm met de deelnemers. </a:t>
            </a:r>
          </a:p>
        </p:txBody>
      </p:sp>
      <p:sp>
        <p:nvSpPr>
          <p:cNvPr id="4" name="Tijdelijke aanduiding voor dianummer 3"/>
          <p:cNvSpPr>
            <a:spLocks noGrp="1"/>
          </p:cNvSpPr>
          <p:nvPr>
            <p:ph type="sldNum" sz="quarter" idx="5"/>
          </p:nvPr>
        </p:nvSpPr>
        <p:spPr/>
        <p:txBody>
          <a:bodyPr/>
          <a:lstStyle/>
          <a:p>
            <a:fld id="{90F8495B-B701-4989-AD30-8DD4D9B03AF6}" type="slidenum">
              <a:rPr lang="nl-NL" smtClean="0"/>
              <a:t>13</a:t>
            </a:fld>
            <a:endParaRPr lang="nl-NL"/>
          </a:p>
        </p:txBody>
      </p:sp>
    </p:spTree>
    <p:extLst>
      <p:ext uri="{BB962C8B-B14F-4D97-AF65-F5344CB8AC3E}">
        <p14:creationId xmlns:p14="http://schemas.microsoft.com/office/powerpoint/2010/main" val="2300285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0F8495B-B701-4989-AD30-8DD4D9B03AF6}" type="slidenum">
              <a:rPr lang="nl-NL" smtClean="0"/>
              <a:t>14</a:t>
            </a:fld>
            <a:endParaRPr lang="nl-NL"/>
          </a:p>
        </p:txBody>
      </p:sp>
    </p:spTree>
    <p:extLst>
      <p:ext uri="{BB962C8B-B14F-4D97-AF65-F5344CB8AC3E}">
        <p14:creationId xmlns:p14="http://schemas.microsoft.com/office/powerpoint/2010/main" val="70049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 naar </a:t>
            </a:r>
            <a:r>
              <a:rPr lang="nl-NL" dirty="0" err="1"/>
              <a:t>toolkit</a:t>
            </a:r>
            <a:r>
              <a:rPr lang="nl-NL" dirty="0"/>
              <a:t>: </a:t>
            </a:r>
          </a:p>
          <a:p>
            <a:r>
              <a:rPr lang="nl-NL" dirty="0"/>
              <a:t>Vul zelf gerust aan!</a:t>
            </a:r>
          </a:p>
        </p:txBody>
      </p:sp>
      <p:sp>
        <p:nvSpPr>
          <p:cNvPr id="4" name="Tijdelijke aanduiding voor dianummer 3"/>
          <p:cNvSpPr>
            <a:spLocks noGrp="1"/>
          </p:cNvSpPr>
          <p:nvPr>
            <p:ph type="sldNum" sz="quarter" idx="5"/>
          </p:nvPr>
        </p:nvSpPr>
        <p:spPr/>
        <p:txBody>
          <a:bodyPr/>
          <a:lstStyle/>
          <a:p>
            <a:fld id="{90F8495B-B701-4989-AD30-8DD4D9B03AF6}" type="slidenum">
              <a:rPr lang="nl-NL" smtClean="0"/>
              <a:t>16</a:t>
            </a:fld>
            <a:endParaRPr lang="nl-NL"/>
          </a:p>
        </p:txBody>
      </p:sp>
    </p:spTree>
    <p:extLst>
      <p:ext uri="{BB962C8B-B14F-4D97-AF65-F5344CB8AC3E}">
        <p14:creationId xmlns:p14="http://schemas.microsoft.com/office/powerpoint/2010/main" val="3789850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F8495B-B701-4989-AD30-8DD4D9B03AF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482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0F8495B-B701-4989-AD30-8DD4D9B03AF6}" type="slidenum">
              <a:rPr lang="nl-NL" smtClean="0"/>
              <a:t>3</a:t>
            </a:fld>
            <a:endParaRPr lang="nl-NL"/>
          </a:p>
        </p:txBody>
      </p:sp>
    </p:spTree>
    <p:extLst>
      <p:ext uri="{BB962C8B-B14F-4D97-AF65-F5344CB8AC3E}">
        <p14:creationId xmlns:p14="http://schemas.microsoft.com/office/powerpoint/2010/main" val="1508265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andere definitie kan zijn dat iemand minder dan een 6 gemiddeld scoort op de sectorale zelftest digitale vaardigheden van de website. Iemand kan zich ook digitale starter voelen omdat hij/zij minder vaardig is of minder snel op de computer. </a:t>
            </a:r>
          </a:p>
        </p:txBody>
      </p:sp>
      <p:sp>
        <p:nvSpPr>
          <p:cNvPr id="4" name="Tijdelijke aanduiding voor dianummer 3"/>
          <p:cNvSpPr>
            <a:spLocks noGrp="1"/>
          </p:cNvSpPr>
          <p:nvPr>
            <p:ph type="sldNum" sz="quarter" idx="5"/>
          </p:nvPr>
        </p:nvSpPr>
        <p:spPr/>
        <p:txBody>
          <a:bodyPr/>
          <a:lstStyle/>
          <a:p>
            <a:fld id="{90F8495B-B701-4989-AD30-8DD4D9B03AF6}" type="slidenum">
              <a:rPr lang="nl-NL" smtClean="0"/>
              <a:t>4</a:t>
            </a:fld>
            <a:endParaRPr lang="nl-NL"/>
          </a:p>
        </p:txBody>
      </p:sp>
    </p:spTree>
    <p:extLst>
      <p:ext uri="{BB962C8B-B14F-4D97-AF65-F5344CB8AC3E}">
        <p14:creationId xmlns:p14="http://schemas.microsoft.com/office/powerpoint/2010/main" val="4013614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zoomen hier in op landelijke knelpunten. Later in de presentatie kun je knelpunten uit de eigen organisatie toevoegen aan de sheet. </a:t>
            </a:r>
          </a:p>
        </p:txBody>
      </p:sp>
      <p:sp>
        <p:nvSpPr>
          <p:cNvPr id="4" name="Tijdelijke aanduiding voor dianummer 3"/>
          <p:cNvSpPr>
            <a:spLocks noGrp="1"/>
          </p:cNvSpPr>
          <p:nvPr>
            <p:ph type="sldNum" sz="quarter" idx="5"/>
          </p:nvPr>
        </p:nvSpPr>
        <p:spPr/>
        <p:txBody>
          <a:bodyPr/>
          <a:lstStyle/>
          <a:p>
            <a:fld id="{90F8495B-B701-4989-AD30-8DD4D9B03AF6}" type="slidenum">
              <a:rPr lang="nl-NL" smtClean="0"/>
              <a:t>6</a:t>
            </a:fld>
            <a:endParaRPr lang="nl-NL"/>
          </a:p>
        </p:txBody>
      </p:sp>
    </p:spTree>
    <p:extLst>
      <p:ext uri="{BB962C8B-B14F-4D97-AF65-F5344CB8AC3E}">
        <p14:creationId xmlns:p14="http://schemas.microsoft.com/office/powerpoint/2010/main" val="2323801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prstClr val="white"/>
                </a:solidFill>
                <a:latin typeface="Calibri" panose="020F0502020204030204"/>
              </a:rPr>
              <a:t>De onderzoeken zijn allemaal gedaan tussen 2018 (VG) en 2021 (ziekenhuis, huisartsen, ggz), VVT in 2020.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prstClr val="white"/>
                </a:solidFill>
                <a:latin typeface="Calibri" panose="020F0502020204030204"/>
              </a:rPr>
              <a:t>GGZ-onderzoekers hanteren in hun onderzoek een andere definitie: als deelnemers op 1 van de 5 onderdelen onvoldoende scoren zijn ze starter, dan kom je op 20,2%</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prstClr val="white"/>
                </a:solidFill>
                <a:latin typeface="Calibri" panose="020F0502020204030204"/>
              </a:rPr>
              <a:t>Wat betreft: </a:t>
            </a: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Groei uitstroom medewerkers en remming instroom. We zien dat sommige mensen de zorg verlaten omdat ze met mensen wilden werken en niets kunnen met de digitalisering in de zorg. We zien ook dat her-of zij-</a:t>
            </a:r>
            <a:r>
              <a:rPr kumimoji="0" lang="nl-NL" sz="1200" b="0" i="0" u="none" strike="noStrike" kern="1200" cap="none" spc="0" normalizeH="0" baseline="0" noProof="0" dirty="0" err="1">
                <a:ln>
                  <a:noFill/>
                </a:ln>
                <a:solidFill>
                  <a:prstClr val="white"/>
                </a:solidFill>
                <a:effectLst/>
                <a:uLnTx/>
                <a:uFillTx/>
                <a:latin typeface="Calibri" panose="020F0502020204030204"/>
                <a:ea typeface="+mn-ea"/>
                <a:cs typeface="+mn-cs"/>
              </a:rPr>
              <a:t>intreders</a:t>
            </a: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 de zorg soms niet in durven uit angst dat ze de applicaties niet meer onder de knie krijgen.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Als je als organisatie naar cijfers kijkt zie je vaak dat op veel applicaties door mensen nooit ingelogd is. Uit onderzoek Utrechtzorg VVT blijkt dat er een groot afschuifsysteem is binnen de zorg. Starters worden geholpen door collega’s en schuiven taken af. En collega’s nemen met liefde van alles over uit eigen initiatief waardoor de starter helaas starter blijft. Hij/zij wordt ontlast en gecompenseerd.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solidFill>
                <a:prstClr val="white"/>
              </a:solidFill>
              <a:latin typeface="Calibri" panose="020F0502020204030204"/>
            </a:endParaRPr>
          </a:p>
          <a:p>
            <a:endParaRPr lang="nl-NL" dirty="0"/>
          </a:p>
        </p:txBody>
      </p:sp>
      <p:sp>
        <p:nvSpPr>
          <p:cNvPr id="4" name="Tijdelijke aanduiding voor dianummer 3"/>
          <p:cNvSpPr>
            <a:spLocks noGrp="1"/>
          </p:cNvSpPr>
          <p:nvPr>
            <p:ph type="sldNum" sz="quarter" idx="5"/>
          </p:nvPr>
        </p:nvSpPr>
        <p:spPr/>
        <p:txBody>
          <a:bodyPr/>
          <a:lstStyle/>
          <a:p>
            <a:fld id="{90F8495B-B701-4989-AD30-8DD4D9B03AF6}" type="slidenum">
              <a:rPr lang="nl-NL" smtClean="0"/>
              <a:t>7</a:t>
            </a:fld>
            <a:endParaRPr lang="nl-NL"/>
          </a:p>
        </p:txBody>
      </p:sp>
    </p:spTree>
    <p:extLst>
      <p:ext uri="{BB962C8B-B14F-4D97-AF65-F5344CB8AC3E}">
        <p14:creationId xmlns:p14="http://schemas.microsoft.com/office/powerpoint/2010/main" val="354750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VVT gastvrouw: kiezen of je deze gebruikt in andere sectoren. Of eigen filmpje met voorbeeld kiezen! </a:t>
            </a:r>
          </a:p>
        </p:txBody>
      </p:sp>
      <p:sp>
        <p:nvSpPr>
          <p:cNvPr id="4" name="Tijdelijke aanduiding voor dianummer 3"/>
          <p:cNvSpPr>
            <a:spLocks noGrp="1"/>
          </p:cNvSpPr>
          <p:nvPr>
            <p:ph type="sldNum" sz="quarter" idx="5"/>
          </p:nvPr>
        </p:nvSpPr>
        <p:spPr/>
        <p:txBody>
          <a:bodyPr/>
          <a:lstStyle/>
          <a:p>
            <a:fld id="{90F8495B-B701-4989-AD30-8DD4D9B03AF6}" type="slidenum">
              <a:rPr lang="nl-NL" smtClean="0"/>
              <a:t>8</a:t>
            </a:fld>
            <a:endParaRPr lang="nl-NL"/>
          </a:p>
        </p:txBody>
      </p:sp>
    </p:spTree>
    <p:extLst>
      <p:ext uri="{BB962C8B-B14F-4D97-AF65-F5344CB8AC3E}">
        <p14:creationId xmlns:p14="http://schemas.microsoft.com/office/powerpoint/2010/main" val="3860507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0F8495B-B701-4989-AD30-8DD4D9B03AF6}" type="slidenum">
              <a:rPr lang="nl-NL" smtClean="0"/>
              <a:t>9</a:t>
            </a:fld>
            <a:endParaRPr lang="nl-NL"/>
          </a:p>
        </p:txBody>
      </p:sp>
    </p:spTree>
    <p:extLst>
      <p:ext uri="{BB962C8B-B14F-4D97-AF65-F5344CB8AC3E}">
        <p14:creationId xmlns:p14="http://schemas.microsoft.com/office/powerpoint/2010/main" val="2646938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Brainstormen ter plaatse en intypen of vooraf zelf invullen als je onderzoek gedaan hebt.</a:t>
            </a:r>
          </a:p>
        </p:txBody>
      </p:sp>
      <p:sp>
        <p:nvSpPr>
          <p:cNvPr id="4" name="Tijdelijke aanduiding voor dianummer 3"/>
          <p:cNvSpPr>
            <a:spLocks noGrp="1"/>
          </p:cNvSpPr>
          <p:nvPr>
            <p:ph type="sldNum" sz="quarter" idx="5"/>
          </p:nvPr>
        </p:nvSpPr>
        <p:spPr/>
        <p:txBody>
          <a:bodyPr/>
          <a:lstStyle/>
          <a:p>
            <a:fld id="{90F8495B-B701-4989-AD30-8DD4D9B03AF6}" type="slidenum">
              <a:rPr lang="nl-NL" smtClean="0"/>
              <a:t>10</a:t>
            </a:fld>
            <a:endParaRPr lang="nl-NL"/>
          </a:p>
        </p:txBody>
      </p:sp>
    </p:spTree>
    <p:extLst>
      <p:ext uri="{BB962C8B-B14F-4D97-AF65-F5344CB8AC3E}">
        <p14:creationId xmlns:p14="http://schemas.microsoft.com/office/powerpoint/2010/main" val="2377944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 onderzoek blijken dit belangrijke succesfactoren te zijn in een </a:t>
            </a:r>
            <a:r>
              <a:rPr lang="nl-NL" dirty="0" err="1"/>
              <a:t>organisatiebrede</a:t>
            </a:r>
            <a:r>
              <a:rPr lang="nl-NL" dirty="0"/>
              <a:t> aanpak diva. </a:t>
            </a:r>
          </a:p>
        </p:txBody>
      </p:sp>
      <p:sp>
        <p:nvSpPr>
          <p:cNvPr id="4" name="Tijdelijke aanduiding voor dianummer 3"/>
          <p:cNvSpPr>
            <a:spLocks noGrp="1"/>
          </p:cNvSpPr>
          <p:nvPr>
            <p:ph type="sldNum" sz="quarter" idx="5"/>
          </p:nvPr>
        </p:nvSpPr>
        <p:spPr/>
        <p:txBody>
          <a:bodyPr/>
          <a:lstStyle/>
          <a:p>
            <a:fld id="{90F8495B-B701-4989-AD30-8DD4D9B03AF6}" type="slidenum">
              <a:rPr lang="nl-NL" smtClean="0"/>
              <a:t>12</a:t>
            </a:fld>
            <a:endParaRPr lang="nl-NL"/>
          </a:p>
        </p:txBody>
      </p:sp>
    </p:spTree>
    <p:extLst>
      <p:ext uri="{BB962C8B-B14F-4D97-AF65-F5344CB8AC3E}">
        <p14:creationId xmlns:p14="http://schemas.microsoft.com/office/powerpoint/2010/main" val="408677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C26ACD7-2AAD-7644-BBDA-C1BAA81CA64B}"/>
              </a:ext>
            </a:extLst>
          </p:cNvPr>
          <p:cNvSpPr/>
          <p:nvPr userDrawn="1"/>
        </p:nvSpPr>
        <p:spPr>
          <a:xfrm>
            <a:off x="0" y="2081284"/>
            <a:ext cx="12192000" cy="4776716"/>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D303C90-3216-F744-BCC9-F339FB9FCE07}"/>
              </a:ext>
            </a:extLst>
          </p:cNvPr>
          <p:cNvPicPr>
            <a:picLocks noChangeAspect="1"/>
          </p:cNvPicPr>
          <p:nvPr userDrawn="1"/>
        </p:nvPicPr>
        <p:blipFill rotWithShape="1">
          <a:blip r:embed="rId2"/>
          <a:srcRect l="14706" t="1" b="1"/>
          <a:stretch/>
        </p:blipFill>
        <p:spPr>
          <a:xfrm>
            <a:off x="6096000" y="2081284"/>
            <a:ext cx="6111410" cy="4776716"/>
          </a:xfrm>
          <a:prstGeom prst="rect">
            <a:avLst/>
          </a:prstGeom>
        </p:spPr>
      </p:pic>
      <p:sp>
        <p:nvSpPr>
          <p:cNvPr id="6" name="Slide Number Placeholder 5">
            <a:extLst>
              <a:ext uri="{FF2B5EF4-FFF2-40B4-BE49-F238E27FC236}">
                <a16:creationId xmlns:a16="http://schemas.microsoft.com/office/drawing/2014/main" id="{EF0CB357-C7E1-644C-A8C3-145191BC3A3F}"/>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9" name="Picture 8">
            <a:extLst>
              <a:ext uri="{FF2B5EF4-FFF2-40B4-BE49-F238E27FC236}">
                <a16:creationId xmlns:a16="http://schemas.microsoft.com/office/drawing/2014/main" id="{3BFCDB1D-5BDD-9541-B27D-784ED0FF1E43}"/>
              </a:ext>
            </a:extLst>
          </p:cNvPr>
          <p:cNvPicPr>
            <a:picLocks noChangeAspect="1"/>
          </p:cNvPicPr>
          <p:nvPr userDrawn="1"/>
        </p:nvPicPr>
        <p:blipFill>
          <a:blip r:embed="rId3"/>
          <a:stretch>
            <a:fillRect/>
          </a:stretch>
        </p:blipFill>
        <p:spPr>
          <a:xfrm>
            <a:off x="8247706" y="0"/>
            <a:ext cx="3962400" cy="3860800"/>
          </a:xfrm>
          <a:prstGeom prst="rect">
            <a:avLst/>
          </a:prstGeom>
        </p:spPr>
      </p:pic>
      <p:sp>
        <p:nvSpPr>
          <p:cNvPr id="13" name="object 13">
            <a:extLst>
              <a:ext uri="{FF2B5EF4-FFF2-40B4-BE49-F238E27FC236}">
                <a16:creationId xmlns:a16="http://schemas.microsoft.com/office/drawing/2014/main" id="{D10D6E32-1131-6F44-A1D2-67E5AEFA4578}"/>
              </a:ext>
            </a:extLst>
          </p:cNvPr>
          <p:cNvSpPr/>
          <p:nvPr userDrawn="1"/>
        </p:nvSpPr>
        <p:spPr>
          <a:xfrm>
            <a:off x="820958" y="2764258"/>
            <a:ext cx="2100580"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14" name="object 14">
            <a:extLst>
              <a:ext uri="{FF2B5EF4-FFF2-40B4-BE49-F238E27FC236}">
                <a16:creationId xmlns:a16="http://schemas.microsoft.com/office/drawing/2014/main" id="{64009525-0FE1-AF40-96F5-5B01BF7B4E1E}"/>
              </a:ext>
            </a:extLst>
          </p:cNvPr>
          <p:cNvSpPr/>
          <p:nvPr userDrawn="1"/>
        </p:nvSpPr>
        <p:spPr>
          <a:xfrm>
            <a:off x="508006" y="3105907"/>
            <a:ext cx="626110" cy="723265"/>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sp>
        <p:nvSpPr>
          <p:cNvPr id="15" name="object 15">
            <a:extLst>
              <a:ext uri="{FF2B5EF4-FFF2-40B4-BE49-F238E27FC236}">
                <a16:creationId xmlns:a16="http://schemas.microsoft.com/office/drawing/2014/main" id="{1FA5F469-06E6-2A4A-8C50-E54093CF20B4}"/>
              </a:ext>
            </a:extLst>
          </p:cNvPr>
          <p:cNvSpPr/>
          <p:nvPr userDrawn="1"/>
        </p:nvSpPr>
        <p:spPr>
          <a:xfrm>
            <a:off x="652796" y="3286158"/>
            <a:ext cx="312954" cy="350197"/>
          </a:xfrm>
          <a:prstGeom prst="rect">
            <a:avLst/>
          </a:prstGeom>
          <a:blipFill>
            <a:blip r:embed="rId4" cstate="print"/>
            <a:stretch>
              <a:fillRect/>
            </a:stretch>
          </a:blipFill>
        </p:spPr>
        <p:txBody>
          <a:bodyPr wrap="square" lIns="0" tIns="0" rIns="0" bIns="0" rtlCol="0"/>
          <a:lstStyle/>
          <a:p>
            <a:endParaRPr/>
          </a:p>
        </p:txBody>
      </p:sp>
      <p:sp>
        <p:nvSpPr>
          <p:cNvPr id="16" name="object 16">
            <a:extLst>
              <a:ext uri="{FF2B5EF4-FFF2-40B4-BE49-F238E27FC236}">
                <a16:creationId xmlns:a16="http://schemas.microsoft.com/office/drawing/2014/main" id="{730E1AA5-7DCA-074E-91EF-015205AC5AEE}"/>
              </a:ext>
            </a:extLst>
          </p:cNvPr>
          <p:cNvSpPr txBox="1"/>
          <p:nvPr userDrawn="1"/>
        </p:nvSpPr>
        <p:spPr>
          <a:xfrm>
            <a:off x="1502705" y="6159430"/>
            <a:ext cx="2047875" cy="285750"/>
          </a:xfrm>
          <a:prstGeom prst="rect">
            <a:avLst/>
          </a:prstGeom>
        </p:spPr>
        <p:txBody>
          <a:bodyPr vert="horz" wrap="square" lIns="0" tIns="12700" rIns="0" bIns="0" rtlCol="0">
            <a:spAutoFit/>
          </a:bodyPr>
          <a:lstStyle/>
          <a:p>
            <a:pPr marL="12700">
              <a:lnSpc>
                <a:spcPct val="100000"/>
              </a:lnSpc>
              <a:spcBef>
                <a:spcPts val="100"/>
              </a:spcBef>
            </a:pPr>
            <a:r>
              <a:rPr sz="1500" b="1" spc="-5">
                <a:solidFill>
                  <a:srgbClr val="FFFFFF"/>
                </a:solidFill>
                <a:latin typeface="Avenir"/>
                <a:cs typeface="Avenir"/>
              </a:rPr>
              <a:t>digivaardigindezorg.nl</a:t>
            </a:r>
            <a:endParaRPr sz="1500">
              <a:latin typeface="Avenir"/>
              <a:cs typeface="Avenir"/>
            </a:endParaRPr>
          </a:p>
        </p:txBody>
      </p:sp>
      <p:sp>
        <p:nvSpPr>
          <p:cNvPr id="18" name="Rectangle 17">
            <a:extLst>
              <a:ext uri="{FF2B5EF4-FFF2-40B4-BE49-F238E27FC236}">
                <a16:creationId xmlns:a16="http://schemas.microsoft.com/office/drawing/2014/main" id="{0B32DB8D-FBBD-5642-B982-AC3809892666}"/>
              </a:ext>
            </a:extLst>
          </p:cNvPr>
          <p:cNvSpPr/>
          <p:nvPr userDrawn="1"/>
        </p:nvSpPr>
        <p:spPr>
          <a:xfrm>
            <a:off x="6096000" y="2081284"/>
            <a:ext cx="6096000" cy="4776716"/>
          </a:xfrm>
          <a:prstGeom prst="rect">
            <a:avLst/>
          </a:prstGeom>
          <a:solidFill>
            <a:srgbClr val="5D236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D759913-A377-0846-92E9-2D89A6875346}"/>
              </a:ext>
            </a:extLst>
          </p:cNvPr>
          <p:cNvPicPr>
            <a:picLocks noChangeAspect="1"/>
          </p:cNvPicPr>
          <p:nvPr userDrawn="1"/>
        </p:nvPicPr>
        <p:blipFill>
          <a:blip r:embed="rId5"/>
          <a:stretch>
            <a:fillRect/>
          </a:stretch>
        </p:blipFill>
        <p:spPr>
          <a:xfrm>
            <a:off x="437867" y="0"/>
            <a:ext cx="4177549" cy="1850057"/>
          </a:xfrm>
          <a:prstGeom prst="rect">
            <a:avLst/>
          </a:prstGeom>
        </p:spPr>
      </p:pic>
      <p:sp>
        <p:nvSpPr>
          <p:cNvPr id="23" name="Title 1">
            <a:extLst>
              <a:ext uri="{FF2B5EF4-FFF2-40B4-BE49-F238E27FC236}">
                <a16:creationId xmlns:a16="http://schemas.microsoft.com/office/drawing/2014/main" id="{DD801724-FF05-B244-9D85-EDE7FC91ACEC}"/>
              </a:ext>
            </a:extLst>
          </p:cNvPr>
          <p:cNvSpPr>
            <a:spLocks noGrp="1"/>
          </p:cNvSpPr>
          <p:nvPr>
            <p:ph type="ctrTitle" hasCustomPrompt="1"/>
          </p:nvPr>
        </p:nvSpPr>
        <p:spPr>
          <a:xfrm>
            <a:off x="1434902" y="3116734"/>
            <a:ext cx="4091873" cy="1333152"/>
          </a:xfrm>
        </p:spPr>
        <p:txBody>
          <a:bodyPr anchor="t">
            <a:noAutofit/>
          </a:bodyPr>
          <a:lstStyle>
            <a:lvl1pPr algn="l">
              <a:defRPr sz="4800" b="0" i="0">
                <a:solidFill>
                  <a:schemeClr val="bg1"/>
                </a:solidFill>
                <a:latin typeface="Avenir Roman" panose="02000503020000020003" pitchFamily="2" charset="0"/>
              </a:defRPr>
            </a:lvl1pPr>
          </a:lstStyle>
          <a:p>
            <a:r>
              <a:rPr lang="nl-NL"/>
              <a:t>Klik om stijl te </a:t>
            </a:r>
            <a:br>
              <a:rPr lang="nl-NL"/>
            </a:br>
            <a:r>
              <a:rPr lang="nl-NL"/>
              <a:t>bewerken</a:t>
            </a:r>
            <a:endParaRPr lang="en-US"/>
          </a:p>
        </p:txBody>
      </p:sp>
      <p:sp>
        <p:nvSpPr>
          <p:cNvPr id="24" name="Subtitle 2">
            <a:extLst>
              <a:ext uri="{FF2B5EF4-FFF2-40B4-BE49-F238E27FC236}">
                <a16:creationId xmlns:a16="http://schemas.microsoft.com/office/drawing/2014/main" id="{7E1B8DC5-C3EA-234C-BED0-BEF7A231DABE}"/>
              </a:ext>
            </a:extLst>
          </p:cNvPr>
          <p:cNvSpPr>
            <a:spLocks noGrp="1"/>
          </p:cNvSpPr>
          <p:nvPr>
            <p:ph type="subTitle" idx="1"/>
          </p:nvPr>
        </p:nvSpPr>
        <p:spPr>
          <a:xfrm>
            <a:off x="1434902" y="4648246"/>
            <a:ext cx="4091873" cy="837090"/>
          </a:xfrm>
        </p:spPr>
        <p:txBody>
          <a:bodyPr anchor="t">
            <a:normAutofit/>
          </a:bodyPr>
          <a:lstStyle>
            <a:lvl1pPr marL="0" indent="0" algn="l">
              <a:buNone/>
              <a:defRPr sz="2000" b="0" i="0">
                <a:solidFill>
                  <a:schemeClr val="bg1"/>
                </a:solidFill>
                <a:latin typeface="Avenir Roman" panose="02000503020000020003"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pic>
        <p:nvPicPr>
          <p:cNvPr id="25" name="Picture 24">
            <a:extLst>
              <a:ext uri="{FF2B5EF4-FFF2-40B4-BE49-F238E27FC236}">
                <a16:creationId xmlns:a16="http://schemas.microsoft.com/office/drawing/2014/main" id="{E4652E1E-0343-2747-9961-39A07ECF2E9B}"/>
              </a:ext>
            </a:extLst>
          </p:cNvPr>
          <p:cNvPicPr>
            <a:picLocks noChangeAspect="1"/>
          </p:cNvPicPr>
          <p:nvPr userDrawn="1"/>
        </p:nvPicPr>
        <p:blipFill rotWithShape="1">
          <a:blip r:embed="rId3"/>
          <a:srcRect t="39627" r="6977"/>
          <a:stretch/>
        </p:blipFill>
        <p:spPr>
          <a:xfrm rot="10800000">
            <a:off x="-15411" y="4527112"/>
            <a:ext cx="3685949" cy="2330888"/>
          </a:xfrm>
          <a:prstGeom prst="rect">
            <a:avLst/>
          </a:prstGeom>
        </p:spPr>
      </p:pic>
    </p:spTree>
    <p:extLst>
      <p:ext uri="{BB962C8B-B14F-4D97-AF65-F5344CB8AC3E}">
        <p14:creationId xmlns:p14="http://schemas.microsoft.com/office/powerpoint/2010/main" val="413536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59665E-BAA1-0442-9233-4E1C24249A44}"/>
              </a:ext>
            </a:extLst>
          </p:cNvPr>
          <p:cNvSpPr/>
          <p:nvPr userDrawn="1"/>
        </p:nvSpPr>
        <p:spPr>
          <a:xfrm>
            <a:off x="0" y="0"/>
            <a:ext cx="12192000" cy="6206009"/>
          </a:xfrm>
          <a:prstGeom prst="rect">
            <a:avLst/>
          </a:prstGeom>
          <a:solidFill>
            <a:srgbClr val="16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C0D0D64B-8FFD-A54A-9CCC-D974DBE849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1B8DB9-7B3A-6745-9901-5484BEC72409}"/>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10" name="Picture 9">
            <a:extLst>
              <a:ext uri="{FF2B5EF4-FFF2-40B4-BE49-F238E27FC236}">
                <a16:creationId xmlns:a16="http://schemas.microsoft.com/office/drawing/2014/main" id="{2C37392A-E49D-8440-917E-0838802F2D0D}"/>
              </a:ext>
            </a:extLst>
          </p:cNvPr>
          <p:cNvPicPr>
            <a:picLocks noChangeAspect="1"/>
          </p:cNvPicPr>
          <p:nvPr userDrawn="1"/>
        </p:nvPicPr>
        <p:blipFill rotWithShape="1">
          <a:blip r:embed="rId2"/>
          <a:srcRect t="29451"/>
          <a:stretch/>
        </p:blipFill>
        <p:spPr>
          <a:xfrm>
            <a:off x="8247706" y="0"/>
            <a:ext cx="3962400" cy="2723764"/>
          </a:xfrm>
          <a:prstGeom prst="rect">
            <a:avLst/>
          </a:prstGeom>
        </p:spPr>
      </p:pic>
      <p:pic>
        <p:nvPicPr>
          <p:cNvPr id="11" name="Picture 10">
            <a:extLst>
              <a:ext uri="{FF2B5EF4-FFF2-40B4-BE49-F238E27FC236}">
                <a16:creationId xmlns:a16="http://schemas.microsoft.com/office/drawing/2014/main" id="{D95C85EC-0461-914F-B40A-52CEBCB5D107}"/>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2" name="Straight Connector 11">
            <a:extLst>
              <a:ext uri="{FF2B5EF4-FFF2-40B4-BE49-F238E27FC236}">
                <a16:creationId xmlns:a16="http://schemas.microsoft.com/office/drawing/2014/main" id="{F781096C-68C7-974B-A853-6D09580F80C9}"/>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Hexagon 13">
            <a:extLst>
              <a:ext uri="{FF2B5EF4-FFF2-40B4-BE49-F238E27FC236}">
                <a16:creationId xmlns:a16="http://schemas.microsoft.com/office/drawing/2014/main" id="{B6CD00A9-75C1-0349-85FC-A53B4DDF6C55}"/>
              </a:ext>
            </a:extLst>
          </p:cNvPr>
          <p:cNvSpPr/>
          <p:nvPr userDrawn="1"/>
        </p:nvSpPr>
        <p:spPr>
          <a:xfrm rot="5400000">
            <a:off x="5404757" y="735361"/>
            <a:ext cx="5492932" cy="473528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13">
            <a:extLst>
              <a:ext uri="{FF2B5EF4-FFF2-40B4-BE49-F238E27FC236}">
                <a16:creationId xmlns:a16="http://schemas.microsoft.com/office/drawing/2014/main" id="{8D384386-EA5C-F644-8FBA-C0DD5DD74EEB}"/>
              </a:ext>
            </a:extLst>
          </p:cNvPr>
          <p:cNvSpPr/>
          <p:nvPr userDrawn="1"/>
        </p:nvSpPr>
        <p:spPr>
          <a:xfrm>
            <a:off x="820957" y="2300855"/>
            <a:ext cx="5044045"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18" name="Title 1">
            <a:extLst>
              <a:ext uri="{FF2B5EF4-FFF2-40B4-BE49-F238E27FC236}">
                <a16:creationId xmlns:a16="http://schemas.microsoft.com/office/drawing/2014/main" id="{2FFA7254-63BC-5044-BB0E-4289CFE2A66D}"/>
              </a:ext>
            </a:extLst>
          </p:cNvPr>
          <p:cNvSpPr>
            <a:spLocks noGrp="1"/>
          </p:cNvSpPr>
          <p:nvPr>
            <p:ph type="ctrTitle" hasCustomPrompt="1"/>
          </p:nvPr>
        </p:nvSpPr>
        <p:spPr>
          <a:xfrm>
            <a:off x="1189973" y="2653331"/>
            <a:ext cx="4091873" cy="1333152"/>
          </a:xfrm>
        </p:spPr>
        <p:txBody>
          <a:bodyPr anchor="t">
            <a:noAutofit/>
          </a:bodyPr>
          <a:lstStyle>
            <a:lvl1pPr algn="l">
              <a:defRPr sz="4800" b="0" i="0">
                <a:solidFill>
                  <a:schemeClr val="bg1"/>
                </a:solidFill>
                <a:latin typeface="Avenir Roman" panose="02000503020000020003" pitchFamily="2" charset="0"/>
              </a:defRPr>
            </a:lvl1pPr>
          </a:lstStyle>
          <a:p>
            <a:r>
              <a:rPr lang="nl-NL"/>
              <a:t>Klik om stijl te </a:t>
            </a:r>
            <a:br>
              <a:rPr lang="nl-NL"/>
            </a:br>
            <a:r>
              <a:rPr lang="nl-NL"/>
              <a:t>bewerken</a:t>
            </a:r>
            <a:endParaRPr lang="en-US"/>
          </a:p>
        </p:txBody>
      </p:sp>
      <p:sp>
        <p:nvSpPr>
          <p:cNvPr id="19" name="object 14">
            <a:extLst>
              <a:ext uri="{FF2B5EF4-FFF2-40B4-BE49-F238E27FC236}">
                <a16:creationId xmlns:a16="http://schemas.microsoft.com/office/drawing/2014/main" id="{6410E8EE-1F82-4F41-AF08-D0DF7AEC8BCC}"/>
              </a:ext>
            </a:extLst>
          </p:cNvPr>
          <p:cNvSpPr/>
          <p:nvPr userDrawn="1"/>
        </p:nvSpPr>
        <p:spPr>
          <a:xfrm>
            <a:off x="752471" y="2707436"/>
            <a:ext cx="153301" cy="177089"/>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pic>
        <p:nvPicPr>
          <p:cNvPr id="5" name="Picture 4">
            <a:extLst>
              <a:ext uri="{FF2B5EF4-FFF2-40B4-BE49-F238E27FC236}">
                <a16:creationId xmlns:a16="http://schemas.microsoft.com/office/drawing/2014/main" id="{5B3536CD-ACE5-E042-8615-DDCF5822D6D8}"/>
              </a:ext>
            </a:extLst>
          </p:cNvPr>
          <p:cNvPicPr>
            <a:picLocks noChangeAspect="1"/>
          </p:cNvPicPr>
          <p:nvPr userDrawn="1"/>
        </p:nvPicPr>
        <p:blipFill>
          <a:blip r:embed="rId4"/>
          <a:stretch>
            <a:fillRect/>
          </a:stretch>
        </p:blipFill>
        <p:spPr>
          <a:xfrm>
            <a:off x="6558393" y="1520202"/>
            <a:ext cx="3541469" cy="3323794"/>
          </a:xfrm>
          <a:prstGeom prst="rect">
            <a:avLst/>
          </a:prstGeom>
        </p:spPr>
      </p:pic>
    </p:spTree>
    <p:extLst>
      <p:ext uri="{BB962C8B-B14F-4D97-AF65-F5344CB8AC3E}">
        <p14:creationId xmlns:p14="http://schemas.microsoft.com/office/powerpoint/2010/main" val="2260797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463B0-83A4-3340-A759-446C0D09F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DC1733-3FD6-E043-BFEF-4A3D8F0817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57D6CC-6886-3941-8075-4FB59734A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D25F08-CC9C-BE45-83C0-F189C458891F}"/>
              </a:ext>
            </a:extLst>
          </p:cNvPr>
          <p:cNvSpPr>
            <a:spLocks noGrp="1"/>
          </p:cNvSpPr>
          <p:nvPr>
            <p:ph type="dt" sz="half" idx="10"/>
          </p:nvPr>
        </p:nvSpPr>
        <p:spPr/>
        <p:txBody>
          <a:bodyPr/>
          <a:lstStyle/>
          <a:p>
            <a:fld id="{53BBFB44-2F96-3B42-A340-01A44FC5424B}" type="datetimeFigureOut">
              <a:rPr lang="en-US" smtClean="0"/>
              <a:t>9/8/2021</a:t>
            </a:fld>
            <a:endParaRPr lang="en-US"/>
          </a:p>
        </p:txBody>
      </p:sp>
      <p:sp>
        <p:nvSpPr>
          <p:cNvPr id="6" name="Footer Placeholder 5">
            <a:extLst>
              <a:ext uri="{FF2B5EF4-FFF2-40B4-BE49-F238E27FC236}">
                <a16:creationId xmlns:a16="http://schemas.microsoft.com/office/drawing/2014/main" id="{28309DDE-2E7F-6841-B037-360CFD06F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B1A874-F3C2-5647-A327-446B522E3787}"/>
              </a:ext>
            </a:extLst>
          </p:cNvPr>
          <p:cNvSpPr>
            <a:spLocks noGrp="1"/>
          </p:cNvSpPr>
          <p:nvPr>
            <p:ph type="sldNum" sz="quarter" idx="12"/>
          </p:nvPr>
        </p:nvSpPr>
        <p:spPr/>
        <p:txBody>
          <a:bodyPr/>
          <a:lstStyle/>
          <a:p>
            <a:fld id="{93F8C65E-48B1-C440-8686-E2028FF5D4DC}" type="slidenum">
              <a:rPr lang="en-US" smtClean="0"/>
              <a:t>‹nr.›</a:t>
            </a:fld>
            <a:endParaRPr lang="en-US"/>
          </a:p>
        </p:txBody>
      </p:sp>
    </p:spTree>
    <p:extLst>
      <p:ext uri="{BB962C8B-B14F-4D97-AF65-F5344CB8AC3E}">
        <p14:creationId xmlns:p14="http://schemas.microsoft.com/office/powerpoint/2010/main" val="57625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1AC36-AD57-BD47-A072-DF5EABAD62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5E88C0-17B4-E54C-8FA7-A5EA58A75A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8B1FC7-58A4-9F44-8EA3-834B202E2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40B45-1E90-0B49-A143-565637F9B65F}"/>
              </a:ext>
            </a:extLst>
          </p:cNvPr>
          <p:cNvSpPr>
            <a:spLocks noGrp="1"/>
          </p:cNvSpPr>
          <p:nvPr>
            <p:ph type="dt" sz="half" idx="10"/>
          </p:nvPr>
        </p:nvSpPr>
        <p:spPr/>
        <p:txBody>
          <a:bodyPr/>
          <a:lstStyle/>
          <a:p>
            <a:fld id="{53BBFB44-2F96-3B42-A340-01A44FC5424B}" type="datetimeFigureOut">
              <a:rPr lang="en-US" smtClean="0"/>
              <a:t>9/8/2021</a:t>
            </a:fld>
            <a:endParaRPr lang="en-US"/>
          </a:p>
        </p:txBody>
      </p:sp>
      <p:sp>
        <p:nvSpPr>
          <p:cNvPr id="6" name="Footer Placeholder 5">
            <a:extLst>
              <a:ext uri="{FF2B5EF4-FFF2-40B4-BE49-F238E27FC236}">
                <a16:creationId xmlns:a16="http://schemas.microsoft.com/office/drawing/2014/main" id="{F4435A72-0604-FB4B-999C-1DA3D31F43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F285C-5A7E-694B-B5AA-7374B4E669E9}"/>
              </a:ext>
            </a:extLst>
          </p:cNvPr>
          <p:cNvSpPr>
            <a:spLocks noGrp="1"/>
          </p:cNvSpPr>
          <p:nvPr>
            <p:ph type="sldNum" sz="quarter" idx="12"/>
          </p:nvPr>
        </p:nvSpPr>
        <p:spPr/>
        <p:txBody>
          <a:bodyPr/>
          <a:lstStyle/>
          <a:p>
            <a:fld id="{93F8C65E-48B1-C440-8686-E2028FF5D4DC}" type="slidenum">
              <a:rPr lang="en-US" smtClean="0"/>
              <a:t>‹nr.›</a:t>
            </a:fld>
            <a:endParaRPr lang="en-US"/>
          </a:p>
        </p:txBody>
      </p:sp>
    </p:spTree>
    <p:extLst>
      <p:ext uri="{BB962C8B-B14F-4D97-AF65-F5344CB8AC3E}">
        <p14:creationId xmlns:p14="http://schemas.microsoft.com/office/powerpoint/2010/main" val="3420308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08E2-113C-F546-9F64-825F59A26A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9A0BA-5130-564C-BDAA-270C8F1E45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920FF-255D-AF49-B338-5D8FD29F0EBA}"/>
              </a:ext>
            </a:extLst>
          </p:cNvPr>
          <p:cNvSpPr>
            <a:spLocks noGrp="1"/>
          </p:cNvSpPr>
          <p:nvPr>
            <p:ph type="dt" sz="half" idx="10"/>
          </p:nvPr>
        </p:nvSpPr>
        <p:spPr/>
        <p:txBody>
          <a:bodyPr/>
          <a:lstStyle/>
          <a:p>
            <a:fld id="{53BBFB44-2F96-3B42-A340-01A44FC5424B}" type="datetimeFigureOut">
              <a:rPr lang="en-US" smtClean="0"/>
              <a:t>9/8/2021</a:t>
            </a:fld>
            <a:endParaRPr lang="en-US"/>
          </a:p>
        </p:txBody>
      </p:sp>
      <p:sp>
        <p:nvSpPr>
          <p:cNvPr id="5" name="Footer Placeholder 4">
            <a:extLst>
              <a:ext uri="{FF2B5EF4-FFF2-40B4-BE49-F238E27FC236}">
                <a16:creationId xmlns:a16="http://schemas.microsoft.com/office/drawing/2014/main" id="{1E06975B-16D8-D848-9E1F-99154A5230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16030-AF54-F442-A960-943B50A4C306}"/>
              </a:ext>
            </a:extLst>
          </p:cNvPr>
          <p:cNvSpPr>
            <a:spLocks noGrp="1"/>
          </p:cNvSpPr>
          <p:nvPr>
            <p:ph type="sldNum" sz="quarter" idx="12"/>
          </p:nvPr>
        </p:nvSpPr>
        <p:spPr/>
        <p:txBody>
          <a:bodyPr/>
          <a:lstStyle/>
          <a:p>
            <a:fld id="{93F8C65E-48B1-C440-8686-E2028FF5D4DC}" type="slidenum">
              <a:rPr lang="en-US" smtClean="0"/>
              <a:t>‹nr.›</a:t>
            </a:fld>
            <a:endParaRPr lang="en-US"/>
          </a:p>
        </p:txBody>
      </p:sp>
    </p:spTree>
    <p:extLst>
      <p:ext uri="{BB962C8B-B14F-4D97-AF65-F5344CB8AC3E}">
        <p14:creationId xmlns:p14="http://schemas.microsoft.com/office/powerpoint/2010/main" val="33573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334937-8B64-954C-B6E8-E6616336B6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582F7A-D325-C74B-9360-909BB788CD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055E49-F082-8C49-9BC0-964871A95700}"/>
              </a:ext>
            </a:extLst>
          </p:cNvPr>
          <p:cNvSpPr>
            <a:spLocks noGrp="1"/>
          </p:cNvSpPr>
          <p:nvPr>
            <p:ph type="dt" sz="half" idx="10"/>
          </p:nvPr>
        </p:nvSpPr>
        <p:spPr/>
        <p:txBody>
          <a:bodyPr/>
          <a:lstStyle/>
          <a:p>
            <a:fld id="{53BBFB44-2F96-3B42-A340-01A44FC5424B}" type="datetimeFigureOut">
              <a:rPr lang="en-US" smtClean="0"/>
              <a:t>9/8/2021</a:t>
            </a:fld>
            <a:endParaRPr lang="en-US"/>
          </a:p>
        </p:txBody>
      </p:sp>
      <p:sp>
        <p:nvSpPr>
          <p:cNvPr id="5" name="Footer Placeholder 4">
            <a:extLst>
              <a:ext uri="{FF2B5EF4-FFF2-40B4-BE49-F238E27FC236}">
                <a16:creationId xmlns:a16="http://schemas.microsoft.com/office/drawing/2014/main" id="{AA5EF580-C294-414A-8FD3-4A0C31506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7D7BB4-949F-914C-B8E7-3DFE2F1712F0}"/>
              </a:ext>
            </a:extLst>
          </p:cNvPr>
          <p:cNvSpPr>
            <a:spLocks noGrp="1"/>
          </p:cNvSpPr>
          <p:nvPr>
            <p:ph type="sldNum" sz="quarter" idx="12"/>
          </p:nvPr>
        </p:nvSpPr>
        <p:spPr/>
        <p:txBody>
          <a:bodyPr/>
          <a:lstStyle/>
          <a:p>
            <a:fld id="{93F8C65E-48B1-C440-8686-E2028FF5D4DC}" type="slidenum">
              <a:rPr lang="en-US" smtClean="0"/>
              <a:t>‹nr.›</a:t>
            </a:fld>
            <a:endParaRPr lang="en-US"/>
          </a:p>
        </p:txBody>
      </p:sp>
    </p:spTree>
    <p:extLst>
      <p:ext uri="{BB962C8B-B14F-4D97-AF65-F5344CB8AC3E}">
        <p14:creationId xmlns:p14="http://schemas.microsoft.com/office/powerpoint/2010/main" val="53831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C26ACD7-2AAD-7644-BBDA-C1BAA81CA64B}"/>
              </a:ext>
            </a:extLst>
          </p:cNvPr>
          <p:cNvSpPr/>
          <p:nvPr userDrawn="1"/>
        </p:nvSpPr>
        <p:spPr>
          <a:xfrm>
            <a:off x="0" y="2081284"/>
            <a:ext cx="12192000" cy="4776716"/>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F0CB357-C7E1-644C-A8C3-145191BC3A3F}"/>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13" name="object 13">
            <a:extLst>
              <a:ext uri="{FF2B5EF4-FFF2-40B4-BE49-F238E27FC236}">
                <a16:creationId xmlns:a16="http://schemas.microsoft.com/office/drawing/2014/main" id="{D10D6E32-1131-6F44-A1D2-67E5AEFA4578}"/>
              </a:ext>
            </a:extLst>
          </p:cNvPr>
          <p:cNvSpPr/>
          <p:nvPr userDrawn="1"/>
        </p:nvSpPr>
        <p:spPr>
          <a:xfrm>
            <a:off x="820958" y="2764258"/>
            <a:ext cx="2100580"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14" name="object 14">
            <a:extLst>
              <a:ext uri="{FF2B5EF4-FFF2-40B4-BE49-F238E27FC236}">
                <a16:creationId xmlns:a16="http://schemas.microsoft.com/office/drawing/2014/main" id="{64009525-0FE1-AF40-96F5-5B01BF7B4E1E}"/>
              </a:ext>
            </a:extLst>
          </p:cNvPr>
          <p:cNvSpPr/>
          <p:nvPr userDrawn="1"/>
        </p:nvSpPr>
        <p:spPr>
          <a:xfrm>
            <a:off x="508006" y="3105907"/>
            <a:ext cx="626110" cy="723265"/>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sp>
        <p:nvSpPr>
          <p:cNvPr id="15" name="object 15">
            <a:extLst>
              <a:ext uri="{FF2B5EF4-FFF2-40B4-BE49-F238E27FC236}">
                <a16:creationId xmlns:a16="http://schemas.microsoft.com/office/drawing/2014/main" id="{1FA5F469-06E6-2A4A-8C50-E54093CF20B4}"/>
              </a:ext>
            </a:extLst>
          </p:cNvPr>
          <p:cNvSpPr/>
          <p:nvPr userDrawn="1"/>
        </p:nvSpPr>
        <p:spPr>
          <a:xfrm>
            <a:off x="652796" y="3286158"/>
            <a:ext cx="312954" cy="350197"/>
          </a:xfrm>
          <a:prstGeom prst="rect">
            <a:avLst/>
          </a:prstGeom>
          <a:blipFill>
            <a:blip r:embed="rId2" cstate="print"/>
            <a:stretch>
              <a:fillRect/>
            </a:stretch>
          </a:blipFill>
        </p:spPr>
        <p:txBody>
          <a:bodyPr wrap="square" lIns="0" tIns="0" rIns="0" bIns="0" rtlCol="0"/>
          <a:lstStyle/>
          <a:p>
            <a:endParaRPr/>
          </a:p>
        </p:txBody>
      </p:sp>
      <p:sp>
        <p:nvSpPr>
          <p:cNvPr id="16" name="object 16">
            <a:extLst>
              <a:ext uri="{FF2B5EF4-FFF2-40B4-BE49-F238E27FC236}">
                <a16:creationId xmlns:a16="http://schemas.microsoft.com/office/drawing/2014/main" id="{730E1AA5-7DCA-074E-91EF-015205AC5AEE}"/>
              </a:ext>
            </a:extLst>
          </p:cNvPr>
          <p:cNvSpPr txBox="1"/>
          <p:nvPr userDrawn="1"/>
        </p:nvSpPr>
        <p:spPr>
          <a:xfrm>
            <a:off x="1502705" y="6159430"/>
            <a:ext cx="2047875" cy="285750"/>
          </a:xfrm>
          <a:prstGeom prst="rect">
            <a:avLst/>
          </a:prstGeom>
        </p:spPr>
        <p:txBody>
          <a:bodyPr vert="horz" wrap="square" lIns="0" tIns="12700" rIns="0" bIns="0" rtlCol="0">
            <a:spAutoFit/>
          </a:bodyPr>
          <a:lstStyle/>
          <a:p>
            <a:pPr marL="12700">
              <a:lnSpc>
                <a:spcPct val="100000"/>
              </a:lnSpc>
              <a:spcBef>
                <a:spcPts val="100"/>
              </a:spcBef>
            </a:pPr>
            <a:r>
              <a:rPr sz="1500" b="1" spc="-5">
                <a:solidFill>
                  <a:srgbClr val="FFFFFF"/>
                </a:solidFill>
                <a:latin typeface="Avenir"/>
                <a:cs typeface="Avenir"/>
              </a:rPr>
              <a:t>digivaardigindezorg.nl</a:t>
            </a:r>
            <a:endParaRPr sz="1500">
              <a:latin typeface="Avenir"/>
              <a:cs typeface="Avenir"/>
            </a:endParaRPr>
          </a:p>
        </p:txBody>
      </p:sp>
      <p:pic>
        <p:nvPicPr>
          <p:cNvPr id="22" name="Picture 21">
            <a:extLst>
              <a:ext uri="{FF2B5EF4-FFF2-40B4-BE49-F238E27FC236}">
                <a16:creationId xmlns:a16="http://schemas.microsoft.com/office/drawing/2014/main" id="{3D759913-A377-0846-92E9-2D89A6875346}"/>
              </a:ext>
            </a:extLst>
          </p:cNvPr>
          <p:cNvPicPr>
            <a:picLocks noChangeAspect="1"/>
          </p:cNvPicPr>
          <p:nvPr userDrawn="1"/>
        </p:nvPicPr>
        <p:blipFill>
          <a:blip r:embed="rId3"/>
          <a:stretch>
            <a:fillRect/>
          </a:stretch>
        </p:blipFill>
        <p:spPr>
          <a:xfrm>
            <a:off x="437867" y="0"/>
            <a:ext cx="4177549" cy="1850057"/>
          </a:xfrm>
          <a:prstGeom prst="rect">
            <a:avLst/>
          </a:prstGeom>
        </p:spPr>
      </p:pic>
      <p:sp>
        <p:nvSpPr>
          <p:cNvPr id="23" name="Title 1">
            <a:extLst>
              <a:ext uri="{FF2B5EF4-FFF2-40B4-BE49-F238E27FC236}">
                <a16:creationId xmlns:a16="http://schemas.microsoft.com/office/drawing/2014/main" id="{DD801724-FF05-B244-9D85-EDE7FC91ACEC}"/>
              </a:ext>
            </a:extLst>
          </p:cNvPr>
          <p:cNvSpPr>
            <a:spLocks noGrp="1"/>
          </p:cNvSpPr>
          <p:nvPr>
            <p:ph type="ctrTitle" hasCustomPrompt="1"/>
          </p:nvPr>
        </p:nvSpPr>
        <p:spPr>
          <a:xfrm>
            <a:off x="1434902" y="3116734"/>
            <a:ext cx="4091873" cy="1333152"/>
          </a:xfrm>
        </p:spPr>
        <p:txBody>
          <a:bodyPr anchor="t">
            <a:noAutofit/>
          </a:bodyPr>
          <a:lstStyle>
            <a:lvl1pPr algn="l">
              <a:defRPr sz="4800" b="0" i="0">
                <a:solidFill>
                  <a:schemeClr val="bg1"/>
                </a:solidFill>
                <a:latin typeface="Avenir Roman" panose="02000503020000020003" pitchFamily="2" charset="0"/>
              </a:defRPr>
            </a:lvl1pPr>
          </a:lstStyle>
          <a:p>
            <a:r>
              <a:rPr lang="nl-NL"/>
              <a:t>Klik om stijl te </a:t>
            </a:r>
            <a:br>
              <a:rPr lang="nl-NL"/>
            </a:br>
            <a:r>
              <a:rPr lang="nl-NL"/>
              <a:t>bewerken</a:t>
            </a:r>
            <a:endParaRPr lang="en-US"/>
          </a:p>
        </p:txBody>
      </p:sp>
      <p:sp>
        <p:nvSpPr>
          <p:cNvPr id="24" name="Subtitle 2">
            <a:extLst>
              <a:ext uri="{FF2B5EF4-FFF2-40B4-BE49-F238E27FC236}">
                <a16:creationId xmlns:a16="http://schemas.microsoft.com/office/drawing/2014/main" id="{7E1B8DC5-C3EA-234C-BED0-BEF7A231DABE}"/>
              </a:ext>
            </a:extLst>
          </p:cNvPr>
          <p:cNvSpPr>
            <a:spLocks noGrp="1"/>
          </p:cNvSpPr>
          <p:nvPr>
            <p:ph type="subTitle" idx="1"/>
          </p:nvPr>
        </p:nvSpPr>
        <p:spPr>
          <a:xfrm>
            <a:off x="1434902" y="4648246"/>
            <a:ext cx="4091873" cy="837090"/>
          </a:xfrm>
        </p:spPr>
        <p:txBody>
          <a:bodyPr anchor="t">
            <a:normAutofit/>
          </a:bodyPr>
          <a:lstStyle>
            <a:lvl1pPr marL="0" indent="0" algn="l">
              <a:buNone/>
              <a:defRPr sz="2000" b="0" i="0">
                <a:solidFill>
                  <a:schemeClr val="bg1"/>
                </a:solidFill>
                <a:latin typeface="Avenir Roman" panose="02000503020000020003"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pic>
        <p:nvPicPr>
          <p:cNvPr id="25" name="Picture 24">
            <a:extLst>
              <a:ext uri="{FF2B5EF4-FFF2-40B4-BE49-F238E27FC236}">
                <a16:creationId xmlns:a16="http://schemas.microsoft.com/office/drawing/2014/main" id="{E4652E1E-0343-2747-9961-39A07ECF2E9B}"/>
              </a:ext>
            </a:extLst>
          </p:cNvPr>
          <p:cNvPicPr>
            <a:picLocks noChangeAspect="1"/>
          </p:cNvPicPr>
          <p:nvPr userDrawn="1"/>
        </p:nvPicPr>
        <p:blipFill rotWithShape="1">
          <a:blip r:embed="rId4"/>
          <a:srcRect t="39627" r="6977"/>
          <a:stretch/>
        </p:blipFill>
        <p:spPr>
          <a:xfrm rot="10800000">
            <a:off x="-15411" y="4527112"/>
            <a:ext cx="3685949" cy="2330888"/>
          </a:xfrm>
          <a:prstGeom prst="rect">
            <a:avLst/>
          </a:prstGeom>
        </p:spPr>
      </p:pic>
      <p:pic>
        <p:nvPicPr>
          <p:cNvPr id="3" name="Picture 2">
            <a:extLst>
              <a:ext uri="{FF2B5EF4-FFF2-40B4-BE49-F238E27FC236}">
                <a16:creationId xmlns:a16="http://schemas.microsoft.com/office/drawing/2014/main" id="{AA882C9B-3EE3-AD4F-9A83-3016F7DDD95E}"/>
              </a:ext>
            </a:extLst>
          </p:cNvPr>
          <p:cNvPicPr>
            <a:picLocks noChangeAspect="1"/>
          </p:cNvPicPr>
          <p:nvPr userDrawn="1"/>
        </p:nvPicPr>
        <p:blipFill rotWithShape="1">
          <a:blip r:embed="rId5"/>
          <a:srcRect l="9339" r="11592"/>
          <a:stretch/>
        </p:blipFill>
        <p:spPr>
          <a:xfrm>
            <a:off x="6096000" y="2081284"/>
            <a:ext cx="6096000" cy="4776717"/>
          </a:xfrm>
          <a:prstGeom prst="rect">
            <a:avLst/>
          </a:prstGeom>
        </p:spPr>
      </p:pic>
      <p:pic>
        <p:nvPicPr>
          <p:cNvPr id="9" name="Picture 8">
            <a:extLst>
              <a:ext uri="{FF2B5EF4-FFF2-40B4-BE49-F238E27FC236}">
                <a16:creationId xmlns:a16="http://schemas.microsoft.com/office/drawing/2014/main" id="{3BFCDB1D-5BDD-9541-B27D-784ED0FF1E43}"/>
              </a:ext>
            </a:extLst>
          </p:cNvPr>
          <p:cNvPicPr>
            <a:picLocks noChangeAspect="1"/>
          </p:cNvPicPr>
          <p:nvPr userDrawn="1"/>
        </p:nvPicPr>
        <p:blipFill>
          <a:blip r:embed="rId4"/>
          <a:stretch>
            <a:fillRect/>
          </a:stretch>
        </p:blipFill>
        <p:spPr>
          <a:xfrm>
            <a:off x="8247706" y="0"/>
            <a:ext cx="3962400" cy="3860800"/>
          </a:xfrm>
          <a:prstGeom prst="rect">
            <a:avLst/>
          </a:prstGeom>
        </p:spPr>
      </p:pic>
    </p:spTree>
    <p:extLst>
      <p:ext uri="{BB962C8B-B14F-4D97-AF65-F5344CB8AC3E}">
        <p14:creationId xmlns:p14="http://schemas.microsoft.com/office/powerpoint/2010/main" val="4063442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924670-6B8A-114D-A196-312E7271D20D}"/>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BDCEBF4-3B9C-3342-99EC-50900A007BF1}"/>
              </a:ext>
            </a:extLst>
          </p:cNvPr>
          <p:cNvPicPr>
            <a:picLocks noChangeAspect="1"/>
          </p:cNvPicPr>
          <p:nvPr userDrawn="1"/>
        </p:nvPicPr>
        <p:blipFill rotWithShape="1">
          <a:blip r:embed="rId2"/>
          <a:srcRect t="29451"/>
          <a:stretch/>
        </p:blipFill>
        <p:spPr>
          <a:xfrm>
            <a:off x="8247706" y="0"/>
            <a:ext cx="3962400" cy="2723764"/>
          </a:xfrm>
          <a:prstGeom prst="rect">
            <a:avLst/>
          </a:prstGeom>
        </p:spPr>
      </p:pic>
      <p:sp>
        <p:nvSpPr>
          <p:cNvPr id="2" name="Title 1">
            <a:extLst>
              <a:ext uri="{FF2B5EF4-FFF2-40B4-BE49-F238E27FC236}">
                <a16:creationId xmlns:a16="http://schemas.microsoft.com/office/drawing/2014/main" id="{2D5B00E9-3D2C-F244-93C8-D37A0ED9E06B}"/>
              </a:ext>
            </a:extLst>
          </p:cNvPr>
          <p:cNvSpPr>
            <a:spLocks noGrp="1"/>
          </p:cNvSpPr>
          <p:nvPr>
            <p:ph type="title"/>
          </p:nvPr>
        </p:nvSpPr>
        <p:spPr>
          <a:xfrm>
            <a:off x="838200" y="182562"/>
            <a:ext cx="10515600" cy="589032"/>
          </a:xfrm>
        </p:spPr>
        <p:txBody>
          <a:bodyPr>
            <a:noAutofit/>
          </a:bodyPr>
          <a:lstStyle>
            <a:lvl1pPr>
              <a:defRPr sz="4000" b="0" i="0">
                <a:solidFill>
                  <a:schemeClr val="bg1"/>
                </a:solidFill>
                <a:latin typeface="Avenir Book" panose="02000503020000020003"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F7A9EE1-2163-0D40-98EE-EF23022D7631}"/>
              </a:ext>
            </a:extLst>
          </p:cNvPr>
          <p:cNvSpPr>
            <a:spLocks noGrp="1"/>
          </p:cNvSpPr>
          <p:nvPr>
            <p:ph idx="1"/>
          </p:nvPr>
        </p:nvSpPr>
        <p:spPr/>
        <p:txBody>
          <a:bodyPr/>
          <a:lstStyle>
            <a:lvl1pPr marL="228600" indent="-228600">
              <a:buSzPct val="80000"/>
              <a:buFontTx/>
              <a:buBlip>
                <a:blip r:embed="rId3"/>
              </a:buBlip>
              <a:defRPr b="0" i="0">
                <a:solidFill>
                  <a:schemeClr val="tx1">
                    <a:lumMod val="50000"/>
                    <a:lumOff val="50000"/>
                  </a:schemeClr>
                </a:solidFill>
                <a:latin typeface="Avenir Roman" panose="02000503020000020003" pitchFamily="2" charset="0"/>
              </a:defRPr>
            </a:lvl1pPr>
            <a:lvl2pPr marL="685800" indent="-228600">
              <a:buSzPct val="80000"/>
              <a:buFontTx/>
              <a:buBlip>
                <a:blip r:embed="rId3"/>
              </a:buBlip>
              <a:defRPr b="0" i="0">
                <a:solidFill>
                  <a:schemeClr val="tx1">
                    <a:lumMod val="50000"/>
                    <a:lumOff val="50000"/>
                  </a:schemeClr>
                </a:solidFill>
                <a:latin typeface="Avenir Roman" panose="02000503020000020003" pitchFamily="2" charset="0"/>
              </a:defRPr>
            </a:lvl2pPr>
            <a:lvl3pPr marL="1143000" indent="-228600">
              <a:buSzPct val="80000"/>
              <a:buFontTx/>
              <a:buBlip>
                <a:blip r:embed="rId3"/>
              </a:buBlip>
              <a:defRPr b="0" i="0">
                <a:solidFill>
                  <a:schemeClr val="tx1">
                    <a:lumMod val="50000"/>
                    <a:lumOff val="50000"/>
                  </a:schemeClr>
                </a:solidFill>
                <a:latin typeface="Avenir Roman" panose="02000503020000020003" pitchFamily="2" charset="0"/>
              </a:defRPr>
            </a:lvl3pPr>
            <a:lvl4pPr marL="1600200" indent="-228600">
              <a:buSzPct val="80000"/>
              <a:buFontTx/>
              <a:buBlip>
                <a:blip r:embed="rId3"/>
              </a:buBlip>
              <a:defRPr b="0" i="0">
                <a:solidFill>
                  <a:schemeClr val="tx1">
                    <a:lumMod val="50000"/>
                    <a:lumOff val="50000"/>
                  </a:schemeClr>
                </a:solidFill>
                <a:latin typeface="Avenir Roman" panose="02000503020000020003" pitchFamily="2" charset="0"/>
              </a:defRPr>
            </a:lvl4pPr>
            <a:lvl5pPr marL="2057400" indent="-228600">
              <a:buSzPct val="80000"/>
              <a:buFontTx/>
              <a:buBlip>
                <a:blip r:embed="rId3"/>
              </a:buBlip>
              <a:defRPr b="0" i="0">
                <a:solidFill>
                  <a:schemeClr val="tx1">
                    <a:lumMod val="50000"/>
                    <a:lumOff val="50000"/>
                  </a:schemeClr>
                </a:solidFill>
                <a:latin typeface="Avenir Roman"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6702C7-C1F2-3749-ACED-3BE23D578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00A44-74B8-0D4F-9762-5CC27641FFAC}"/>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11" name="Picture 10">
            <a:extLst>
              <a:ext uri="{FF2B5EF4-FFF2-40B4-BE49-F238E27FC236}">
                <a16:creationId xmlns:a16="http://schemas.microsoft.com/office/drawing/2014/main" id="{3D1ACBAC-E530-A546-B6FD-89594FAA4072}"/>
              </a:ext>
            </a:extLst>
          </p:cNvPr>
          <p:cNvPicPr>
            <a:picLocks noChangeAspect="1"/>
          </p:cNvPicPr>
          <p:nvPr userDrawn="1"/>
        </p:nvPicPr>
        <p:blipFill>
          <a:blip r:embed="rId4"/>
          <a:stretch>
            <a:fillRect/>
          </a:stretch>
        </p:blipFill>
        <p:spPr>
          <a:xfrm>
            <a:off x="188237" y="6206010"/>
            <a:ext cx="1354315" cy="599768"/>
          </a:xfrm>
          <a:prstGeom prst="rect">
            <a:avLst/>
          </a:prstGeom>
        </p:spPr>
      </p:pic>
      <p:cxnSp>
        <p:nvCxnSpPr>
          <p:cNvPr id="13" name="Straight Connector 12">
            <a:extLst>
              <a:ext uri="{FF2B5EF4-FFF2-40B4-BE49-F238E27FC236}">
                <a16:creationId xmlns:a16="http://schemas.microsoft.com/office/drawing/2014/main" id="{8218C2B5-ECB9-7440-A819-CAE995AFC16B}"/>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495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6F4CD-4AD5-014B-9066-D02D0B01C933}"/>
              </a:ext>
            </a:extLst>
          </p:cNvPr>
          <p:cNvSpPr>
            <a:spLocks noGrp="1"/>
          </p:cNvSpPr>
          <p:nvPr>
            <p:ph type="title"/>
          </p:nvPr>
        </p:nvSpPr>
        <p:spPr>
          <a:xfrm>
            <a:off x="831850" y="1709738"/>
            <a:ext cx="10515600" cy="2852737"/>
          </a:xfrm>
        </p:spPr>
        <p:txBody>
          <a:bodyPr anchor="b"/>
          <a:lstStyle>
            <a:lvl1pPr>
              <a:defRPr sz="6000" b="0" i="0">
                <a:solidFill>
                  <a:schemeClr val="tx1">
                    <a:lumMod val="50000"/>
                    <a:lumOff val="50000"/>
                  </a:schemeClr>
                </a:solidFill>
                <a:latin typeface="Avenir Roman" panose="02000503020000020003"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6007BAF0-9B3C-5C48-9C2A-3A23223EBEC0}"/>
              </a:ext>
            </a:extLst>
          </p:cNvPr>
          <p:cNvSpPr>
            <a:spLocks noGrp="1"/>
          </p:cNvSpPr>
          <p:nvPr>
            <p:ph type="body" idx="1"/>
          </p:nvPr>
        </p:nvSpPr>
        <p:spPr>
          <a:xfrm>
            <a:off x="831850" y="4589463"/>
            <a:ext cx="10515600" cy="1500187"/>
          </a:xfrm>
        </p:spPr>
        <p:txBody>
          <a:bodyPr/>
          <a:lstStyle>
            <a:lvl1pPr marL="0" indent="0">
              <a:buNone/>
              <a:defRPr sz="2400" b="0" i="0">
                <a:solidFill>
                  <a:schemeClr val="tx1">
                    <a:lumMod val="50000"/>
                    <a:lumOff val="50000"/>
                  </a:schemeClr>
                </a:solidFill>
                <a:latin typeface="Avenir Roman" panose="02000503020000020003"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4EAEFB5-0777-CB43-9283-5DF7F7155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177FBB-2A82-9E47-8A30-3A30BBC5F0C5}"/>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7" name="Rectangle 6">
            <a:extLst>
              <a:ext uri="{FF2B5EF4-FFF2-40B4-BE49-F238E27FC236}">
                <a16:creationId xmlns:a16="http://schemas.microsoft.com/office/drawing/2014/main" id="{964B2477-47A1-2341-8D8F-7D729D4D6CBB}"/>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38B01CF-C21D-6848-80B6-F9DBAC4D5698}"/>
              </a:ext>
            </a:extLst>
          </p:cNvPr>
          <p:cNvPicPr>
            <a:picLocks noChangeAspect="1"/>
          </p:cNvPicPr>
          <p:nvPr userDrawn="1"/>
        </p:nvPicPr>
        <p:blipFill rotWithShape="1">
          <a:blip r:embed="rId2"/>
          <a:srcRect t="29451"/>
          <a:stretch/>
        </p:blipFill>
        <p:spPr>
          <a:xfrm>
            <a:off x="8247706" y="0"/>
            <a:ext cx="3962400" cy="2723764"/>
          </a:xfrm>
          <a:prstGeom prst="rect">
            <a:avLst/>
          </a:prstGeom>
        </p:spPr>
      </p:pic>
      <p:sp>
        <p:nvSpPr>
          <p:cNvPr id="9" name="Title 1">
            <a:extLst>
              <a:ext uri="{FF2B5EF4-FFF2-40B4-BE49-F238E27FC236}">
                <a16:creationId xmlns:a16="http://schemas.microsoft.com/office/drawing/2014/main" id="{A4116A70-6D30-B64B-84AE-6676CE25EE11}"/>
              </a:ext>
            </a:extLst>
          </p:cNvPr>
          <p:cNvSpPr txBox="1">
            <a:spLocks/>
          </p:cNvSpPr>
          <p:nvPr userDrawn="1"/>
        </p:nvSpPr>
        <p:spPr>
          <a:xfrm>
            <a:off x="838200" y="182562"/>
            <a:ext cx="10515600" cy="589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i="0" kern="1200">
                <a:solidFill>
                  <a:schemeClr val="bg1"/>
                </a:solidFill>
                <a:latin typeface="Avenir Book" panose="02000503020000020003" pitchFamily="2" charset="0"/>
                <a:ea typeface="+mj-ea"/>
                <a:cs typeface="+mj-cs"/>
              </a:defRPr>
            </a:lvl1pPr>
          </a:lstStyle>
          <a:p>
            <a:r>
              <a:rPr lang="en-US"/>
              <a:t>Click to edit Master title style</a:t>
            </a:r>
          </a:p>
        </p:txBody>
      </p:sp>
      <p:pic>
        <p:nvPicPr>
          <p:cNvPr id="10" name="Picture 9">
            <a:extLst>
              <a:ext uri="{FF2B5EF4-FFF2-40B4-BE49-F238E27FC236}">
                <a16:creationId xmlns:a16="http://schemas.microsoft.com/office/drawing/2014/main" id="{9987FABC-386B-BE41-9360-990D0DC92C8B}"/>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1" name="Straight Connector 10">
            <a:extLst>
              <a:ext uri="{FF2B5EF4-FFF2-40B4-BE49-F238E27FC236}">
                <a16:creationId xmlns:a16="http://schemas.microsoft.com/office/drawing/2014/main" id="{1C0E5DD1-1D5A-EC48-90ED-036D487F2498}"/>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288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6FBFB7-708F-7843-990E-227FD2CF7868}"/>
              </a:ext>
            </a:extLst>
          </p:cNvPr>
          <p:cNvSpPr>
            <a:spLocks noGrp="1"/>
          </p:cNvSpPr>
          <p:nvPr>
            <p:ph sz="half" idx="1"/>
          </p:nvPr>
        </p:nvSpPr>
        <p:spPr>
          <a:xfrm>
            <a:off x="838200" y="1825625"/>
            <a:ext cx="5181600" cy="4351338"/>
          </a:xfrm>
        </p:spPr>
        <p:txBody>
          <a:bodyPr/>
          <a:lstStyle>
            <a:lvl1pPr marL="228600" indent="-228600">
              <a:buSzPct val="80000"/>
              <a:buFontTx/>
              <a:buBlip>
                <a:blip r:embed="rId2"/>
              </a:buBlip>
              <a:defRPr>
                <a:solidFill>
                  <a:schemeClr val="tx1">
                    <a:lumMod val="50000"/>
                    <a:lumOff val="50000"/>
                  </a:schemeClr>
                </a:solidFill>
              </a:defRPr>
            </a:lvl1pPr>
            <a:lvl2pPr marL="685800" indent="-228600">
              <a:buSzPct val="80000"/>
              <a:buFontTx/>
              <a:buBlip>
                <a:blip r:embed="rId2"/>
              </a:buBlip>
              <a:defRPr>
                <a:solidFill>
                  <a:schemeClr val="tx1">
                    <a:lumMod val="50000"/>
                    <a:lumOff val="50000"/>
                  </a:schemeClr>
                </a:solidFill>
              </a:defRPr>
            </a:lvl2pPr>
            <a:lvl3pPr marL="1143000" indent="-228600">
              <a:buSzPct val="80000"/>
              <a:buFontTx/>
              <a:buBlip>
                <a:blip r:embed="rId2"/>
              </a:buBlip>
              <a:defRPr>
                <a:solidFill>
                  <a:schemeClr val="tx1">
                    <a:lumMod val="50000"/>
                    <a:lumOff val="50000"/>
                  </a:schemeClr>
                </a:solidFill>
              </a:defRPr>
            </a:lvl3pPr>
            <a:lvl4pPr marL="1600200" indent="-228600">
              <a:buSzPct val="80000"/>
              <a:buFontTx/>
              <a:buBlip>
                <a:blip r:embed="rId2"/>
              </a:buBlip>
              <a:defRPr>
                <a:solidFill>
                  <a:schemeClr val="tx1">
                    <a:lumMod val="50000"/>
                    <a:lumOff val="50000"/>
                  </a:schemeClr>
                </a:solidFill>
              </a:defRPr>
            </a:lvl4pPr>
            <a:lvl5pPr marL="2057400" indent="-228600">
              <a:buSzPct val="80000"/>
              <a:buFontTx/>
              <a:buBlip>
                <a:blip r:embed="rId2"/>
              </a:buBlip>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1316F0-BC46-1F40-9E60-DE0C85C9B2F0}"/>
              </a:ext>
            </a:extLst>
          </p:cNvPr>
          <p:cNvSpPr>
            <a:spLocks noGrp="1"/>
          </p:cNvSpPr>
          <p:nvPr>
            <p:ph sz="half" idx="2"/>
          </p:nvPr>
        </p:nvSpPr>
        <p:spPr>
          <a:xfrm>
            <a:off x="6172200" y="1825625"/>
            <a:ext cx="5181600" cy="4351338"/>
          </a:xfrm>
        </p:spPr>
        <p:txBody>
          <a:bodyPr/>
          <a:lstStyle>
            <a:lvl1pPr marL="228600" indent="-228600">
              <a:buSzPct val="80000"/>
              <a:buFontTx/>
              <a:buBlip>
                <a:blip r:embed="rId2"/>
              </a:buBlip>
              <a:defRPr>
                <a:solidFill>
                  <a:schemeClr val="tx1">
                    <a:lumMod val="50000"/>
                    <a:lumOff val="50000"/>
                  </a:schemeClr>
                </a:solidFill>
              </a:defRPr>
            </a:lvl1pPr>
            <a:lvl2pPr marL="685800" indent="-228600">
              <a:buSzPct val="80000"/>
              <a:buFontTx/>
              <a:buBlip>
                <a:blip r:embed="rId2"/>
              </a:buBlip>
              <a:defRPr>
                <a:solidFill>
                  <a:schemeClr val="tx1">
                    <a:lumMod val="50000"/>
                    <a:lumOff val="50000"/>
                  </a:schemeClr>
                </a:solidFill>
              </a:defRPr>
            </a:lvl2pPr>
            <a:lvl3pPr marL="1143000" indent="-228600">
              <a:buSzPct val="80000"/>
              <a:buFontTx/>
              <a:buBlip>
                <a:blip r:embed="rId2"/>
              </a:buBlip>
              <a:defRPr>
                <a:solidFill>
                  <a:schemeClr val="tx1">
                    <a:lumMod val="50000"/>
                    <a:lumOff val="50000"/>
                  </a:schemeClr>
                </a:solidFill>
              </a:defRPr>
            </a:lvl3pPr>
            <a:lvl4pPr marL="1600200" indent="-228600">
              <a:buSzPct val="80000"/>
              <a:buFontTx/>
              <a:buBlip>
                <a:blip r:embed="rId2"/>
              </a:buBlip>
              <a:defRPr>
                <a:solidFill>
                  <a:schemeClr val="tx1">
                    <a:lumMod val="50000"/>
                    <a:lumOff val="50000"/>
                  </a:schemeClr>
                </a:solidFill>
              </a:defRPr>
            </a:lvl4pPr>
            <a:lvl5pPr marL="2057400" indent="-228600">
              <a:buSzPct val="80000"/>
              <a:buFontTx/>
              <a:buBlip>
                <a:blip r:embed="rId2"/>
              </a:buBlip>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9959A37-C859-364B-9728-D6D9722F49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2F7EE-8905-134D-8CA3-3C0C9C19015E}"/>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8" name="Rectangle 7">
            <a:extLst>
              <a:ext uri="{FF2B5EF4-FFF2-40B4-BE49-F238E27FC236}">
                <a16:creationId xmlns:a16="http://schemas.microsoft.com/office/drawing/2014/main" id="{C9EB147C-6EAA-6443-BD52-87A31167BFA7}"/>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5955714-5BB0-8C4B-B306-C4F13CD54454}"/>
              </a:ext>
            </a:extLst>
          </p:cNvPr>
          <p:cNvPicPr>
            <a:picLocks noChangeAspect="1"/>
          </p:cNvPicPr>
          <p:nvPr userDrawn="1"/>
        </p:nvPicPr>
        <p:blipFill rotWithShape="1">
          <a:blip r:embed="rId3"/>
          <a:srcRect t="29451"/>
          <a:stretch/>
        </p:blipFill>
        <p:spPr>
          <a:xfrm>
            <a:off x="8247706" y="0"/>
            <a:ext cx="3962400" cy="2723764"/>
          </a:xfrm>
          <a:prstGeom prst="rect">
            <a:avLst/>
          </a:prstGeom>
        </p:spPr>
      </p:pic>
      <p:sp>
        <p:nvSpPr>
          <p:cNvPr id="10" name="Title 1">
            <a:extLst>
              <a:ext uri="{FF2B5EF4-FFF2-40B4-BE49-F238E27FC236}">
                <a16:creationId xmlns:a16="http://schemas.microsoft.com/office/drawing/2014/main" id="{C2BD0349-85FF-354C-A51B-3BBEEF64FBDB}"/>
              </a:ext>
            </a:extLst>
          </p:cNvPr>
          <p:cNvSpPr>
            <a:spLocks noGrp="1"/>
          </p:cNvSpPr>
          <p:nvPr>
            <p:ph type="title"/>
          </p:nvPr>
        </p:nvSpPr>
        <p:spPr>
          <a:xfrm>
            <a:off x="838200" y="182562"/>
            <a:ext cx="10515600" cy="589032"/>
          </a:xfrm>
        </p:spPr>
        <p:txBody>
          <a:bodyPr>
            <a:noAutofit/>
          </a:bodyPr>
          <a:lstStyle>
            <a:lvl1pPr>
              <a:defRPr sz="4000" b="0" i="0">
                <a:solidFill>
                  <a:schemeClr val="bg1"/>
                </a:solidFill>
                <a:latin typeface="Avenir Book" panose="02000503020000020003" pitchFamily="2" charset="0"/>
              </a:defRPr>
            </a:lvl1pPr>
          </a:lstStyle>
          <a:p>
            <a:r>
              <a:rPr lang="en-US"/>
              <a:t>Click to edit Master title style</a:t>
            </a:r>
          </a:p>
        </p:txBody>
      </p:sp>
      <p:pic>
        <p:nvPicPr>
          <p:cNvPr id="11" name="Picture 10">
            <a:extLst>
              <a:ext uri="{FF2B5EF4-FFF2-40B4-BE49-F238E27FC236}">
                <a16:creationId xmlns:a16="http://schemas.microsoft.com/office/drawing/2014/main" id="{68B38FBB-AE6A-574C-8E04-0AC4CE4364DB}"/>
              </a:ext>
            </a:extLst>
          </p:cNvPr>
          <p:cNvPicPr>
            <a:picLocks noChangeAspect="1"/>
          </p:cNvPicPr>
          <p:nvPr userDrawn="1"/>
        </p:nvPicPr>
        <p:blipFill>
          <a:blip r:embed="rId4"/>
          <a:stretch>
            <a:fillRect/>
          </a:stretch>
        </p:blipFill>
        <p:spPr>
          <a:xfrm>
            <a:off x="188237" y="6206010"/>
            <a:ext cx="1354315" cy="599768"/>
          </a:xfrm>
          <a:prstGeom prst="rect">
            <a:avLst/>
          </a:prstGeom>
        </p:spPr>
      </p:pic>
      <p:cxnSp>
        <p:nvCxnSpPr>
          <p:cNvPr id="12" name="Straight Connector 11">
            <a:extLst>
              <a:ext uri="{FF2B5EF4-FFF2-40B4-BE49-F238E27FC236}">
                <a16:creationId xmlns:a16="http://schemas.microsoft.com/office/drawing/2014/main" id="{D253E0E5-D131-C44A-B927-20F78A67F88B}"/>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87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9A4803-6D8E-C84B-A43A-F1DCF30248D1}"/>
              </a:ext>
            </a:extLst>
          </p:cNvPr>
          <p:cNvSpPr>
            <a:spLocks noGrp="1"/>
          </p:cNvSpPr>
          <p:nvPr>
            <p:ph type="body" idx="1"/>
          </p:nvPr>
        </p:nvSpPr>
        <p:spPr>
          <a:xfrm>
            <a:off x="839788" y="1681163"/>
            <a:ext cx="5157787" cy="823912"/>
          </a:xfrm>
        </p:spPr>
        <p:txBody>
          <a:bodyPr anchor="b"/>
          <a:lstStyle>
            <a:lvl1pPr marL="0" indent="0">
              <a:buNone/>
              <a:defRPr sz="2400" b="1" i="0">
                <a:solidFill>
                  <a:schemeClr val="tx1">
                    <a:lumMod val="50000"/>
                    <a:lumOff val="50000"/>
                  </a:schemeClr>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998487-C1F9-2646-B346-AF99AA366F2F}"/>
              </a:ext>
            </a:extLst>
          </p:cNvPr>
          <p:cNvSpPr>
            <a:spLocks noGrp="1"/>
          </p:cNvSpPr>
          <p:nvPr>
            <p:ph sz="half" idx="2"/>
          </p:nvPr>
        </p:nvSpPr>
        <p:spPr>
          <a:xfrm>
            <a:off x="839788" y="2505075"/>
            <a:ext cx="5157787" cy="3684588"/>
          </a:xfrm>
        </p:spPr>
        <p:txBody>
          <a:bodyPr/>
          <a:lstStyle>
            <a:lvl1pPr marL="228600" indent="-228600">
              <a:buSzPct val="80000"/>
              <a:buFontTx/>
              <a:buBlip>
                <a:blip r:embed="rId2"/>
              </a:buBlip>
              <a:defRPr b="0" i="0">
                <a:solidFill>
                  <a:schemeClr val="tx1">
                    <a:lumMod val="50000"/>
                    <a:lumOff val="50000"/>
                  </a:schemeClr>
                </a:solidFill>
                <a:latin typeface="Avenir Roman" panose="02000503020000020003" pitchFamily="2" charset="0"/>
              </a:defRPr>
            </a:lvl1pPr>
            <a:lvl2pPr marL="685800" indent="-228600">
              <a:buSzPct val="80000"/>
              <a:buFontTx/>
              <a:buBlip>
                <a:blip r:embed="rId2"/>
              </a:buBlip>
              <a:defRPr b="0" i="0">
                <a:solidFill>
                  <a:schemeClr val="tx1">
                    <a:lumMod val="50000"/>
                    <a:lumOff val="50000"/>
                  </a:schemeClr>
                </a:solidFill>
                <a:latin typeface="Avenir Roman" panose="02000503020000020003" pitchFamily="2" charset="0"/>
              </a:defRPr>
            </a:lvl2pPr>
            <a:lvl3pPr marL="1143000" indent="-228600">
              <a:buSzPct val="80000"/>
              <a:buFontTx/>
              <a:buBlip>
                <a:blip r:embed="rId2"/>
              </a:buBlip>
              <a:defRPr b="0" i="0">
                <a:solidFill>
                  <a:schemeClr val="tx1">
                    <a:lumMod val="50000"/>
                    <a:lumOff val="50000"/>
                  </a:schemeClr>
                </a:solidFill>
                <a:latin typeface="Avenir Roman" panose="02000503020000020003" pitchFamily="2" charset="0"/>
              </a:defRPr>
            </a:lvl3pPr>
            <a:lvl4pPr marL="1600200" indent="-228600">
              <a:buSzPct val="80000"/>
              <a:buFontTx/>
              <a:buBlip>
                <a:blip r:embed="rId2"/>
              </a:buBlip>
              <a:defRPr b="0" i="0">
                <a:solidFill>
                  <a:schemeClr val="tx1">
                    <a:lumMod val="50000"/>
                    <a:lumOff val="50000"/>
                  </a:schemeClr>
                </a:solidFill>
                <a:latin typeface="Avenir Roman" panose="02000503020000020003" pitchFamily="2" charset="0"/>
              </a:defRPr>
            </a:lvl4pPr>
            <a:lvl5pPr marL="2057400" indent="-228600">
              <a:buSzPct val="80000"/>
              <a:buFontTx/>
              <a:buBlip>
                <a:blip r:embed="rId2"/>
              </a:buBlip>
              <a:defRPr b="0" i="0">
                <a:solidFill>
                  <a:schemeClr val="tx1">
                    <a:lumMod val="50000"/>
                    <a:lumOff val="50000"/>
                  </a:schemeClr>
                </a:solidFill>
                <a:latin typeface="Avenir Roman"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6AE207-E463-6B4F-BE0D-CD43B8A00FD7}"/>
              </a:ext>
            </a:extLst>
          </p:cNvPr>
          <p:cNvSpPr>
            <a:spLocks noGrp="1"/>
          </p:cNvSpPr>
          <p:nvPr>
            <p:ph type="body" sz="quarter" idx="3"/>
          </p:nvPr>
        </p:nvSpPr>
        <p:spPr>
          <a:xfrm>
            <a:off x="6172200" y="1681163"/>
            <a:ext cx="5183188" cy="823912"/>
          </a:xfrm>
        </p:spPr>
        <p:txBody>
          <a:bodyPr anchor="b"/>
          <a:lstStyle>
            <a:lvl1pPr marL="0" indent="0">
              <a:buNone/>
              <a:defRPr sz="2400" b="1" i="0">
                <a:solidFill>
                  <a:schemeClr val="tx1">
                    <a:lumMod val="50000"/>
                    <a:lumOff val="50000"/>
                  </a:schemeClr>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9E7A9A-946A-2741-9961-720F4E471DBA}"/>
              </a:ext>
            </a:extLst>
          </p:cNvPr>
          <p:cNvSpPr>
            <a:spLocks noGrp="1"/>
          </p:cNvSpPr>
          <p:nvPr>
            <p:ph sz="quarter" idx="4"/>
          </p:nvPr>
        </p:nvSpPr>
        <p:spPr>
          <a:xfrm>
            <a:off x="6172200" y="2505075"/>
            <a:ext cx="5183188" cy="3684588"/>
          </a:xfrm>
        </p:spPr>
        <p:txBody>
          <a:bodyPr/>
          <a:lstStyle>
            <a:lvl1pPr marL="228600" indent="-228600">
              <a:buSzPct val="80000"/>
              <a:buFontTx/>
              <a:buBlip>
                <a:blip r:embed="rId2"/>
              </a:buBlip>
              <a:defRPr b="0" i="0">
                <a:solidFill>
                  <a:schemeClr val="tx1">
                    <a:lumMod val="50000"/>
                    <a:lumOff val="50000"/>
                  </a:schemeClr>
                </a:solidFill>
                <a:latin typeface="Avenir Roman" panose="02000503020000020003" pitchFamily="2" charset="0"/>
              </a:defRPr>
            </a:lvl1pPr>
            <a:lvl2pPr marL="685800" indent="-228600">
              <a:buSzPct val="80000"/>
              <a:buFontTx/>
              <a:buBlip>
                <a:blip r:embed="rId2"/>
              </a:buBlip>
              <a:defRPr b="0" i="0">
                <a:solidFill>
                  <a:schemeClr val="tx1">
                    <a:lumMod val="50000"/>
                    <a:lumOff val="50000"/>
                  </a:schemeClr>
                </a:solidFill>
                <a:latin typeface="Avenir Roman" panose="02000503020000020003" pitchFamily="2" charset="0"/>
              </a:defRPr>
            </a:lvl2pPr>
            <a:lvl3pPr marL="1143000" indent="-228600">
              <a:buSzPct val="80000"/>
              <a:buFontTx/>
              <a:buBlip>
                <a:blip r:embed="rId2"/>
              </a:buBlip>
              <a:defRPr b="0" i="0">
                <a:solidFill>
                  <a:schemeClr val="tx1">
                    <a:lumMod val="50000"/>
                    <a:lumOff val="50000"/>
                  </a:schemeClr>
                </a:solidFill>
                <a:latin typeface="Avenir Roman" panose="02000503020000020003" pitchFamily="2" charset="0"/>
              </a:defRPr>
            </a:lvl3pPr>
            <a:lvl4pPr marL="1600200" indent="-228600">
              <a:buSzPct val="80000"/>
              <a:buFontTx/>
              <a:buBlip>
                <a:blip r:embed="rId2"/>
              </a:buBlip>
              <a:defRPr b="0" i="0">
                <a:solidFill>
                  <a:schemeClr val="tx1">
                    <a:lumMod val="50000"/>
                    <a:lumOff val="50000"/>
                  </a:schemeClr>
                </a:solidFill>
                <a:latin typeface="Avenir Roman" panose="02000503020000020003" pitchFamily="2" charset="0"/>
              </a:defRPr>
            </a:lvl4pPr>
            <a:lvl5pPr marL="2057400" indent="-228600">
              <a:buSzPct val="80000"/>
              <a:buFontTx/>
              <a:buBlip>
                <a:blip r:embed="rId2"/>
              </a:buBlip>
              <a:defRPr b="0" i="0">
                <a:solidFill>
                  <a:schemeClr val="tx1">
                    <a:lumMod val="50000"/>
                    <a:lumOff val="50000"/>
                  </a:schemeClr>
                </a:solidFill>
                <a:latin typeface="Avenir Roman"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AB244A63-EE85-1647-B0EC-2FA1318675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A35C03-6DB5-E54D-A04C-AB0C62742AAA}"/>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10" name="Rectangle 9">
            <a:extLst>
              <a:ext uri="{FF2B5EF4-FFF2-40B4-BE49-F238E27FC236}">
                <a16:creationId xmlns:a16="http://schemas.microsoft.com/office/drawing/2014/main" id="{2F312477-CB84-7941-A937-4E4B2DB5F06B}"/>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3BDF0B7-3333-7840-86E0-1B069A8DA2A6}"/>
              </a:ext>
            </a:extLst>
          </p:cNvPr>
          <p:cNvPicPr>
            <a:picLocks noChangeAspect="1"/>
          </p:cNvPicPr>
          <p:nvPr userDrawn="1"/>
        </p:nvPicPr>
        <p:blipFill rotWithShape="1">
          <a:blip r:embed="rId3"/>
          <a:srcRect t="29451"/>
          <a:stretch/>
        </p:blipFill>
        <p:spPr>
          <a:xfrm>
            <a:off x="8247706" y="0"/>
            <a:ext cx="3962400" cy="2723764"/>
          </a:xfrm>
          <a:prstGeom prst="rect">
            <a:avLst/>
          </a:prstGeom>
        </p:spPr>
      </p:pic>
      <p:sp>
        <p:nvSpPr>
          <p:cNvPr id="12" name="Title 1">
            <a:extLst>
              <a:ext uri="{FF2B5EF4-FFF2-40B4-BE49-F238E27FC236}">
                <a16:creationId xmlns:a16="http://schemas.microsoft.com/office/drawing/2014/main" id="{BAD6BAD8-B930-0647-8165-C722D023B048}"/>
              </a:ext>
            </a:extLst>
          </p:cNvPr>
          <p:cNvSpPr>
            <a:spLocks noGrp="1"/>
          </p:cNvSpPr>
          <p:nvPr>
            <p:ph type="title"/>
          </p:nvPr>
        </p:nvSpPr>
        <p:spPr>
          <a:xfrm>
            <a:off x="838200" y="182562"/>
            <a:ext cx="10515600" cy="589032"/>
          </a:xfrm>
        </p:spPr>
        <p:txBody>
          <a:bodyPr>
            <a:noAutofit/>
          </a:bodyPr>
          <a:lstStyle>
            <a:lvl1pPr>
              <a:defRPr sz="4000" b="0" i="0">
                <a:solidFill>
                  <a:schemeClr val="bg1"/>
                </a:solidFill>
                <a:latin typeface="Avenir Book" panose="02000503020000020003" pitchFamily="2" charset="0"/>
              </a:defRPr>
            </a:lvl1pPr>
          </a:lstStyle>
          <a:p>
            <a:r>
              <a:rPr lang="en-US"/>
              <a:t>Click to edit Master title style</a:t>
            </a:r>
          </a:p>
        </p:txBody>
      </p:sp>
      <p:pic>
        <p:nvPicPr>
          <p:cNvPr id="13" name="Picture 12">
            <a:extLst>
              <a:ext uri="{FF2B5EF4-FFF2-40B4-BE49-F238E27FC236}">
                <a16:creationId xmlns:a16="http://schemas.microsoft.com/office/drawing/2014/main" id="{D7A76EC1-74AC-4441-8873-CD1776111750}"/>
              </a:ext>
            </a:extLst>
          </p:cNvPr>
          <p:cNvPicPr>
            <a:picLocks noChangeAspect="1"/>
          </p:cNvPicPr>
          <p:nvPr userDrawn="1"/>
        </p:nvPicPr>
        <p:blipFill>
          <a:blip r:embed="rId4"/>
          <a:stretch>
            <a:fillRect/>
          </a:stretch>
        </p:blipFill>
        <p:spPr>
          <a:xfrm>
            <a:off x="188237" y="6206010"/>
            <a:ext cx="1354315" cy="599768"/>
          </a:xfrm>
          <a:prstGeom prst="rect">
            <a:avLst/>
          </a:prstGeom>
        </p:spPr>
      </p:pic>
      <p:cxnSp>
        <p:nvCxnSpPr>
          <p:cNvPr id="14" name="Straight Connector 13">
            <a:extLst>
              <a:ext uri="{FF2B5EF4-FFF2-40B4-BE49-F238E27FC236}">
                <a16:creationId xmlns:a16="http://schemas.microsoft.com/office/drawing/2014/main" id="{B7C8F05B-4864-7744-9866-9AD28EF2E2E5}"/>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692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75FB2B-A61B-4B4A-BAC4-3B3C6CA38B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915EAA-065A-FC4C-89A7-0710E20D0521}"/>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6" name="Rectangle 5">
            <a:extLst>
              <a:ext uri="{FF2B5EF4-FFF2-40B4-BE49-F238E27FC236}">
                <a16:creationId xmlns:a16="http://schemas.microsoft.com/office/drawing/2014/main" id="{1E64E641-8CBE-8F4E-9EF7-1F217E8E32E6}"/>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792487-8619-5B4E-AA9A-0FF1B91BEDDA}"/>
              </a:ext>
            </a:extLst>
          </p:cNvPr>
          <p:cNvPicPr>
            <a:picLocks noChangeAspect="1"/>
          </p:cNvPicPr>
          <p:nvPr userDrawn="1"/>
        </p:nvPicPr>
        <p:blipFill rotWithShape="1">
          <a:blip r:embed="rId2"/>
          <a:srcRect t="29451"/>
          <a:stretch/>
        </p:blipFill>
        <p:spPr>
          <a:xfrm>
            <a:off x="8247706" y="0"/>
            <a:ext cx="3962400" cy="2723764"/>
          </a:xfrm>
          <a:prstGeom prst="rect">
            <a:avLst/>
          </a:prstGeom>
        </p:spPr>
      </p:pic>
      <p:sp>
        <p:nvSpPr>
          <p:cNvPr id="8" name="Title 1">
            <a:extLst>
              <a:ext uri="{FF2B5EF4-FFF2-40B4-BE49-F238E27FC236}">
                <a16:creationId xmlns:a16="http://schemas.microsoft.com/office/drawing/2014/main" id="{93C19B40-8463-5641-99C6-0C54A08F0772}"/>
              </a:ext>
            </a:extLst>
          </p:cNvPr>
          <p:cNvSpPr>
            <a:spLocks noGrp="1"/>
          </p:cNvSpPr>
          <p:nvPr>
            <p:ph type="title"/>
          </p:nvPr>
        </p:nvSpPr>
        <p:spPr>
          <a:xfrm>
            <a:off x="838200" y="182562"/>
            <a:ext cx="10515600" cy="589032"/>
          </a:xfrm>
        </p:spPr>
        <p:txBody>
          <a:bodyPr>
            <a:noAutofit/>
          </a:bodyPr>
          <a:lstStyle>
            <a:lvl1pPr>
              <a:defRPr sz="4000" b="0" i="0">
                <a:solidFill>
                  <a:schemeClr val="bg1"/>
                </a:solidFill>
                <a:latin typeface="Avenir Book" panose="02000503020000020003" pitchFamily="2" charset="0"/>
              </a:defRPr>
            </a:lvl1pPr>
          </a:lstStyle>
          <a:p>
            <a:r>
              <a:rPr lang="en-US"/>
              <a:t>Click to edit Master title style</a:t>
            </a:r>
          </a:p>
        </p:txBody>
      </p:sp>
      <p:pic>
        <p:nvPicPr>
          <p:cNvPr id="9" name="Picture 8">
            <a:extLst>
              <a:ext uri="{FF2B5EF4-FFF2-40B4-BE49-F238E27FC236}">
                <a16:creationId xmlns:a16="http://schemas.microsoft.com/office/drawing/2014/main" id="{38EEC196-927F-014D-B784-81B08B30A414}"/>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0" name="Straight Connector 9">
            <a:extLst>
              <a:ext uri="{FF2B5EF4-FFF2-40B4-BE49-F238E27FC236}">
                <a16:creationId xmlns:a16="http://schemas.microsoft.com/office/drawing/2014/main" id="{301AC10F-D77F-6D4A-B56E-4E04CCB838A7}"/>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681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59665E-BAA1-0442-9233-4E1C24249A44}"/>
              </a:ext>
            </a:extLst>
          </p:cNvPr>
          <p:cNvSpPr/>
          <p:nvPr userDrawn="1"/>
        </p:nvSpPr>
        <p:spPr>
          <a:xfrm>
            <a:off x="0" y="0"/>
            <a:ext cx="12192000" cy="6206009"/>
          </a:xfrm>
          <a:prstGeom prst="rect">
            <a:avLst/>
          </a:prstGeom>
          <a:solidFill>
            <a:srgbClr val="6C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C0D0D64B-8FFD-A54A-9CCC-D974DBE849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1B8DB9-7B3A-6745-9901-5484BEC72409}"/>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10" name="Picture 9">
            <a:extLst>
              <a:ext uri="{FF2B5EF4-FFF2-40B4-BE49-F238E27FC236}">
                <a16:creationId xmlns:a16="http://schemas.microsoft.com/office/drawing/2014/main" id="{2C37392A-E49D-8440-917E-0838802F2D0D}"/>
              </a:ext>
            </a:extLst>
          </p:cNvPr>
          <p:cNvPicPr>
            <a:picLocks noChangeAspect="1"/>
          </p:cNvPicPr>
          <p:nvPr userDrawn="1"/>
        </p:nvPicPr>
        <p:blipFill rotWithShape="1">
          <a:blip r:embed="rId2"/>
          <a:srcRect t="29451"/>
          <a:stretch/>
        </p:blipFill>
        <p:spPr>
          <a:xfrm>
            <a:off x="8247706" y="0"/>
            <a:ext cx="3962400" cy="2723764"/>
          </a:xfrm>
          <a:prstGeom prst="rect">
            <a:avLst/>
          </a:prstGeom>
        </p:spPr>
      </p:pic>
      <p:pic>
        <p:nvPicPr>
          <p:cNvPr id="11" name="Picture 10">
            <a:extLst>
              <a:ext uri="{FF2B5EF4-FFF2-40B4-BE49-F238E27FC236}">
                <a16:creationId xmlns:a16="http://schemas.microsoft.com/office/drawing/2014/main" id="{D95C85EC-0461-914F-B40A-52CEBCB5D107}"/>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2" name="Straight Connector 11">
            <a:extLst>
              <a:ext uri="{FF2B5EF4-FFF2-40B4-BE49-F238E27FC236}">
                <a16:creationId xmlns:a16="http://schemas.microsoft.com/office/drawing/2014/main" id="{F781096C-68C7-974B-A853-6D09580F80C9}"/>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Hexagon 13">
            <a:extLst>
              <a:ext uri="{FF2B5EF4-FFF2-40B4-BE49-F238E27FC236}">
                <a16:creationId xmlns:a16="http://schemas.microsoft.com/office/drawing/2014/main" id="{B6CD00A9-75C1-0349-85FC-A53B4DDF6C55}"/>
              </a:ext>
            </a:extLst>
          </p:cNvPr>
          <p:cNvSpPr/>
          <p:nvPr userDrawn="1"/>
        </p:nvSpPr>
        <p:spPr>
          <a:xfrm rot="5400000">
            <a:off x="5404757" y="735361"/>
            <a:ext cx="5492932" cy="473528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ECBF844-07CF-6942-8CE9-4F077AD89CD3}"/>
              </a:ext>
            </a:extLst>
          </p:cNvPr>
          <p:cNvPicPr>
            <a:picLocks noChangeAspect="1"/>
          </p:cNvPicPr>
          <p:nvPr userDrawn="1"/>
        </p:nvPicPr>
        <p:blipFill>
          <a:blip r:embed="rId4"/>
          <a:stretch>
            <a:fillRect/>
          </a:stretch>
        </p:blipFill>
        <p:spPr>
          <a:xfrm>
            <a:off x="5883109" y="1649110"/>
            <a:ext cx="4536228" cy="2907788"/>
          </a:xfrm>
          <a:prstGeom prst="rect">
            <a:avLst/>
          </a:prstGeom>
        </p:spPr>
      </p:pic>
      <p:sp>
        <p:nvSpPr>
          <p:cNvPr id="20" name="object 13">
            <a:extLst>
              <a:ext uri="{FF2B5EF4-FFF2-40B4-BE49-F238E27FC236}">
                <a16:creationId xmlns:a16="http://schemas.microsoft.com/office/drawing/2014/main" id="{378AF080-BF4E-AF48-90F2-31D9A102C9A8}"/>
              </a:ext>
            </a:extLst>
          </p:cNvPr>
          <p:cNvSpPr/>
          <p:nvPr userDrawn="1"/>
        </p:nvSpPr>
        <p:spPr>
          <a:xfrm>
            <a:off x="820957" y="2300855"/>
            <a:ext cx="5044045"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21" name="Title 1">
            <a:extLst>
              <a:ext uri="{FF2B5EF4-FFF2-40B4-BE49-F238E27FC236}">
                <a16:creationId xmlns:a16="http://schemas.microsoft.com/office/drawing/2014/main" id="{E249C02A-F248-4E40-AD44-BAAC3299B488}"/>
              </a:ext>
            </a:extLst>
          </p:cNvPr>
          <p:cNvSpPr>
            <a:spLocks noGrp="1"/>
          </p:cNvSpPr>
          <p:nvPr>
            <p:ph type="ctrTitle" hasCustomPrompt="1"/>
          </p:nvPr>
        </p:nvSpPr>
        <p:spPr>
          <a:xfrm>
            <a:off x="1189973" y="2653331"/>
            <a:ext cx="4091873" cy="1333152"/>
          </a:xfrm>
        </p:spPr>
        <p:txBody>
          <a:bodyPr anchor="t">
            <a:noAutofit/>
          </a:bodyPr>
          <a:lstStyle>
            <a:lvl1pPr algn="l">
              <a:defRPr sz="4800" b="0" i="0">
                <a:solidFill>
                  <a:schemeClr val="bg1"/>
                </a:solidFill>
                <a:latin typeface="Avenir Roman" panose="02000503020000020003" pitchFamily="2" charset="0"/>
              </a:defRPr>
            </a:lvl1pPr>
          </a:lstStyle>
          <a:p>
            <a:r>
              <a:rPr lang="nl-NL"/>
              <a:t>Klik om stijl te </a:t>
            </a:r>
            <a:br>
              <a:rPr lang="nl-NL"/>
            </a:br>
            <a:r>
              <a:rPr lang="nl-NL"/>
              <a:t>bewerken</a:t>
            </a:r>
            <a:endParaRPr lang="en-US"/>
          </a:p>
        </p:txBody>
      </p:sp>
      <p:sp>
        <p:nvSpPr>
          <p:cNvPr id="22" name="object 14">
            <a:extLst>
              <a:ext uri="{FF2B5EF4-FFF2-40B4-BE49-F238E27FC236}">
                <a16:creationId xmlns:a16="http://schemas.microsoft.com/office/drawing/2014/main" id="{35F27C4D-F674-8942-BC24-D1136026E56A}"/>
              </a:ext>
            </a:extLst>
          </p:cNvPr>
          <p:cNvSpPr/>
          <p:nvPr userDrawn="1"/>
        </p:nvSpPr>
        <p:spPr>
          <a:xfrm>
            <a:off x="752471" y="2707436"/>
            <a:ext cx="153301" cy="177089"/>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2739652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59665E-BAA1-0442-9233-4E1C24249A44}"/>
              </a:ext>
            </a:extLst>
          </p:cNvPr>
          <p:cNvSpPr/>
          <p:nvPr userDrawn="1"/>
        </p:nvSpPr>
        <p:spPr>
          <a:xfrm>
            <a:off x="0" y="0"/>
            <a:ext cx="12192000" cy="6206009"/>
          </a:xfrm>
          <a:prstGeom prst="rect">
            <a:avLst/>
          </a:prstGeom>
          <a:solidFill>
            <a:srgbClr val="75B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C0D0D64B-8FFD-A54A-9CCC-D974DBE849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1B8DB9-7B3A-6745-9901-5484BEC72409}"/>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10" name="Picture 9">
            <a:extLst>
              <a:ext uri="{FF2B5EF4-FFF2-40B4-BE49-F238E27FC236}">
                <a16:creationId xmlns:a16="http://schemas.microsoft.com/office/drawing/2014/main" id="{2C37392A-E49D-8440-917E-0838802F2D0D}"/>
              </a:ext>
            </a:extLst>
          </p:cNvPr>
          <p:cNvPicPr>
            <a:picLocks noChangeAspect="1"/>
          </p:cNvPicPr>
          <p:nvPr userDrawn="1"/>
        </p:nvPicPr>
        <p:blipFill rotWithShape="1">
          <a:blip r:embed="rId2"/>
          <a:srcRect t="29451"/>
          <a:stretch/>
        </p:blipFill>
        <p:spPr>
          <a:xfrm>
            <a:off x="8247706" y="0"/>
            <a:ext cx="3962400" cy="2723764"/>
          </a:xfrm>
          <a:prstGeom prst="rect">
            <a:avLst/>
          </a:prstGeom>
        </p:spPr>
      </p:pic>
      <p:pic>
        <p:nvPicPr>
          <p:cNvPr id="11" name="Picture 10">
            <a:extLst>
              <a:ext uri="{FF2B5EF4-FFF2-40B4-BE49-F238E27FC236}">
                <a16:creationId xmlns:a16="http://schemas.microsoft.com/office/drawing/2014/main" id="{D95C85EC-0461-914F-B40A-52CEBCB5D107}"/>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2" name="Straight Connector 11">
            <a:extLst>
              <a:ext uri="{FF2B5EF4-FFF2-40B4-BE49-F238E27FC236}">
                <a16:creationId xmlns:a16="http://schemas.microsoft.com/office/drawing/2014/main" id="{F781096C-68C7-974B-A853-6D09580F80C9}"/>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Hexagon 13">
            <a:extLst>
              <a:ext uri="{FF2B5EF4-FFF2-40B4-BE49-F238E27FC236}">
                <a16:creationId xmlns:a16="http://schemas.microsoft.com/office/drawing/2014/main" id="{B6CD00A9-75C1-0349-85FC-A53B4DDF6C55}"/>
              </a:ext>
            </a:extLst>
          </p:cNvPr>
          <p:cNvSpPr/>
          <p:nvPr userDrawn="1"/>
        </p:nvSpPr>
        <p:spPr>
          <a:xfrm rot="5400000">
            <a:off x="5404757" y="735361"/>
            <a:ext cx="5492932" cy="473528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13">
            <a:extLst>
              <a:ext uri="{FF2B5EF4-FFF2-40B4-BE49-F238E27FC236}">
                <a16:creationId xmlns:a16="http://schemas.microsoft.com/office/drawing/2014/main" id="{8D384386-EA5C-F644-8FBA-C0DD5DD74EEB}"/>
              </a:ext>
            </a:extLst>
          </p:cNvPr>
          <p:cNvSpPr/>
          <p:nvPr userDrawn="1"/>
        </p:nvSpPr>
        <p:spPr>
          <a:xfrm>
            <a:off x="820957" y="2300855"/>
            <a:ext cx="5044045"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18" name="Title 1">
            <a:extLst>
              <a:ext uri="{FF2B5EF4-FFF2-40B4-BE49-F238E27FC236}">
                <a16:creationId xmlns:a16="http://schemas.microsoft.com/office/drawing/2014/main" id="{2FFA7254-63BC-5044-BB0E-4289CFE2A66D}"/>
              </a:ext>
            </a:extLst>
          </p:cNvPr>
          <p:cNvSpPr>
            <a:spLocks noGrp="1"/>
          </p:cNvSpPr>
          <p:nvPr>
            <p:ph type="ctrTitle" hasCustomPrompt="1"/>
          </p:nvPr>
        </p:nvSpPr>
        <p:spPr>
          <a:xfrm>
            <a:off x="1189973" y="2653331"/>
            <a:ext cx="4091873" cy="1333152"/>
          </a:xfrm>
        </p:spPr>
        <p:txBody>
          <a:bodyPr anchor="t">
            <a:noAutofit/>
          </a:bodyPr>
          <a:lstStyle>
            <a:lvl1pPr algn="l">
              <a:defRPr sz="4800" b="0" i="0">
                <a:solidFill>
                  <a:schemeClr val="bg1"/>
                </a:solidFill>
                <a:latin typeface="Avenir Roman" panose="02000503020000020003" pitchFamily="2" charset="0"/>
              </a:defRPr>
            </a:lvl1pPr>
          </a:lstStyle>
          <a:p>
            <a:r>
              <a:rPr lang="nl-NL"/>
              <a:t>Klik om stijl te </a:t>
            </a:r>
            <a:br>
              <a:rPr lang="nl-NL"/>
            </a:br>
            <a:r>
              <a:rPr lang="nl-NL"/>
              <a:t>bewerken</a:t>
            </a:r>
            <a:endParaRPr lang="en-US"/>
          </a:p>
        </p:txBody>
      </p:sp>
      <p:sp>
        <p:nvSpPr>
          <p:cNvPr id="19" name="object 14">
            <a:extLst>
              <a:ext uri="{FF2B5EF4-FFF2-40B4-BE49-F238E27FC236}">
                <a16:creationId xmlns:a16="http://schemas.microsoft.com/office/drawing/2014/main" id="{6410E8EE-1F82-4F41-AF08-D0DF7AEC8BCC}"/>
              </a:ext>
            </a:extLst>
          </p:cNvPr>
          <p:cNvSpPr/>
          <p:nvPr userDrawn="1"/>
        </p:nvSpPr>
        <p:spPr>
          <a:xfrm>
            <a:off x="752471" y="2707436"/>
            <a:ext cx="153301" cy="177089"/>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pic>
        <p:nvPicPr>
          <p:cNvPr id="7" name="Picture 6">
            <a:extLst>
              <a:ext uri="{FF2B5EF4-FFF2-40B4-BE49-F238E27FC236}">
                <a16:creationId xmlns:a16="http://schemas.microsoft.com/office/drawing/2014/main" id="{4334FFF1-A6AF-EB4F-8939-BD021E59AD8B}"/>
              </a:ext>
            </a:extLst>
          </p:cNvPr>
          <p:cNvPicPr>
            <a:picLocks noChangeAspect="1"/>
          </p:cNvPicPr>
          <p:nvPr userDrawn="1"/>
        </p:nvPicPr>
        <p:blipFill>
          <a:blip r:embed="rId4"/>
          <a:stretch>
            <a:fillRect/>
          </a:stretch>
        </p:blipFill>
        <p:spPr>
          <a:xfrm>
            <a:off x="6017385" y="1562099"/>
            <a:ext cx="4383916" cy="3082803"/>
          </a:xfrm>
          <a:prstGeom prst="rect">
            <a:avLst/>
          </a:prstGeom>
        </p:spPr>
      </p:pic>
    </p:spTree>
    <p:extLst>
      <p:ext uri="{BB962C8B-B14F-4D97-AF65-F5344CB8AC3E}">
        <p14:creationId xmlns:p14="http://schemas.microsoft.com/office/powerpoint/2010/main" val="4177258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E57FEC-9278-6245-AA6A-F08D89FB2D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BD65EB-3FB2-3E41-9346-F629229AC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A0F8D-B8E8-264A-8A96-85FC0B0D91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BBFB44-2F96-3B42-A340-01A44FC5424B}" type="datetimeFigureOut">
              <a:rPr lang="en-US" smtClean="0"/>
              <a:t>9/8/2021</a:t>
            </a:fld>
            <a:endParaRPr lang="en-US"/>
          </a:p>
        </p:txBody>
      </p:sp>
      <p:sp>
        <p:nvSpPr>
          <p:cNvPr id="5" name="Footer Placeholder 4">
            <a:extLst>
              <a:ext uri="{FF2B5EF4-FFF2-40B4-BE49-F238E27FC236}">
                <a16:creationId xmlns:a16="http://schemas.microsoft.com/office/drawing/2014/main" id="{410F9055-58D8-2741-82F5-5BF541CFF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3CDC80-FB81-2E44-BCD1-106ADF2BD8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8C65E-48B1-C440-8686-E2028FF5D4DC}" type="slidenum">
              <a:rPr lang="en-US" smtClean="0"/>
              <a:t>‹nr.›</a:t>
            </a:fld>
            <a:endParaRPr lang="en-US"/>
          </a:p>
        </p:txBody>
      </p:sp>
    </p:spTree>
    <p:extLst>
      <p:ext uri="{BB962C8B-B14F-4D97-AF65-F5344CB8AC3E}">
        <p14:creationId xmlns:p14="http://schemas.microsoft.com/office/powerpoint/2010/main" val="5808265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61" r:id="rId9"/>
    <p:sldLayoutId id="2147483662"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coalitiedigivaardigindezorg.nl/"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A873D9-1694-4644-92A6-1A329EE5AE65}"/>
              </a:ext>
            </a:extLst>
          </p:cNvPr>
          <p:cNvSpPr>
            <a:spLocks noGrp="1"/>
          </p:cNvSpPr>
          <p:nvPr>
            <p:ph type="ctrTitle" hasCustomPrompt="1"/>
          </p:nvPr>
        </p:nvSpPr>
        <p:spPr>
          <a:xfrm>
            <a:off x="1161526" y="2903825"/>
            <a:ext cx="5088446" cy="1333152"/>
          </a:xfrm>
        </p:spPr>
        <p:txBody>
          <a:bodyPr anchor="t">
            <a:noAutofit/>
          </a:bodyPr>
          <a:lstStyle>
            <a:lvl1pPr algn="l">
              <a:defRPr sz="4800" b="0" i="0">
                <a:solidFill>
                  <a:schemeClr val="bg1"/>
                </a:solidFill>
                <a:latin typeface="Avenir Roman" panose="02000503020000020003" pitchFamily="2" charset="0"/>
              </a:defRPr>
            </a:lvl1pPr>
          </a:lstStyle>
          <a:p>
            <a:r>
              <a:rPr lang="nl-NL" b="1" i="0" dirty="0">
                <a:effectLst/>
                <a:latin typeface="+mn-lt"/>
              </a:rPr>
              <a:t>De leidinggevende als coach in het project ‘Digitale Vaardigheden’</a:t>
            </a:r>
            <a:endParaRPr lang="en-US" b="1" dirty="0">
              <a:latin typeface="+mn-lt"/>
            </a:endParaRPr>
          </a:p>
        </p:txBody>
      </p:sp>
    </p:spTree>
    <p:extLst>
      <p:ext uri="{BB962C8B-B14F-4D97-AF65-F5344CB8AC3E}">
        <p14:creationId xmlns:p14="http://schemas.microsoft.com/office/powerpoint/2010/main" val="2270690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9018-AA7A-9945-8526-70A1D6C19129}"/>
              </a:ext>
            </a:extLst>
          </p:cNvPr>
          <p:cNvSpPr>
            <a:spLocks noGrp="1"/>
          </p:cNvSpPr>
          <p:nvPr>
            <p:ph type="title"/>
          </p:nvPr>
        </p:nvSpPr>
        <p:spPr/>
        <p:txBody>
          <a:bodyPr/>
          <a:lstStyle/>
          <a:p>
            <a:r>
              <a:rPr lang="en-US" dirty="0" err="1"/>
              <a:t>Knelpunten</a:t>
            </a:r>
            <a:r>
              <a:rPr lang="en-US" dirty="0"/>
              <a:t> intern</a:t>
            </a:r>
          </a:p>
        </p:txBody>
      </p:sp>
    </p:spTree>
    <p:extLst>
      <p:ext uri="{BB962C8B-B14F-4D97-AF65-F5344CB8AC3E}">
        <p14:creationId xmlns:p14="http://schemas.microsoft.com/office/powerpoint/2010/main" val="3410012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C1896F-7470-4D1D-BA7C-38B8EE59EF44}"/>
              </a:ext>
            </a:extLst>
          </p:cNvPr>
          <p:cNvSpPr>
            <a:spLocks noGrp="1"/>
          </p:cNvSpPr>
          <p:nvPr>
            <p:ph type="ctrTitle"/>
          </p:nvPr>
        </p:nvSpPr>
        <p:spPr/>
        <p:txBody>
          <a:bodyPr/>
          <a:lstStyle/>
          <a:p>
            <a:r>
              <a:rPr lang="nl-NL" b="1" dirty="0">
                <a:latin typeface="+mn-lt"/>
              </a:rPr>
              <a:t>Jullie</a:t>
            </a:r>
            <a:r>
              <a:rPr lang="nl-NL" b="1" i="0" dirty="0">
                <a:effectLst/>
                <a:latin typeface="+mn-lt"/>
              </a:rPr>
              <a:t> ideeën</a:t>
            </a:r>
            <a:r>
              <a:rPr lang="nl-NL" b="1" dirty="0">
                <a:latin typeface="+mn-lt"/>
              </a:rPr>
              <a:t>? Aanvullingen?</a:t>
            </a:r>
            <a:endParaRPr lang="nl-NL" dirty="0">
              <a:latin typeface="+mn-lt"/>
            </a:endParaRPr>
          </a:p>
        </p:txBody>
      </p:sp>
    </p:spTree>
    <p:extLst>
      <p:ext uri="{BB962C8B-B14F-4D97-AF65-F5344CB8AC3E}">
        <p14:creationId xmlns:p14="http://schemas.microsoft.com/office/powerpoint/2010/main" val="1358207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7B0C6-4B2D-42F9-947B-A46403A8C00D}"/>
              </a:ext>
            </a:extLst>
          </p:cNvPr>
          <p:cNvSpPr>
            <a:spLocks noGrp="1"/>
          </p:cNvSpPr>
          <p:nvPr>
            <p:ph type="title"/>
          </p:nvPr>
        </p:nvSpPr>
        <p:spPr>
          <a:xfrm>
            <a:off x="838200" y="422930"/>
            <a:ext cx="10515600" cy="589032"/>
          </a:xfrm>
        </p:spPr>
        <p:txBody>
          <a:bodyPr/>
          <a:lstStyle/>
          <a:p>
            <a:r>
              <a:rPr kumimoji="0" lang="nl-NL" altLang="nl-NL" sz="4000" b="1" i="0" u="none" strike="noStrike" kern="1200" cap="none" spc="0" normalizeH="0" baseline="0" noProof="0" dirty="0">
                <a:ln>
                  <a:noFill/>
                </a:ln>
                <a:effectLst/>
                <a:uLnTx/>
                <a:uFillTx/>
                <a:latin typeface="+mn-lt"/>
                <a:ea typeface="+mn-ea"/>
                <a:cs typeface="Arial" panose="020B0604020202020204" pitchFamily="34" charset="0"/>
              </a:rPr>
              <a:t>Succesfactoren aanpak digitale vaardigheden</a:t>
            </a:r>
            <a:br>
              <a:rPr kumimoji="0" lang="nl-NL" altLang="nl-NL" sz="4000" b="1" i="0" u="none" strike="noStrike" kern="1200" cap="none" spc="0" normalizeH="0" baseline="0" noProof="0" dirty="0">
                <a:ln>
                  <a:noFill/>
                </a:ln>
                <a:effectLst/>
                <a:uLnTx/>
                <a:uFillTx/>
                <a:latin typeface="+mn-lt"/>
                <a:ea typeface="+mn-ea"/>
                <a:cs typeface="Arial" panose="020B0604020202020204" pitchFamily="34" charset="0"/>
              </a:rPr>
            </a:br>
            <a:endParaRPr lang="nl-NL" dirty="0">
              <a:latin typeface="+mn-lt"/>
            </a:endParaRPr>
          </a:p>
        </p:txBody>
      </p:sp>
      <p:sp>
        <p:nvSpPr>
          <p:cNvPr id="4" name="Rechthoek 3">
            <a:extLst>
              <a:ext uri="{FF2B5EF4-FFF2-40B4-BE49-F238E27FC236}">
                <a16:creationId xmlns:a16="http://schemas.microsoft.com/office/drawing/2014/main" id="{42225293-D7B8-477D-B5C0-DEC17F496351}"/>
              </a:ext>
            </a:extLst>
          </p:cNvPr>
          <p:cNvSpPr/>
          <p:nvPr/>
        </p:nvSpPr>
        <p:spPr>
          <a:xfrm>
            <a:off x="667870" y="1205465"/>
            <a:ext cx="5177118" cy="579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Commitment en voorbeeldrol management</a:t>
            </a:r>
          </a:p>
        </p:txBody>
      </p:sp>
      <p:sp>
        <p:nvSpPr>
          <p:cNvPr id="5" name="Rechthoek 4">
            <a:extLst>
              <a:ext uri="{FF2B5EF4-FFF2-40B4-BE49-F238E27FC236}">
                <a16:creationId xmlns:a16="http://schemas.microsoft.com/office/drawing/2014/main" id="{95F4D9F4-5E01-40F7-ABFA-1787ECF5333E}"/>
              </a:ext>
            </a:extLst>
          </p:cNvPr>
          <p:cNvSpPr/>
          <p:nvPr/>
        </p:nvSpPr>
        <p:spPr>
          <a:xfrm>
            <a:off x="667870" y="1895747"/>
            <a:ext cx="5177118" cy="57920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Statement: geen keuze maar noodzaak</a:t>
            </a:r>
          </a:p>
        </p:txBody>
      </p:sp>
      <p:sp>
        <p:nvSpPr>
          <p:cNvPr id="6" name="Rechthoek 5">
            <a:extLst>
              <a:ext uri="{FF2B5EF4-FFF2-40B4-BE49-F238E27FC236}">
                <a16:creationId xmlns:a16="http://schemas.microsoft.com/office/drawing/2014/main" id="{EFE770E0-823F-402C-B8C3-A7BA51C4EB44}"/>
              </a:ext>
            </a:extLst>
          </p:cNvPr>
          <p:cNvSpPr/>
          <p:nvPr/>
        </p:nvSpPr>
        <p:spPr>
          <a:xfrm>
            <a:off x="667870" y="2579795"/>
            <a:ext cx="5177118" cy="57920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Geen focus op starter, iedereen digitaal vaardig</a:t>
            </a:r>
          </a:p>
        </p:txBody>
      </p:sp>
      <p:sp>
        <p:nvSpPr>
          <p:cNvPr id="7" name="Rechthoek 6">
            <a:extLst>
              <a:ext uri="{FF2B5EF4-FFF2-40B4-BE49-F238E27FC236}">
                <a16:creationId xmlns:a16="http://schemas.microsoft.com/office/drawing/2014/main" id="{A69D2B72-5DC4-4646-A5FA-F3975B1A108C}"/>
              </a:ext>
            </a:extLst>
          </p:cNvPr>
          <p:cNvSpPr/>
          <p:nvPr/>
        </p:nvSpPr>
        <p:spPr>
          <a:xfrm>
            <a:off x="667870" y="3263843"/>
            <a:ext cx="5177118" cy="57920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Veel aandacht voor niet-digitale communicatie</a:t>
            </a:r>
          </a:p>
        </p:txBody>
      </p:sp>
      <p:sp>
        <p:nvSpPr>
          <p:cNvPr id="8" name="Rechthoek 7">
            <a:extLst>
              <a:ext uri="{FF2B5EF4-FFF2-40B4-BE49-F238E27FC236}">
                <a16:creationId xmlns:a16="http://schemas.microsoft.com/office/drawing/2014/main" id="{629F4600-9B67-4F2F-8709-DDE56399F1E7}"/>
              </a:ext>
            </a:extLst>
          </p:cNvPr>
          <p:cNvSpPr/>
          <p:nvPr/>
        </p:nvSpPr>
        <p:spPr>
          <a:xfrm>
            <a:off x="667870" y="3954125"/>
            <a:ext cx="5177118" cy="579202"/>
          </a:xfrm>
          <a:prstGeom prst="rect">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Verleturen en out-of-</a:t>
            </a:r>
            <a:r>
              <a:rPr kumimoji="0" lang="nl-NL" sz="1800" b="0" i="0" u="none" strike="noStrike" kern="1200" cap="none" spc="0" normalizeH="0" baseline="0" noProof="0" err="1">
                <a:ln>
                  <a:noFill/>
                </a:ln>
                <a:solidFill>
                  <a:prstClr val="white"/>
                </a:solidFill>
                <a:effectLst/>
                <a:uLnTx/>
                <a:uFillTx/>
                <a:latin typeface="Calibri" panose="020F0502020204030204"/>
                <a:ea typeface="+mn-ea"/>
                <a:cs typeface="+mn-cs"/>
              </a:rPr>
              <a:t>the</a:t>
            </a: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-pocketkosten reserveren</a:t>
            </a:r>
          </a:p>
        </p:txBody>
      </p:sp>
      <p:sp>
        <p:nvSpPr>
          <p:cNvPr id="9" name="Rechthoek 8">
            <a:extLst>
              <a:ext uri="{FF2B5EF4-FFF2-40B4-BE49-F238E27FC236}">
                <a16:creationId xmlns:a16="http://schemas.microsoft.com/office/drawing/2014/main" id="{36D782D6-9AA7-437D-9521-426E8517B8D9}"/>
              </a:ext>
            </a:extLst>
          </p:cNvPr>
          <p:cNvSpPr/>
          <p:nvPr/>
        </p:nvSpPr>
        <p:spPr>
          <a:xfrm>
            <a:off x="667870" y="4638173"/>
            <a:ext cx="5177118" cy="57920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err="1">
                <a:ln>
                  <a:noFill/>
                </a:ln>
                <a:solidFill>
                  <a:prstClr val="white"/>
                </a:solidFill>
                <a:effectLst/>
                <a:uLnTx/>
                <a:uFillTx/>
                <a:latin typeface="Calibri" panose="020F0502020204030204"/>
                <a:ea typeface="+mn-ea"/>
                <a:cs typeface="+mn-cs"/>
              </a:rPr>
              <a:t>Digiweten</a:t>
            </a: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 en </a:t>
            </a:r>
            <a:r>
              <a:rPr kumimoji="0" lang="nl-NL" sz="1800" b="0" i="0" u="none" strike="noStrike" kern="1200" cap="none" spc="0" normalizeH="0" baseline="0" noProof="0" err="1">
                <a:ln>
                  <a:noFill/>
                </a:ln>
                <a:solidFill>
                  <a:prstClr val="white"/>
                </a:solidFill>
                <a:effectLst/>
                <a:uLnTx/>
                <a:uFillTx/>
                <a:latin typeface="Calibri" panose="020F0502020204030204"/>
                <a:ea typeface="+mn-ea"/>
                <a:cs typeface="+mn-cs"/>
              </a:rPr>
              <a:t>early</a:t>
            </a: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 adopters benutten</a:t>
            </a:r>
          </a:p>
        </p:txBody>
      </p:sp>
      <p:sp>
        <p:nvSpPr>
          <p:cNvPr id="10" name="Rechthoek 9">
            <a:extLst>
              <a:ext uri="{FF2B5EF4-FFF2-40B4-BE49-F238E27FC236}">
                <a16:creationId xmlns:a16="http://schemas.microsoft.com/office/drawing/2014/main" id="{27D9D58D-AFA4-4788-9514-79F7305EEDCE}"/>
              </a:ext>
            </a:extLst>
          </p:cNvPr>
          <p:cNvSpPr/>
          <p:nvPr/>
        </p:nvSpPr>
        <p:spPr>
          <a:xfrm>
            <a:off x="6176682" y="1895747"/>
            <a:ext cx="5177118" cy="57920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Positieve insteek, (we helpen je)  en coaching door </a:t>
            </a: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digicoach</a:t>
            </a: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(min 8 uur)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hthoek 10">
            <a:extLst>
              <a:ext uri="{FF2B5EF4-FFF2-40B4-BE49-F238E27FC236}">
                <a16:creationId xmlns:a16="http://schemas.microsoft.com/office/drawing/2014/main" id="{891D4292-5D87-40AF-855C-609E53362BED}"/>
              </a:ext>
            </a:extLst>
          </p:cNvPr>
          <p:cNvSpPr/>
          <p:nvPr/>
        </p:nvSpPr>
        <p:spPr>
          <a:xfrm>
            <a:off x="6176682" y="2586029"/>
            <a:ext cx="5177118" cy="57920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Boodschap: </a:t>
            </a:r>
            <a:b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Meer tijd voor client en prettig werken voor jou!</a:t>
            </a:r>
          </a:p>
        </p:txBody>
      </p:sp>
      <p:sp>
        <p:nvSpPr>
          <p:cNvPr id="12" name="Rechthoek 11">
            <a:extLst>
              <a:ext uri="{FF2B5EF4-FFF2-40B4-BE49-F238E27FC236}">
                <a16:creationId xmlns:a16="http://schemas.microsoft.com/office/drawing/2014/main" id="{33484098-58FC-410D-8F33-F967802602B9}"/>
              </a:ext>
            </a:extLst>
          </p:cNvPr>
          <p:cNvSpPr/>
          <p:nvPr/>
        </p:nvSpPr>
        <p:spPr>
          <a:xfrm>
            <a:off x="6176682" y="3270077"/>
            <a:ext cx="5177118" cy="57920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Het afschuifsysteem van het team doorbreken</a:t>
            </a:r>
          </a:p>
        </p:txBody>
      </p:sp>
      <p:sp>
        <p:nvSpPr>
          <p:cNvPr id="13" name="Rechthoek 12">
            <a:extLst>
              <a:ext uri="{FF2B5EF4-FFF2-40B4-BE49-F238E27FC236}">
                <a16:creationId xmlns:a16="http://schemas.microsoft.com/office/drawing/2014/main" id="{ED962B80-2172-4923-9555-095F0B7AC409}"/>
              </a:ext>
            </a:extLst>
          </p:cNvPr>
          <p:cNvSpPr/>
          <p:nvPr/>
        </p:nvSpPr>
        <p:spPr>
          <a:xfrm>
            <a:off x="6176682" y="3954125"/>
            <a:ext cx="5177118" cy="57920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Alle relevante afdelingen betrekken (HR, ICT, communicatie, innovatie, Opleiden, management_</a:t>
            </a:r>
          </a:p>
        </p:txBody>
      </p:sp>
      <p:sp>
        <p:nvSpPr>
          <p:cNvPr id="14" name="Rechthoek 13">
            <a:extLst>
              <a:ext uri="{FF2B5EF4-FFF2-40B4-BE49-F238E27FC236}">
                <a16:creationId xmlns:a16="http://schemas.microsoft.com/office/drawing/2014/main" id="{493B92E2-94EE-4285-9E5B-366D7FBE364D}"/>
              </a:ext>
            </a:extLst>
          </p:cNvPr>
          <p:cNvSpPr/>
          <p:nvPr/>
        </p:nvSpPr>
        <p:spPr>
          <a:xfrm>
            <a:off x="6176682" y="4644407"/>
            <a:ext cx="5177118" cy="57920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Benadrukken nut en noodzaak en lange termijn perspectief</a:t>
            </a:r>
          </a:p>
        </p:txBody>
      </p:sp>
      <p:sp>
        <p:nvSpPr>
          <p:cNvPr id="15" name="Rechthoek 14">
            <a:extLst>
              <a:ext uri="{FF2B5EF4-FFF2-40B4-BE49-F238E27FC236}">
                <a16:creationId xmlns:a16="http://schemas.microsoft.com/office/drawing/2014/main" id="{FAA37D5B-4C91-40A2-A6D0-0EFF4DA6F590}"/>
              </a:ext>
            </a:extLst>
          </p:cNvPr>
          <p:cNvSpPr/>
          <p:nvPr/>
        </p:nvSpPr>
        <p:spPr>
          <a:xfrm>
            <a:off x="3588123" y="5451729"/>
            <a:ext cx="5177118" cy="57920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Opname in </a:t>
            </a: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compententieprofiel</a:t>
            </a: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functioneringsgesprekken, inwerkprogramma enz.</a:t>
            </a:r>
          </a:p>
        </p:txBody>
      </p:sp>
      <p:sp>
        <p:nvSpPr>
          <p:cNvPr id="17" name="Rechthoek 16">
            <a:extLst>
              <a:ext uri="{FF2B5EF4-FFF2-40B4-BE49-F238E27FC236}">
                <a16:creationId xmlns:a16="http://schemas.microsoft.com/office/drawing/2014/main" id="{5CFC2681-934D-406A-949F-630EB70C74B3}"/>
              </a:ext>
            </a:extLst>
          </p:cNvPr>
          <p:cNvSpPr/>
          <p:nvPr/>
        </p:nvSpPr>
        <p:spPr>
          <a:xfrm>
            <a:off x="6176682" y="1208577"/>
            <a:ext cx="5177118" cy="57920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Zelfkennis vergroten en norm bepalen met zelftest of functieprofiel</a:t>
            </a:r>
          </a:p>
        </p:txBody>
      </p:sp>
    </p:spTree>
    <p:extLst>
      <p:ext uri="{BB962C8B-B14F-4D97-AF65-F5344CB8AC3E}">
        <p14:creationId xmlns:p14="http://schemas.microsoft.com/office/powerpoint/2010/main" val="83743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8" presetClass="emph" presetSubtype="0" fill="hold" grpId="1" nodeType="clickEffect">
                                  <p:stCondLst>
                                    <p:cond delay="0"/>
                                  </p:stCondLst>
                                  <p:childTnLst>
                                    <p:animRot by="21600000">
                                      <p:cBhvr>
                                        <p:cTn id="58"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0" grpId="1" animBg="1"/>
      <p:bldP spid="11" grpId="0" animBg="1"/>
      <p:bldP spid="12" grpId="0" animBg="1"/>
      <p:bldP spid="13" grpId="0" animBg="1"/>
      <p:bldP spid="14"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A873D9-1694-4644-92A6-1A329EE5AE65}"/>
              </a:ext>
            </a:extLst>
          </p:cNvPr>
          <p:cNvSpPr>
            <a:spLocks noGrp="1"/>
          </p:cNvSpPr>
          <p:nvPr>
            <p:ph type="ctrTitle" hasCustomPrompt="1"/>
          </p:nvPr>
        </p:nvSpPr>
        <p:spPr>
          <a:xfrm>
            <a:off x="1206846" y="3268268"/>
            <a:ext cx="5154434" cy="1333152"/>
          </a:xfrm>
        </p:spPr>
        <p:txBody>
          <a:bodyPr anchor="t">
            <a:noAutofit/>
          </a:bodyPr>
          <a:lstStyle>
            <a:lvl1pPr algn="l">
              <a:defRPr sz="4800" b="0" i="0">
                <a:solidFill>
                  <a:schemeClr val="bg1"/>
                </a:solidFill>
                <a:latin typeface="Avenir Roman" panose="02000503020000020003" pitchFamily="2" charset="0"/>
              </a:defRPr>
            </a:lvl1pPr>
          </a:lstStyle>
          <a:p>
            <a:r>
              <a:rPr lang="nl-NL" dirty="0">
                <a:latin typeface="+mn-lt"/>
              </a:rPr>
              <a:t>Wat gaan we daar aan doen? </a:t>
            </a:r>
          </a:p>
        </p:txBody>
      </p:sp>
      <p:pic>
        <p:nvPicPr>
          <p:cNvPr id="1028" name="Picture 4" descr="Werknemer, Job Fair, Erkenning, Hr, Organisatie">
            <a:extLst>
              <a:ext uri="{FF2B5EF4-FFF2-40B4-BE49-F238E27FC236}">
                <a16:creationId xmlns:a16="http://schemas.microsoft.com/office/drawing/2014/main" id="{C285FA4A-38C8-4F53-BAFB-2F265B7B1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264" y="2062264"/>
            <a:ext cx="4795736" cy="4795736"/>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E38A21FA-D0CC-41DF-81B6-BAF3712DADB3}"/>
              </a:ext>
            </a:extLst>
          </p:cNvPr>
          <p:cNvSpPr txBox="1"/>
          <p:nvPr/>
        </p:nvSpPr>
        <p:spPr>
          <a:xfrm>
            <a:off x="6096000" y="2062264"/>
            <a:ext cx="1312354" cy="5078313"/>
          </a:xfrm>
          <a:prstGeom prst="rect">
            <a:avLst/>
          </a:prstGeom>
          <a:solidFill>
            <a:srgbClr val="FEFFC6"/>
          </a:solidFill>
        </p:spPr>
        <p:txBody>
          <a:bodyPr wrap="square" rtlCol="0">
            <a:spAutoFit/>
          </a:bodyPr>
          <a:lstStyle/>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2636446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9018-AA7A-9945-8526-70A1D6C19129}"/>
              </a:ext>
            </a:extLst>
          </p:cNvPr>
          <p:cNvSpPr>
            <a:spLocks noGrp="1"/>
          </p:cNvSpPr>
          <p:nvPr>
            <p:ph type="title"/>
          </p:nvPr>
        </p:nvSpPr>
        <p:spPr/>
        <p:txBody>
          <a:bodyPr/>
          <a:lstStyle/>
          <a:p>
            <a:r>
              <a:rPr lang="en-US" dirty="0" err="1"/>
              <a:t>Ons</a:t>
            </a:r>
            <a:r>
              <a:rPr lang="en-US" dirty="0"/>
              <a:t> plan van </a:t>
            </a:r>
            <a:r>
              <a:rPr lang="en-US" dirty="0" err="1"/>
              <a:t>aanpak</a:t>
            </a:r>
            <a:endParaRPr lang="en-US" dirty="0"/>
          </a:p>
        </p:txBody>
      </p:sp>
    </p:spTree>
    <p:extLst>
      <p:ext uri="{BB962C8B-B14F-4D97-AF65-F5344CB8AC3E}">
        <p14:creationId xmlns:p14="http://schemas.microsoft.com/office/powerpoint/2010/main" val="2040835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A9BEF-D518-40C5-917E-C544F9014876}"/>
              </a:ext>
            </a:extLst>
          </p:cNvPr>
          <p:cNvSpPr>
            <a:spLocks noGrp="1"/>
          </p:cNvSpPr>
          <p:nvPr>
            <p:ph type="ctrTitle"/>
          </p:nvPr>
        </p:nvSpPr>
        <p:spPr>
          <a:xfrm>
            <a:off x="1252650" y="2848729"/>
            <a:ext cx="4843350" cy="1333152"/>
          </a:xfrm>
        </p:spPr>
        <p:txBody>
          <a:bodyPr/>
          <a:lstStyle/>
          <a:p>
            <a:r>
              <a:rPr lang="nl-NL" dirty="0">
                <a:latin typeface="+mn-lt"/>
              </a:rPr>
              <a:t>Wat kun jij als leidinggevende doen om hier een succes van te maken? </a:t>
            </a:r>
          </a:p>
        </p:txBody>
      </p:sp>
      <p:pic>
        <p:nvPicPr>
          <p:cNvPr id="6" name="Picture 2" descr="Sociale, Media, Sociale Media, Social Media Marketing">
            <a:extLst>
              <a:ext uri="{FF2B5EF4-FFF2-40B4-BE49-F238E27FC236}">
                <a16:creationId xmlns:a16="http://schemas.microsoft.com/office/drawing/2014/main" id="{DAA27835-48E6-4B56-BE45-23A2D26143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76"/>
          <a:stretch/>
        </p:blipFill>
        <p:spPr bwMode="auto">
          <a:xfrm>
            <a:off x="6096000" y="2092166"/>
            <a:ext cx="6482826" cy="4833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030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9018-AA7A-9945-8526-70A1D6C19129}"/>
              </a:ext>
            </a:extLst>
          </p:cNvPr>
          <p:cNvSpPr>
            <a:spLocks noGrp="1"/>
          </p:cNvSpPr>
          <p:nvPr>
            <p:ph type="title"/>
          </p:nvPr>
        </p:nvSpPr>
        <p:spPr/>
        <p:txBody>
          <a:bodyPr/>
          <a:lstStyle/>
          <a:p>
            <a:r>
              <a:rPr lang="en-US" dirty="0" err="1"/>
              <a:t>Jouw</a:t>
            </a:r>
            <a:r>
              <a:rPr lang="en-US" dirty="0"/>
              <a:t> </a:t>
            </a:r>
            <a:r>
              <a:rPr lang="en-US" dirty="0" err="1"/>
              <a:t>bijdrage</a:t>
            </a:r>
            <a:endParaRPr lang="en-US" dirty="0"/>
          </a:p>
        </p:txBody>
      </p:sp>
      <p:sp>
        <p:nvSpPr>
          <p:cNvPr id="3" name="Tekstvak 2">
            <a:extLst>
              <a:ext uri="{FF2B5EF4-FFF2-40B4-BE49-F238E27FC236}">
                <a16:creationId xmlns:a16="http://schemas.microsoft.com/office/drawing/2014/main" id="{54A110AF-D5C1-4382-BCD9-2A69A4929FAF}"/>
              </a:ext>
            </a:extLst>
          </p:cNvPr>
          <p:cNvSpPr txBox="1"/>
          <p:nvPr/>
        </p:nvSpPr>
        <p:spPr>
          <a:xfrm>
            <a:off x="286031" y="1084558"/>
            <a:ext cx="3643267" cy="783193"/>
          </a:xfrm>
          <a:prstGeom prst="roundRect">
            <a:avLst/>
          </a:prstGeom>
          <a:solidFill>
            <a:schemeClr val="accent2"/>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Maak het onderwerp veilig bespreekbaar in je team</a:t>
            </a:r>
          </a:p>
        </p:txBody>
      </p:sp>
      <p:sp>
        <p:nvSpPr>
          <p:cNvPr id="4" name="Tekstvak 3">
            <a:extLst>
              <a:ext uri="{FF2B5EF4-FFF2-40B4-BE49-F238E27FC236}">
                <a16:creationId xmlns:a16="http://schemas.microsoft.com/office/drawing/2014/main" id="{7739A803-CAF3-45A8-B69C-4B1E79FC3D50}"/>
              </a:ext>
            </a:extLst>
          </p:cNvPr>
          <p:cNvSpPr txBox="1"/>
          <p:nvPr/>
        </p:nvSpPr>
        <p:spPr>
          <a:xfrm>
            <a:off x="7975855" y="3927913"/>
            <a:ext cx="3709942" cy="783193"/>
          </a:xfrm>
          <a:prstGeom prst="roundRect">
            <a:avLst/>
          </a:prstGeom>
          <a:solidFill>
            <a:schemeClr val="accent6"/>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chemeClr val="bg1"/>
                </a:solidFill>
                <a:effectLst/>
                <a:uLnTx/>
                <a:uFillTx/>
                <a:latin typeface="Calibri" panose="020F0502020204030204"/>
              </a:rPr>
              <a:t>Bekijk de website</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2000" dirty="0">
                <a:solidFill>
                  <a:schemeClr val="bg1"/>
                </a:solidFill>
                <a:latin typeface="Calibri" panose="020F0502020204030204"/>
                <a:hlinkClick r:id="rId3">
                  <a:extLst>
                    <a:ext uri="{A12FA001-AC4F-418D-AE19-62706E023703}">
                      <ahyp:hlinkClr xmlns:ahyp="http://schemas.microsoft.com/office/drawing/2018/hyperlinkcolor" val="tx"/>
                    </a:ext>
                  </a:extLst>
                </a:hlinkClick>
              </a:rPr>
              <a:t>www. digivaardigindezorg.nl</a:t>
            </a:r>
            <a:endParaRPr kumimoji="0" lang="nl-NL" sz="2000" b="0" i="0" u="none" strike="noStrike" kern="1200" cap="none" spc="0" normalizeH="0" baseline="0" noProof="0" dirty="0">
              <a:ln>
                <a:noFill/>
              </a:ln>
              <a:solidFill>
                <a:schemeClr val="bg1"/>
              </a:solidFill>
              <a:effectLst/>
              <a:uLnTx/>
              <a:uFillTx/>
              <a:latin typeface="Calibri" panose="020F0502020204030204"/>
            </a:endParaRPr>
          </a:p>
        </p:txBody>
      </p:sp>
      <p:sp>
        <p:nvSpPr>
          <p:cNvPr id="5" name="Tekstvak 4">
            <a:extLst>
              <a:ext uri="{FF2B5EF4-FFF2-40B4-BE49-F238E27FC236}">
                <a16:creationId xmlns:a16="http://schemas.microsoft.com/office/drawing/2014/main" id="{57D08F48-C3B2-4A40-883E-0DAA92166C29}"/>
              </a:ext>
            </a:extLst>
          </p:cNvPr>
          <p:cNvSpPr txBox="1"/>
          <p:nvPr/>
        </p:nvSpPr>
        <p:spPr>
          <a:xfrm>
            <a:off x="4235184" y="1084558"/>
            <a:ext cx="3314839" cy="1464231"/>
          </a:xfrm>
          <a:prstGeom prst="roundRect">
            <a:avLst/>
          </a:prstGeom>
          <a:solidFill>
            <a:srgbClr val="196A3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Benadruk dat ook digitale vaardigheden tot het profiel van de zorgprofessional behoren</a:t>
            </a:r>
          </a:p>
        </p:txBody>
      </p:sp>
      <p:sp>
        <p:nvSpPr>
          <p:cNvPr id="6" name="Tekstvak 5">
            <a:extLst>
              <a:ext uri="{FF2B5EF4-FFF2-40B4-BE49-F238E27FC236}">
                <a16:creationId xmlns:a16="http://schemas.microsoft.com/office/drawing/2014/main" id="{57E3483B-3DDC-4F3F-8436-42FDE98E2F7B}"/>
              </a:ext>
            </a:extLst>
          </p:cNvPr>
          <p:cNvSpPr txBox="1"/>
          <p:nvPr/>
        </p:nvSpPr>
        <p:spPr>
          <a:xfrm>
            <a:off x="4216146" y="4510509"/>
            <a:ext cx="3331507" cy="1123712"/>
          </a:xfrm>
          <a:prstGeom prst="roundRect">
            <a:avLst/>
          </a:prstGeom>
          <a:solidFill>
            <a:srgbClr val="F3A100"/>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Nodig de </a:t>
            </a:r>
            <a:r>
              <a:rPr kumimoji="0" lang="nl-NL" sz="2000" b="0" i="0" u="none" strike="noStrike" kern="1200" cap="none" spc="0" normalizeH="0" baseline="0" noProof="0" dirty="0" err="1">
                <a:ln>
                  <a:noFill/>
                </a:ln>
                <a:solidFill>
                  <a:prstClr val="white"/>
                </a:solidFill>
                <a:effectLst/>
                <a:uLnTx/>
                <a:uFillTx/>
                <a:latin typeface="Calibri" panose="020F0502020204030204"/>
                <a:ea typeface="+mn-ea"/>
                <a:cs typeface="+mn-cs"/>
              </a:rPr>
              <a:t>digicoach</a:t>
            </a: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 uit in je team en stimuleer je team een afspraak te maken</a:t>
            </a:r>
          </a:p>
        </p:txBody>
      </p:sp>
      <p:sp>
        <p:nvSpPr>
          <p:cNvPr id="7" name="Tekstvak 6">
            <a:extLst>
              <a:ext uri="{FF2B5EF4-FFF2-40B4-BE49-F238E27FC236}">
                <a16:creationId xmlns:a16="http://schemas.microsoft.com/office/drawing/2014/main" id="{7CDF5B86-7875-42BC-9F42-578C6E70C2DB}"/>
              </a:ext>
            </a:extLst>
          </p:cNvPr>
          <p:cNvSpPr txBox="1"/>
          <p:nvPr/>
        </p:nvSpPr>
        <p:spPr>
          <a:xfrm>
            <a:off x="4232814" y="2773178"/>
            <a:ext cx="3314839" cy="1464231"/>
          </a:xfrm>
          <a:prstGeom prst="roundRect">
            <a:avLst/>
          </a:prstGeom>
          <a:solidFill>
            <a:srgbClr val="164588"/>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Ga in gesprek met je team over welke vaardigheden voor welke functie van belang zijn.</a:t>
            </a:r>
          </a:p>
        </p:txBody>
      </p:sp>
      <p:sp>
        <p:nvSpPr>
          <p:cNvPr id="8" name="Tekstvak 7">
            <a:extLst>
              <a:ext uri="{FF2B5EF4-FFF2-40B4-BE49-F238E27FC236}">
                <a16:creationId xmlns:a16="http://schemas.microsoft.com/office/drawing/2014/main" id="{B484FF61-BD0D-4A93-9A05-3530DC60D35C}"/>
              </a:ext>
            </a:extLst>
          </p:cNvPr>
          <p:cNvSpPr txBox="1"/>
          <p:nvPr/>
        </p:nvSpPr>
        <p:spPr>
          <a:xfrm>
            <a:off x="7959187" y="1084231"/>
            <a:ext cx="3786142" cy="1123712"/>
          </a:xfrm>
          <a:prstGeom prst="roundRect">
            <a:avLst/>
          </a:prstGeom>
          <a:solidFill>
            <a:srgbClr val="E22D7E"/>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Stimuleer het invullen van de zelftest voor zorgprofessionals en vul zelf die van managers in </a:t>
            </a:r>
          </a:p>
        </p:txBody>
      </p:sp>
      <p:sp>
        <p:nvSpPr>
          <p:cNvPr id="9" name="Tekstvak 8">
            <a:extLst>
              <a:ext uri="{FF2B5EF4-FFF2-40B4-BE49-F238E27FC236}">
                <a16:creationId xmlns:a16="http://schemas.microsoft.com/office/drawing/2014/main" id="{0BA9474B-1F85-4B77-B029-046960775113}"/>
              </a:ext>
            </a:extLst>
          </p:cNvPr>
          <p:cNvSpPr txBox="1"/>
          <p:nvPr/>
        </p:nvSpPr>
        <p:spPr>
          <a:xfrm>
            <a:off x="252693" y="2151059"/>
            <a:ext cx="3709942" cy="1464231"/>
          </a:xfrm>
          <a:prstGeom prst="roundRect">
            <a:avLst/>
          </a:prstGeom>
          <a:solidFill>
            <a:srgbClr val="00B0F0"/>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Beluister de podcasts over dappere digitale leiders en lees de artikelen op www. digivaardigindezorg.nl</a:t>
            </a:r>
          </a:p>
        </p:txBody>
      </p:sp>
      <p:sp>
        <p:nvSpPr>
          <p:cNvPr id="10" name="Tekstvak 9">
            <a:extLst>
              <a:ext uri="{FF2B5EF4-FFF2-40B4-BE49-F238E27FC236}">
                <a16:creationId xmlns:a16="http://schemas.microsoft.com/office/drawing/2014/main" id="{AEEF5E4B-A9E7-4996-818D-50CA83D2BB9B}"/>
              </a:ext>
            </a:extLst>
          </p:cNvPr>
          <p:cNvSpPr txBox="1"/>
          <p:nvPr/>
        </p:nvSpPr>
        <p:spPr>
          <a:xfrm>
            <a:off x="4232814" y="5949656"/>
            <a:ext cx="3314839" cy="783193"/>
          </a:xfrm>
          <a:prstGeom prst="roundRect">
            <a:avLst/>
          </a:prstGeom>
          <a:solidFill>
            <a:srgbClr val="C00000"/>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Gebruik de tools uit de </a:t>
            </a:r>
            <a:r>
              <a:rPr kumimoji="0" lang="nl-NL" sz="2000" b="0" i="0" u="none" strike="noStrike" kern="1200" cap="none" spc="0" normalizeH="0" baseline="0" noProof="0" dirty="0" err="1">
                <a:ln>
                  <a:noFill/>
                </a:ln>
                <a:solidFill>
                  <a:prstClr val="white"/>
                </a:solidFill>
                <a:effectLst/>
                <a:uLnTx/>
                <a:uFillTx/>
                <a:latin typeface="Calibri" panose="020F0502020204030204"/>
                <a:ea typeface="+mn-ea"/>
                <a:cs typeface="+mn-cs"/>
              </a:rPr>
              <a:t>toolkit</a:t>
            </a: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 voor managers</a:t>
            </a:r>
          </a:p>
        </p:txBody>
      </p:sp>
      <p:sp>
        <p:nvSpPr>
          <p:cNvPr id="11" name="Tekstvak 10">
            <a:extLst>
              <a:ext uri="{FF2B5EF4-FFF2-40B4-BE49-F238E27FC236}">
                <a16:creationId xmlns:a16="http://schemas.microsoft.com/office/drawing/2014/main" id="{EF4572BF-EEF8-49E1-B866-6BD2B23AEFFC}"/>
              </a:ext>
            </a:extLst>
          </p:cNvPr>
          <p:cNvSpPr txBox="1"/>
          <p:nvPr/>
        </p:nvSpPr>
        <p:spPr>
          <a:xfrm>
            <a:off x="7959186" y="2528392"/>
            <a:ext cx="3786141" cy="1123712"/>
          </a:xfrm>
          <a:prstGeom prst="roundRect">
            <a:avLst/>
          </a:prstGeom>
          <a:solidFill>
            <a:srgbClr val="FF0000"/>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Beloon alle groei op digitaal gebied en neem het mee in het jaargesprek</a:t>
            </a:r>
          </a:p>
        </p:txBody>
      </p:sp>
      <p:sp>
        <p:nvSpPr>
          <p:cNvPr id="12" name="Tekstvak 11">
            <a:extLst>
              <a:ext uri="{FF2B5EF4-FFF2-40B4-BE49-F238E27FC236}">
                <a16:creationId xmlns:a16="http://schemas.microsoft.com/office/drawing/2014/main" id="{400E9CF5-61F3-411B-AF83-9487FAC65963}"/>
              </a:ext>
            </a:extLst>
          </p:cNvPr>
          <p:cNvSpPr txBox="1"/>
          <p:nvPr/>
        </p:nvSpPr>
        <p:spPr>
          <a:xfrm>
            <a:off x="7942517" y="5023654"/>
            <a:ext cx="3743280" cy="1123712"/>
          </a:xfrm>
          <a:prstGeom prst="roundRect">
            <a:avLst/>
          </a:prstGeom>
          <a:solidFill>
            <a:schemeClr val="tx2"/>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Benut de communicatiemiddelen samen met de </a:t>
            </a:r>
            <a:r>
              <a:rPr kumimoji="0" lang="nl-NL" sz="2000" b="0" i="0" u="none" strike="noStrike" kern="1200" cap="none" spc="0" normalizeH="0" baseline="0" noProof="0" dirty="0" err="1">
                <a:ln>
                  <a:noFill/>
                </a:ln>
                <a:solidFill>
                  <a:prstClr val="white"/>
                </a:solidFill>
                <a:effectLst/>
                <a:uLnTx/>
                <a:uFillTx/>
                <a:latin typeface="Calibri" panose="020F0502020204030204"/>
                <a:ea typeface="+mn-ea"/>
                <a:cs typeface="+mn-cs"/>
              </a:rPr>
              <a:t>digicoach</a:t>
            </a:r>
            <a:endPar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C1ED4A42-7655-4D7B-982F-9B2FCB70693E}"/>
              </a:ext>
            </a:extLst>
          </p:cNvPr>
          <p:cNvSpPr txBox="1"/>
          <p:nvPr/>
        </p:nvSpPr>
        <p:spPr>
          <a:xfrm>
            <a:off x="214593" y="3912360"/>
            <a:ext cx="3786142" cy="1464231"/>
          </a:xfrm>
          <a:prstGeom prst="roundRect">
            <a:avLst/>
          </a:prstGeom>
          <a:solidFill>
            <a:schemeClr val="tx1">
              <a:lumMod val="50000"/>
              <a:lumOff val="50000"/>
            </a:schemeClr>
          </a:solid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Wissel onderling tips en tricks uit om makkelijker digitaal te werken aan het einde van een overleg</a:t>
            </a:r>
          </a:p>
        </p:txBody>
      </p:sp>
    </p:spTree>
    <p:extLst>
      <p:ext uri="{BB962C8B-B14F-4D97-AF65-F5344CB8AC3E}">
        <p14:creationId xmlns:p14="http://schemas.microsoft.com/office/powerpoint/2010/main" val="252889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C1896F-7470-4D1D-BA7C-38B8EE59EF44}"/>
              </a:ext>
            </a:extLst>
          </p:cNvPr>
          <p:cNvSpPr>
            <a:spLocks noGrp="1"/>
          </p:cNvSpPr>
          <p:nvPr>
            <p:ph type="ctrTitle"/>
          </p:nvPr>
        </p:nvSpPr>
        <p:spPr/>
        <p:txBody>
          <a:bodyPr/>
          <a:lstStyle/>
          <a:p>
            <a:r>
              <a:rPr lang="nl-NL" b="1" dirty="0">
                <a:latin typeface="+mn-lt"/>
              </a:rPr>
              <a:t>Jullie</a:t>
            </a:r>
            <a:r>
              <a:rPr lang="nl-NL" b="1" i="0" dirty="0">
                <a:effectLst/>
                <a:latin typeface="+mn-lt"/>
              </a:rPr>
              <a:t> ideeën</a:t>
            </a:r>
            <a:r>
              <a:rPr lang="nl-NL" b="1" dirty="0">
                <a:latin typeface="+mn-lt"/>
              </a:rPr>
              <a:t>?</a:t>
            </a:r>
            <a:endParaRPr lang="nl-NL" dirty="0">
              <a:latin typeface="+mn-lt"/>
            </a:endParaRPr>
          </a:p>
        </p:txBody>
      </p:sp>
    </p:spTree>
    <p:extLst>
      <p:ext uri="{BB962C8B-B14F-4D97-AF65-F5344CB8AC3E}">
        <p14:creationId xmlns:p14="http://schemas.microsoft.com/office/powerpoint/2010/main" val="613173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A873D9-1694-4644-92A6-1A329EE5AE65}"/>
              </a:ext>
            </a:extLst>
          </p:cNvPr>
          <p:cNvSpPr>
            <a:spLocks noGrp="1"/>
          </p:cNvSpPr>
          <p:nvPr>
            <p:ph type="ctrTitle" hasCustomPrompt="1"/>
          </p:nvPr>
        </p:nvSpPr>
        <p:spPr>
          <a:xfrm>
            <a:off x="1312354" y="2918771"/>
            <a:ext cx="4661098" cy="1333152"/>
          </a:xfrm>
        </p:spPr>
        <p:txBody>
          <a:bodyPr anchor="t">
            <a:noAutofit/>
          </a:bodyPr>
          <a:lstStyle>
            <a:lvl1pPr algn="l">
              <a:defRPr sz="4800" b="0" i="0">
                <a:solidFill>
                  <a:schemeClr val="bg1"/>
                </a:solidFill>
                <a:latin typeface="Avenir Roman" panose="02000503020000020003" pitchFamily="2" charset="0"/>
              </a:defRPr>
            </a:lvl1pPr>
          </a:lstStyle>
          <a:p>
            <a:r>
              <a:rPr lang="nl-NL" dirty="0">
                <a:latin typeface="+mn-lt"/>
              </a:rPr>
              <a:t>Vragen? Reacties?</a:t>
            </a:r>
          </a:p>
        </p:txBody>
      </p:sp>
      <p:sp>
        <p:nvSpPr>
          <p:cNvPr id="2" name="Rechthoek 1">
            <a:extLst>
              <a:ext uri="{FF2B5EF4-FFF2-40B4-BE49-F238E27FC236}">
                <a16:creationId xmlns:a16="http://schemas.microsoft.com/office/drawing/2014/main" id="{1C676FC8-E3CF-4DCC-8E4A-F3C88101CC9B}"/>
              </a:ext>
            </a:extLst>
          </p:cNvPr>
          <p:cNvSpPr/>
          <p:nvPr/>
        </p:nvSpPr>
        <p:spPr>
          <a:xfrm>
            <a:off x="6096000" y="2081719"/>
            <a:ext cx="6096000" cy="47860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pic>
        <p:nvPicPr>
          <p:cNvPr id="6146" name="Picture 2" descr="Man, Vrouw, Vraag, Verwarring, Paar, Vraagteken">
            <a:extLst>
              <a:ext uri="{FF2B5EF4-FFF2-40B4-BE49-F238E27FC236}">
                <a16:creationId xmlns:a16="http://schemas.microsoft.com/office/drawing/2014/main" id="{C1207AB2-87DC-4184-934C-8AA66473D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6626" y="2490280"/>
            <a:ext cx="5474747" cy="4144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018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9018-AA7A-9945-8526-70A1D6C19129}"/>
              </a:ext>
            </a:extLst>
          </p:cNvPr>
          <p:cNvSpPr>
            <a:spLocks noGrp="1"/>
          </p:cNvSpPr>
          <p:nvPr>
            <p:ph type="title"/>
          </p:nvPr>
        </p:nvSpPr>
        <p:spPr/>
        <p:txBody>
          <a:bodyPr/>
          <a:lstStyle/>
          <a:p>
            <a:r>
              <a:rPr lang="en-US" err="1"/>
              <a:t>Programma</a:t>
            </a:r>
            <a:endParaRPr lang="en-US"/>
          </a:p>
        </p:txBody>
      </p:sp>
      <p:sp>
        <p:nvSpPr>
          <p:cNvPr id="3" name="Content Placeholder 2">
            <a:extLst>
              <a:ext uri="{FF2B5EF4-FFF2-40B4-BE49-F238E27FC236}">
                <a16:creationId xmlns:a16="http://schemas.microsoft.com/office/drawing/2014/main" id="{1F71381B-998F-2F47-89D1-1CBD6ACD0376}"/>
              </a:ext>
            </a:extLst>
          </p:cNvPr>
          <p:cNvSpPr>
            <a:spLocks noGrp="1"/>
          </p:cNvSpPr>
          <p:nvPr>
            <p:ph idx="1"/>
          </p:nvPr>
        </p:nvSpPr>
        <p:spPr>
          <a:xfrm>
            <a:off x="599780" y="2209688"/>
            <a:ext cx="10992439" cy="4351338"/>
          </a:xfrm>
        </p:spPr>
        <p:txBody>
          <a:bodyPr/>
          <a:lstStyle/>
          <a:p>
            <a:r>
              <a:rPr lang="nl-NL" dirty="0">
                <a:latin typeface="+mn-lt"/>
              </a:rPr>
              <a:t>Wat zijn digitale vaardigheden en waarom zijn ze nu extra belangrijk? </a:t>
            </a:r>
          </a:p>
          <a:p>
            <a:r>
              <a:rPr lang="nl-NL" dirty="0">
                <a:latin typeface="+mn-lt"/>
              </a:rPr>
              <a:t>Welke (interne en landelijke) knelpunten spelen er op het gebied van digitale vaardigheden?</a:t>
            </a:r>
          </a:p>
          <a:p>
            <a:r>
              <a:rPr lang="nl-NL" dirty="0">
                <a:latin typeface="+mn-lt"/>
              </a:rPr>
              <a:t>Wat gaan we daar aan doen? </a:t>
            </a:r>
          </a:p>
          <a:p>
            <a:r>
              <a:rPr lang="nl-NL" dirty="0">
                <a:latin typeface="+mn-lt"/>
              </a:rPr>
              <a:t>Wat kun jij als leidinggevende doen om hier een succes van te maken? </a:t>
            </a:r>
          </a:p>
          <a:p>
            <a:pPr marL="0" indent="0">
              <a:buNone/>
            </a:pPr>
            <a:endParaRPr lang="nl-NL" dirty="0">
              <a:latin typeface="+mn-lt"/>
            </a:endParaRPr>
          </a:p>
          <a:p>
            <a:pPr marL="0" indent="0">
              <a:buNone/>
            </a:pPr>
            <a:endParaRPr lang="nl-NL" dirty="0">
              <a:latin typeface="+mn-lt"/>
            </a:endParaRPr>
          </a:p>
          <a:p>
            <a:pPr marL="0" indent="0">
              <a:buNone/>
            </a:pPr>
            <a:endParaRPr lang="nl-NL" dirty="0">
              <a:latin typeface="+mn-lt"/>
            </a:endParaRPr>
          </a:p>
          <a:p>
            <a:pPr marL="0" indent="0">
              <a:buNone/>
            </a:pPr>
            <a:endParaRPr lang="en-US" dirty="0">
              <a:latin typeface="+mn-lt"/>
            </a:endParaRPr>
          </a:p>
        </p:txBody>
      </p:sp>
    </p:spTree>
    <p:extLst>
      <p:ext uri="{BB962C8B-B14F-4D97-AF65-F5344CB8AC3E}">
        <p14:creationId xmlns:p14="http://schemas.microsoft.com/office/powerpoint/2010/main" val="839435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A873D9-1694-4644-92A6-1A329EE5AE65}"/>
              </a:ext>
            </a:extLst>
          </p:cNvPr>
          <p:cNvSpPr>
            <a:spLocks noGrp="1"/>
          </p:cNvSpPr>
          <p:nvPr>
            <p:ph type="ctrTitle" hasCustomPrompt="1"/>
          </p:nvPr>
        </p:nvSpPr>
        <p:spPr>
          <a:xfrm>
            <a:off x="1089616" y="3124368"/>
            <a:ext cx="4661098" cy="1333152"/>
          </a:xfrm>
        </p:spPr>
        <p:txBody>
          <a:bodyPr anchor="t">
            <a:noAutofit/>
          </a:bodyPr>
          <a:lstStyle>
            <a:lvl1pPr algn="l">
              <a:defRPr sz="4800" b="0" i="0">
                <a:solidFill>
                  <a:schemeClr val="bg1"/>
                </a:solidFill>
                <a:latin typeface="Avenir Roman" panose="02000503020000020003" pitchFamily="2" charset="0"/>
              </a:defRPr>
            </a:lvl1pPr>
          </a:lstStyle>
          <a:p>
            <a:r>
              <a:rPr lang="nl-NL" dirty="0">
                <a:latin typeface="+mn-lt"/>
              </a:rPr>
              <a:t>Wat zijn digitale vaardigheden en waarom zijn ze nu extra belangrijk? </a:t>
            </a:r>
          </a:p>
        </p:txBody>
      </p:sp>
      <p:pic>
        <p:nvPicPr>
          <p:cNvPr id="4098" name="Picture 2" descr="Video Conferentie, Webinar, Digitalisering, Digitale">
            <a:extLst>
              <a:ext uri="{FF2B5EF4-FFF2-40B4-BE49-F238E27FC236}">
                <a16:creationId xmlns:a16="http://schemas.microsoft.com/office/drawing/2014/main" id="{DC6D8097-098C-46B7-A3AD-A946F4703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452" y="2057040"/>
            <a:ext cx="7058073" cy="4800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505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9018-AA7A-9945-8526-70A1D6C19129}"/>
              </a:ext>
            </a:extLst>
          </p:cNvPr>
          <p:cNvSpPr>
            <a:spLocks noGrp="1"/>
          </p:cNvSpPr>
          <p:nvPr>
            <p:ph type="title"/>
          </p:nvPr>
        </p:nvSpPr>
        <p:spPr/>
        <p:txBody>
          <a:bodyPr/>
          <a:lstStyle/>
          <a:p>
            <a:r>
              <a:rPr lang="en-US" dirty="0"/>
              <a:t>Wat </a:t>
            </a:r>
            <a:r>
              <a:rPr lang="en-US" dirty="0" err="1"/>
              <a:t>zijn</a:t>
            </a:r>
            <a:r>
              <a:rPr lang="en-US" dirty="0"/>
              <a:t> </a:t>
            </a:r>
            <a:r>
              <a:rPr lang="en-US" dirty="0" err="1"/>
              <a:t>digitale</a:t>
            </a:r>
            <a:r>
              <a:rPr lang="en-US" dirty="0"/>
              <a:t> </a:t>
            </a:r>
            <a:r>
              <a:rPr lang="en-US" dirty="0" err="1"/>
              <a:t>vaardigheden</a:t>
            </a:r>
            <a:r>
              <a:rPr lang="en-US" dirty="0"/>
              <a:t>?</a:t>
            </a:r>
          </a:p>
        </p:txBody>
      </p:sp>
      <p:sp>
        <p:nvSpPr>
          <p:cNvPr id="14" name="Tijdelijke aanduiding voor inhoud 2">
            <a:extLst>
              <a:ext uri="{FF2B5EF4-FFF2-40B4-BE49-F238E27FC236}">
                <a16:creationId xmlns:a16="http://schemas.microsoft.com/office/drawing/2014/main" id="{BDAFBF31-17C1-4AF9-8E26-FA8C962D3953}"/>
              </a:ext>
            </a:extLst>
          </p:cNvPr>
          <p:cNvSpPr>
            <a:spLocks noGrp="1"/>
          </p:cNvSpPr>
          <p:nvPr>
            <p:ph idx="1"/>
          </p:nvPr>
        </p:nvSpPr>
        <p:spPr>
          <a:xfrm>
            <a:off x="301558" y="1356315"/>
            <a:ext cx="5929998" cy="4858514"/>
          </a:xfrm>
          <a:solidFill>
            <a:srgbClr val="76428E">
              <a:alpha val="47842"/>
            </a:srgbClr>
          </a:solidFill>
        </p:spPr>
        <p:txBody>
          <a:bodyPr/>
          <a:lstStyle/>
          <a:p>
            <a:pPr marL="0" indent="0" algn="ctr">
              <a:buNone/>
            </a:pPr>
            <a:endParaRPr lang="nl-NL" altLang="nl-NL" sz="3600" b="1" dirty="0">
              <a:solidFill>
                <a:schemeClr val="bg1"/>
              </a:solidFill>
              <a:latin typeface="Calibri" panose="020F0502020204030204" pitchFamily="34" charset="0"/>
            </a:endParaRPr>
          </a:p>
          <a:p>
            <a:pPr marL="0" indent="0" algn="ctr">
              <a:buNone/>
            </a:pPr>
            <a:r>
              <a:rPr lang="nl-NL" altLang="nl-NL" sz="3600" b="1" dirty="0">
                <a:solidFill>
                  <a:schemeClr val="bg1"/>
                </a:solidFill>
                <a:latin typeface="Calibri" panose="020F0502020204030204" pitchFamily="34" charset="0"/>
              </a:rPr>
              <a:t>Definitie digitale vaardigheden</a:t>
            </a:r>
            <a:endParaRPr lang="nl-NL" altLang="nl-NL" sz="3600" dirty="0">
              <a:solidFill>
                <a:schemeClr val="bg1"/>
              </a:solidFill>
              <a:latin typeface="Calibri" panose="020F0502020204030204" pitchFamily="34" charset="0"/>
            </a:endParaRPr>
          </a:p>
          <a:p>
            <a:pPr marL="0" indent="0" algn="ctr">
              <a:buNone/>
            </a:pPr>
            <a:endParaRPr lang="nl-NL" altLang="nl-NL" sz="1600" dirty="0">
              <a:solidFill>
                <a:schemeClr val="bg1"/>
              </a:solidFill>
              <a:latin typeface="Calibri" panose="020F0502020204030204" pitchFamily="34" charset="0"/>
            </a:endParaRPr>
          </a:p>
          <a:p>
            <a:pPr marL="0" indent="0" algn="ctr">
              <a:buNone/>
            </a:pPr>
            <a:r>
              <a:rPr lang="nl-NL" altLang="nl-NL" dirty="0">
                <a:solidFill>
                  <a:schemeClr val="bg1"/>
                </a:solidFill>
                <a:latin typeface="Calibri" panose="020F0502020204030204" pitchFamily="34" charset="0"/>
              </a:rPr>
              <a:t>Alle vaardigheden die nodig zijn om digitale technologie te benutten om de kwaliteit van de zorg te vergroten en efficiënter, makkelijker, veilig en transparant te werken. </a:t>
            </a:r>
          </a:p>
          <a:p>
            <a:pPr marL="0" indent="0">
              <a:buNone/>
            </a:pPr>
            <a:endParaRPr lang="nl-NL" altLang="nl-NL" sz="3600" dirty="0">
              <a:latin typeface="Calibri" panose="020F0502020204030204" pitchFamily="34" charset="0"/>
            </a:endParaRPr>
          </a:p>
        </p:txBody>
      </p:sp>
      <p:sp>
        <p:nvSpPr>
          <p:cNvPr id="15" name="Afgeronde rechthoek 3">
            <a:extLst>
              <a:ext uri="{FF2B5EF4-FFF2-40B4-BE49-F238E27FC236}">
                <a16:creationId xmlns:a16="http://schemas.microsoft.com/office/drawing/2014/main" id="{7801E932-08DF-4793-902E-F6B9C8B0EDC9}"/>
              </a:ext>
            </a:extLst>
          </p:cNvPr>
          <p:cNvSpPr>
            <a:spLocks noChangeArrowheads="1"/>
          </p:cNvSpPr>
          <p:nvPr/>
        </p:nvSpPr>
        <p:spPr bwMode="auto">
          <a:xfrm>
            <a:off x="6757574" y="3808787"/>
            <a:ext cx="2108682" cy="1149124"/>
          </a:xfrm>
          <a:prstGeom prst="roundRect">
            <a:avLst>
              <a:gd name="adj" fmla="val 16667"/>
            </a:avLst>
          </a:prstGeom>
          <a:solidFill>
            <a:srgbClr val="76428E"/>
          </a:solidFill>
          <a:ln w="9525" algn="ctr">
            <a:solidFill>
              <a:schemeClr val="tx1"/>
            </a:solidFill>
            <a:round/>
            <a:headEnd/>
            <a:tailEnd/>
          </a:ln>
        </p:spPr>
        <p:txBody>
          <a:bodyPr/>
          <a:lstStyle>
            <a:lvl1pPr>
              <a:spcBef>
                <a:spcPct val="20000"/>
              </a:spcBef>
              <a:buClr>
                <a:srgbClr val="5F195F"/>
              </a:buClr>
              <a:buFont typeface="Times" panose="02020603050405020304" pitchFamily="18" charset="0"/>
              <a:buChar char="•"/>
              <a:defRPr sz="3200">
                <a:solidFill>
                  <a:srgbClr val="5F195F"/>
                </a:solidFill>
                <a:latin typeface="Verdana" panose="020B0604030504040204" pitchFamily="34" charset="0"/>
                <a:ea typeface="ＭＳ Ｐゴシック" panose="020B0600070205080204" pitchFamily="34" charset="-128"/>
              </a:defRPr>
            </a:lvl1pPr>
            <a:lvl2pPr marL="742950" indent="-285750">
              <a:spcBef>
                <a:spcPct val="20000"/>
              </a:spcBef>
              <a:buClr>
                <a:srgbClr val="5F195F"/>
              </a:buClr>
              <a:buFont typeface="Times" panose="02020603050405020304" pitchFamily="18" charset="0"/>
              <a:buChar char="•"/>
              <a:defRPr sz="3000">
                <a:solidFill>
                  <a:srgbClr val="5F195F"/>
                </a:solidFill>
                <a:latin typeface="Verdana" panose="020B0604030504040204" pitchFamily="34" charset="0"/>
                <a:ea typeface="ＭＳ Ｐゴシック" panose="020B0600070205080204" pitchFamily="34" charset="-128"/>
              </a:defRPr>
            </a:lvl2pPr>
            <a:lvl3pPr marL="1143000" indent="-228600">
              <a:spcBef>
                <a:spcPct val="20000"/>
              </a:spcBef>
              <a:buClr>
                <a:srgbClr val="5F195F"/>
              </a:buClr>
              <a:buFont typeface="Times" panose="02020603050405020304" pitchFamily="18" charset="0"/>
              <a:buChar char="•"/>
              <a:defRPr sz="2800">
                <a:solidFill>
                  <a:srgbClr val="5F195F"/>
                </a:solidFill>
                <a:latin typeface="Verdana" panose="020B0604030504040204" pitchFamily="34" charset="0"/>
                <a:ea typeface="ＭＳ Ｐゴシック" panose="020B0600070205080204" pitchFamily="34" charset="-128"/>
              </a:defRPr>
            </a:lvl3pPr>
            <a:lvl4pPr marL="1600200" indent="-228600">
              <a:spcBef>
                <a:spcPct val="20000"/>
              </a:spcBef>
              <a:buClr>
                <a:srgbClr val="5F195F"/>
              </a:buClr>
              <a:buFont typeface="Times" panose="02020603050405020304" pitchFamily="18" charset="0"/>
              <a:buChar char="•"/>
              <a:defRPr sz="2400">
                <a:solidFill>
                  <a:srgbClr val="5F195F"/>
                </a:solidFill>
                <a:latin typeface="Verdana" panose="020B0604030504040204" pitchFamily="34" charset="0"/>
                <a:ea typeface="ＭＳ Ｐゴシック" panose="020B0600070205080204" pitchFamily="34" charset="-128"/>
              </a:defRPr>
            </a:lvl4pPr>
            <a:lvl5pPr marL="2057400" indent="-228600">
              <a:spcBef>
                <a:spcPct val="20000"/>
              </a:spcBef>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9pPr>
          </a:lstStyle>
          <a:p>
            <a:pPr algn="ctr">
              <a:spcBef>
                <a:spcPct val="0"/>
              </a:spcBef>
              <a:buClrTx/>
              <a:buFontTx/>
              <a:buNone/>
            </a:pPr>
            <a:br>
              <a:rPr lang="nl-NL" altLang="nl-NL" sz="1800" dirty="0">
                <a:solidFill>
                  <a:schemeClr val="bg1"/>
                </a:solidFill>
                <a:latin typeface="Tahoma" panose="020B0604030504040204" pitchFamily="34" charset="0"/>
              </a:rPr>
            </a:br>
            <a:r>
              <a:rPr lang="nl-NL" altLang="nl-NL" sz="1800" dirty="0">
                <a:solidFill>
                  <a:schemeClr val="bg1"/>
                </a:solidFill>
                <a:latin typeface="Tahoma" panose="020B0604030504040204" pitchFamily="34" charset="0"/>
              </a:rPr>
              <a:t>Office-programma’s</a:t>
            </a:r>
          </a:p>
        </p:txBody>
      </p:sp>
      <p:sp>
        <p:nvSpPr>
          <p:cNvPr id="16" name="Afgeronde rechthoek 4">
            <a:extLst>
              <a:ext uri="{FF2B5EF4-FFF2-40B4-BE49-F238E27FC236}">
                <a16:creationId xmlns:a16="http://schemas.microsoft.com/office/drawing/2014/main" id="{2F8F4F2B-745F-46BA-8528-756D87208650}"/>
              </a:ext>
            </a:extLst>
          </p:cNvPr>
          <p:cNvSpPr>
            <a:spLocks noChangeArrowheads="1"/>
          </p:cNvSpPr>
          <p:nvPr/>
        </p:nvSpPr>
        <p:spPr bwMode="auto">
          <a:xfrm>
            <a:off x="8975618" y="1338172"/>
            <a:ext cx="2108682" cy="1149124"/>
          </a:xfrm>
          <a:prstGeom prst="roundRect">
            <a:avLst>
              <a:gd name="adj" fmla="val 16667"/>
            </a:avLst>
          </a:prstGeom>
          <a:solidFill>
            <a:srgbClr val="75B02C"/>
          </a:solidFill>
          <a:ln w="9525" algn="ctr">
            <a:solidFill>
              <a:schemeClr val="tx1"/>
            </a:solidFill>
            <a:round/>
            <a:headEnd/>
            <a:tailEnd/>
          </a:ln>
        </p:spPr>
        <p:txBody>
          <a:bodyPr/>
          <a:lstStyle>
            <a:lvl1pPr>
              <a:spcBef>
                <a:spcPct val="20000"/>
              </a:spcBef>
              <a:buClr>
                <a:srgbClr val="5F195F"/>
              </a:buClr>
              <a:buFont typeface="Times" panose="02020603050405020304" pitchFamily="18" charset="0"/>
              <a:buChar char="•"/>
              <a:defRPr sz="3200">
                <a:solidFill>
                  <a:srgbClr val="5F195F"/>
                </a:solidFill>
                <a:latin typeface="Verdana" panose="020B0604030504040204" pitchFamily="34" charset="0"/>
                <a:ea typeface="ＭＳ Ｐゴシック" panose="020B0600070205080204" pitchFamily="34" charset="-128"/>
              </a:defRPr>
            </a:lvl1pPr>
            <a:lvl2pPr marL="742950" indent="-285750">
              <a:spcBef>
                <a:spcPct val="20000"/>
              </a:spcBef>
              <a:buClr>
                <a:srgbClr val="5F195F"/>
              </a:buClr>
              <a:buFont typeface="Times" panose="02020603050405020304" pitchFamily="18" charset="0"/>
              <a:buChar char="•"/>
              <a:defRPr sz="3000">
                <a:solidFill>
                  <a:srgbClr val="5F195F"/>
                </a:solidFill>
                <a:latin typeface="Verdana" panose="020B0604030504040204" pitchFamily="34" charset="0"/>
                <a:ea typeface="ＭＳ Ｐゴシック" panose="020B0600070205080204" pitchFamily="34" charset="-128"/>
              </a:defRPr>
            </a:lvl2pPr>
            <a:lvl3pPr marL="1143000" indent="-228600">
              <a:spcBef>
                <a:spcPct val="20000"/>
              </a:spcBef>
              <a:buClr>
                <a:srgbClr val="5F195F"/>
              </a:buClr>
              <a:buFont typeface="Times" panose="02020603050405020304" pitchFamily="18" charset="0"/>
              <a:buChar char="•"/>
              <a:defRPr sz="2800">
                <a:solidFill>
                  <a:srgbClr val="5F195F"/>
                </a:solidFill>
                <a:latin typeface="Verdana" panose="020B0604030504040204" pitchFamily="34" charset="0"/>
                <a:ea typeface="ＭＳ Ｐゴシック" panose="020B0600070205080204" pitchFamily="34" charset="-128"/>
              </a:defRPr>
            </a:lvl3pPr>
            <a:lvl4pPr marL="1600200" indent="-228600">
              <a:spcBef>
                <a:spcPct val="20000"/>
              </a:spcBef>
              <a:buClr>
                <a:srgbClr val="5F195F"/>
              </a:buClr>
              <a:buFont typeface="Times" panose="02020603050405020304" pitchFamily="18" charset="0"/>
              <a:buChar char="•"/>
              <a:defRPr sz="2400">
                <a:solidFill>
                  <a:srgbClr val="5F195F"/>
                </a:solidFill>
                <a:latin typeface="Verdana" panose="020B0604030504040204" pitchFamily="34" charset="0"/>
                <a:ea typeface="ＭＳ Ｐゴシック" panose="020B0600070205080204" pitchFamily="34" charset="-128"/>
              </a:defRPr>
            </a:lvl4pPr>
            <a:lvl5pPr marL="2057400" indent="-228600">
              <a:spcBef>
                <a:spcPct val="20000"/>
              </a:spcBef>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9pPr>
          </a:lstStyle>
          <a:p>
            <a:pPr algn="ctr">
              <a:spcBef>
                <a:spcPct val="0"/>
              </a:spcBef>
              <a:buClrTx/>
              <a:buFontTx/>
              <a:buNone/>
              <a:defRPr/>
            </a:pPr>
            <a:br>
              <a:rPr lang="nl-NL" altLang="nl-NL" sz="1800" dirty="0">
                <a:solidFill>
                  <a:schemeClr val="bg1"/>
                </a:solidFill>
                <a:latin typeface="Tahoma" panose="020B0604030504040204" pitchFamily="34" charset="0"/>
              </a:rPr>
            </a:br>
            <a:r>
              <a:rPr lang="nl-NL" altLang="nl-NL" sz="1800" dirty="0">
                <a:solidFill>
                  <a:schemeClr val="bg1"/>
                </a:solidFill>
                <a:latin typeface="Tahoma" panose="020B0604030504040204" pitchFamily="34" charset="0"/>
              </a:rPr>
              <a:t>Technologie en </a:t>
            </a:r>
          </a:p>
          <a:p>
            <a:pPr algn="ctr">
              <a:spcBef>
                <a:spcPct val="0"/>
              </a:spcBef>
              <a:buClrTx/>
              <a:buFontTx/>
              <a:buNone/>
              <a:defRPr/>
            </a:pPr>
            <a:r>
              <a:rPr lang="nl-NL" altLang="nl-NL" sz="1800" dirty="0" err="1">
                <a:solidFill>
                  <a:schemeClr val="bg1"/>
                </a:solidFill>
                <a:latin typeface="Tahoma" panose="020B0604030504040204" pitchFamily="34" charset="0"/>
              </a:rPr>
              <a:t>e-Health</a:t>
            </a:r>
            <a:endParaRPr lang="nl-NL" altLang="nl-NL" sz="1800" dirty="0">
              <a:solidFill>
                <a:schemeClr val="bg1"/>
              </a:solidFill>
              <a:latin typeface="Tahoma" panose="020B0604030504040204" pitchFamily="34" charset="0"/>
            </a:endParaRPr>
          </a:p>
        </p:txBody>
      </p:sp>
      <p:sp>
        <p:nvSpPr>
          <p:cNvPr id="17" name="Afgeronde rechthoek 5">
            <a:extLst>
              <a:ext uri="{FF2B5EF4-FFF2-40B4-BE49-F238E27FC236}">
                <a16:creationId xmlns:a16="http://schemas.microsoft.com/office/drawing/2014/main" id="{706E5231-AE9B-4D94-A76B-85EDE19BEDEB}"/>
              </a:ext>
            </a:extLst>
          </p:cNvPr>
          <p:cNvSpPr>
            <a:spLocks noChangeArrowheads="1"/>
          </p:cNvSpPr>
          <p:nvPr/>
        </p:nvSpPr>
        <p:spPr bwMode="auto">
          <a:xfrm>
            <a:off x="6757574" y="5092888"/>
            <a:ext cx="2108682" cy="1149124"/>
          </a:xfrm>
          <a:prstGeom prst="roundRect">
            <a:avLst>
              <a:gd name="adj" fmla="val 16667"/>
            </a:avLst>
          </a:prstGeom>
          <a:solidFill>
            <a:srgbClr val="002060"/>
          </a:solidFill>
          <a:ln w="9525" algn="ctr">
            <a:solidFill>
              <a:schemeClr val="tx1"/>
            </a:solidFill>
            <a:round/>
            <a:headEnd/>
            <a:tailEnd/>
          </a:ln>
        </p:spPr>
        <p:txBody>
          <a:bodyPr/>
          <a:lstStyle>
            <a:lvl1pPr>
              <a:spcBef>
                <a:spcPct val="20000"/>
              </a:spcBef>
              <a:buClr>
                <a:srgbClr val="5F195F"/>
              </a:buClr>
              <a:buFont typeface="Times" panose="02020603050405020304" pitchFamily="18" charset="0"/>
              <a:buChar char="•"/>
              <a:defRPr sz="3200">
                <a:solidFill>
                  <a:srgbClr val="5F195F"/>
                </a:solidFill>
                <a:latin typeface="Verdana" panose="020B0604030504040204" pitchFamily="34" charset="0"/>
                <a:ea typeface="ＭＳ Ｐゴシック" panose="020B0600070205080204" pitchFamily="34" charset="-128"/>
              </a:defRPr>
            </a:lvl1pPr>
            <a:lvl2pPr marL="742950" indent="-285750">
              <a:spcBef>
                <a:spcPct val="20000"/>
              </a:spcBef>
              <a:buClr>
                <a:srgbClr val="5F195F"/>
              </a:buClr>
              <a:buFont typeface="Times" panose="02020603050405020304" pitchFamily="18" charset="0"/>
              <a:buChar char="•"/>
              <a:defRPr sz="3000">
                <a:solidFill>
                  <a:srgbClr val="5F195F"/>
                </a:solidFill>
                <a:latin typeface="Verdana" panose="020B0604030504040204" pitchFamily="34" charset="0"/>
                <a:ea typeface="ＭＳ Ｐゴシック" panose="020B0600070205080204" pitchFamily="34" charset="-128"/>
              </a:defRPr>
            </a:lvl2pPr>
            <a:lvl3pPr marL="1143000" indent="-228600">
              <a:spcBef>
                <a:spcPct val="20000"/>
              </a:spcBef>
              <a:buClr>
                <a:srgbClr val="5F195F"/>
              </a:buClr>
              <a:buFont typeface="Times" panose="02020603050405020304" pitchFamily="18" charset="0"/>
              <a:buChar char="•"/>
              <a:defRPr sz="2800">
                <a:solidFill>
                  <a:srgbClr val="5F195F"/>
                </a:solidFill>
                <a:latin typeface="Verdana" panose="020B0604030504040204" pitchFamily="34" charset="0"/>
                <a:ea typeface="ＭＳ Ｐゴシック" panose="020B0600070205080204" pitchFamily="34" charset="-128"/>
              </a:defRPr>
            </a:lvl3pPr>
            <a:lvl4pPr marL="1600200" indent="-228600">
              <a:spcBef>
                <a:spcPct val="20000"/>
              </a:spcBef>
              <a:buClr>
                <a:srgbClr val="5F195F"/>
              </a:buClr>
              <a:buFont typeface="Times" panose="02020603050405020304" pitchFamily="18" charset="0"/>
              <a:buChar char="•"/>
              <a:defRPr sz="2400">
                <a:solidFill>
                  <a:srgbClr val="5F195F"/>
                </a:solidFill>
                <a:latin typeface="Verdana" panose="020B0604030504040204" pitchFamily="34" charset="0"/>
                <a:ea typeface="ＭＳ Ｐゴシック" panose="020B0600070205080204" pitchFamily="34" charset="-128"/>
              </a:defRPr>
            </a:lvl4pPr>
            <a:lvl5pPr marL="2057400" indent="-228600">
              <a:spcBef>
                <a:spcPct val="20000"/>
              </a:spcBef>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9pPr>
          </a:lstStyle>
          <a:p>
            <a:pPr algn="ctr">
              <a:spcBef>
                <a:spcPct val="0"/>
              </a:spcBef>
              <a:buClrTx/>
              <a:buFontTx/>
              <a:buNone/>
            </a:pPr>
            <a:br>
              <a:rPr lang="nl-NL" altLang="nl-NL" sz="1800" dirty="0">
                <a:solidFill>
                  <a:schemeClr val="bg1"/>
                </a:solidFill>
                <a:latin typeface="Tahoma" panose="020B0604030504040204" pitchFamily="34" charset="0"/>
              </a:rPr>
            </a:br>
            <a:r>
              <a:rPr lang="nl-NL" altLang="nl-NL" sz="1800" dirty="0" err="1">
                <a:solidFill>
                  <a:schemeClr val="bg1"/>
                </a:solidFill>
                <a:latin typeface="Tahoma" panose="020B0604030504040204" pitchFamily="34" charset="0"/>
              </a:rPr>
              <a:t>Domotica</a:t>
            </a:r>
            <a:endParaRPr lang="nl-NL" altLang="nl-NL" sz="1800" dirty="0">
              <a:solidFill>
                <a:schemeClr val="bg1"/>
              </a:solidFill>
              <a:latin typeface="Tahoma" panose="020B0604030504040204" pitchFamily="34" charset="0"/>
            </a:endParaRPr>
          </a:p>
        </p:txBody>
      </p:sp>
      <p:sp>
        <p:nvSpPr>
          <p:cNvPr id="18" name="Afgeronde rechthoek 8">
            <a:extLst>
              <a:ext uri="{FF2B5EF4-FFF2-40B4-BE49-F238E27FC236}">
                <a16:creationId xmlns:a16="http://schemas.microsoft.com/office/drawing/2014/main" id="{1A98CC0F-2B63-4FB5-93F7-A80F710C14C0}"/>
              </a:ext>
            </a:extLst>
          </p:cNvPr>
          <p:cNvSpPr>
            <a:spLocks noChangeArrowheads="1"/>
          </p:cNvSpPr>
          <p:nvPr/>
        </p:nvSpPr>
        <p:spPr bwMode="auto">
          <a:xfrm>
            <a:off x="8973856" y="2582551"/>
            <a:ext cx="2139136" cy="1149124"/>
          </a:xfrm>
          <a:prstGeom prst="roundRect">
            <a:avLst>
              <a:gd name="adj" fmla="val 16667"/>
            </a:avLst>
          </a:prstGeom>
          <a:solidFill>
            <a:srgbClr val="CF181A"/>
          </a:solidFill>
          <a:ln w="9525" algn="ctr">
            <a:solidFill>
              <a:schemeClr val="tx1"/>
            </a:solidFill>
            <a:round/>
            <a:headEnd/>
            <a:tailEnd/>
          </a:ln>
        </p:spPr>
        <p:txBody>
          <a:bodyPr/>
          <a:lstStyle>
            <a:lvl1pPr>
              <a:spcBef>
                <a:spcPct val="20000"/>
              </a:spcBef>
              <a:buClr>
                <a:srgbClr val="5F195F"/>
              </a:buClr>
              <a:buFont typeface="Times" panose="02020603050405020304" pitchFamily="18" charset="0"/>
              <a:buChar char="•"/>
              <a:defRPr sz="3200">
                <a:solidFill>
                  <a:srgbClr val="5F195F"/>
                </a:solidFill>
                <a:latin typeface="Verdana" panose="020B0604030504040204" pitchFamily="34" charset="0"/>
                <a:ea typeface="ＭＳ Ｐゴシック" panose="020B0600070205080204" pitchFamily="34" charset="-128"/>
              </a:defRPr>
            </a:lvl1pPr>
            <a:lvl2pPr marL="742950" indent="-285750">
              <a:spcBef>
                <a:spcPct val="20000"/>
              </a:spcBef>
              <a:buClr>
                <a:srgbClr val="5F195F"/>
              </a:buClr>
              <a:buFont typeface="Times" panose="02020603050405020304" pitchFamily="18" charset="0"/>
              <a:buChar char="•"/>
              <a:defRPr sz="3000">
                <a:solidFill>
                  <a:srgbClr val="5F195F"/>
                </a:solidFill>
                <a:latin typeface="Verdana" panose="020B0604030504040204" pitchFamily="34" charset="0"/>
                <a:ea typeface="ＭＳ Ｐゴシック" panose="020B0600070205080204" pitchFamily="34" charset="-128"/>
              </a:defRPr>
            </a:lvl2pPr>
            <a:lvl3pPr marL="1143000" indent="-228600">
              <a:spcBef>
                <a:spcPct val="20000"/>
              </a:spcBef>
              <a:buClr>
                <a:srgbClr val="5F195F"/>
              </a:buClr>
              <a:buFont typeface="Times" panose="02020603050405020304" pitchFamily="18" charset="0"/>
              <a:buChar char="•"/>
              <a:defRPr sz="2800">
                <a:solidFill>
                  <a:srgbClr val="5F195F"/>
                </a:solidFill>
                <a:latin typeface="Verdana" panose="020B0604030504040204" pitchFamily="34" charset="0"/>
                <a:ea typeface="ＭＳ Ｐゴシック" panose="020B0600070205080204" pitchFamily="34" charset="-128"/>
              </a:defRPr>
            </a:lvl3pPr>
            <a:lvl4pPr marL="1600200" indent="-228600">
              <a:spcBef>
                <a:spcPct val="20000"/>
              </a:spcBef>
              <a:buClr>
                <a:srgbClr val="5F195F"/>
              </a:buClr>
              <a:buFont typeface="Times" panose="02020603050405020304" pitchFamily="18" charset="0"/>
              <a:buChar char="•"/>
              <a:defRPr sz="2400">
                <a:solidFill>
                  <a:srgbClr val="5F195F"/>
                </a:solidFill>
                <a:latin typeface="Verdana" panose="020B0604030504040204" pitchFamily="34" charset="0"/>
                <a:ea typeface="ＭＳ Ｐゴシック" panose="020B0600070205080204" pitchFamily="34" charset="-128"/>
              </a:defRPr>
            </a:lvl4pPr>
            <a:lvl5pPr marL="2057400" indent="-228600">
              <a:spcBef>
                <a:spcPct val="20000"/>
              </a:spcBef>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9pPr>
          </a:lstStyle>
          <a:p>
            <a:pPr algn="ctr">
              <a:spcBef>
                <a:spcPct val="0"/>
              </a:spcBef>
              <a:buClrTx/>
              <a:buFontTx/>
              <a:buNone/>
              <a:defRPr/>
            </a:pPr>
            <a:r>
              <a:rPr lang="nl-NL" altLang="nl-NL" sz="1800" dirty="0" err="1">
                <a:solidFill>
                  <a:schemeClr val="bg1"/>
                </a:solidFill>
                <a:latin typeface="Tahoma" panose="020B0604030504040204" pitchFamily="34" charset="0"/>
              </a:rPr>
              <a:t>Informatie-beveiliging</a:t>
            </a:r>
            <a:r>
              <a:rPr lang="nl-NL" altLang="nl-NL" sz="1800" dirty="0">
                <a:solidFill>
                  <a:schemeClr val="bg1"/>
                </a:solidFill>
                <a:latin typeface="Tahoma" panose="020B0604030504040204" pitchFamily="34" charset="0"/>
              </a:rPr>
              <a:t> en privacy</a:t>
            </a:r>
          </a:p>
        </p:txBody>
      </p:sp>
      <p:sp>
        <p:nvSpPr>
          <p:cNvPr id="19" name="Afgeronde rechthoek 9">
            <a:extLst>
              <a:ext uri="{FF2B5EF4-FFF2-40B4-BE49-F238E27FC236}">
                <a16:creationId xmlns:a16="http://schemas.microsoft.com/office/drawing/2014/main" id="{CC157DB4-8A26-4F9B-BD90-44854184F963}"/>
              </a:ext>
            </a:extLst>
          </p:cNvPr>
          <p:cNvSpPr>
            <a:spLocks noChangeArrowheads="1"/>
          </p:cNvSpPr>
          <p:nvPr/>
        </p:nvSpPr>
        <p:spPr bwMode="auto">
          <a:xfrm>
            <a:off x="9004310" y="5065705"/>
            <a:ext cx="2108682" cy="1149124"/>
          </a:xfrm>
          <a:prstGeom prst="roundRect">
            <a:avLst>
              <a:gd name="adj" fmla="val 16667"/>
            </a:avLst>
          </a:prstGeom>
          <a:solidFill>
            <a:srgbClr val="00B0F0"/>
          </a:solidFill>
          <a:ln w="9525" algn="ctr">
            <a:solidFill>
              <a:schemeClr val="tx1"/>
            </a:solidFill>
            <a:round/>
            <a:headEnd/>
            <a:tailEnd/>
          </a:ln>
        </p:spPr>
        <p:txBody>
          <a:bodyPr/>
          <a:lstStyle>
            <a:lvl1pPr>
              <a:spcBef>
                <a:spcPct val="20000"/>
              </a:spcBef>
              <a:buClr>
                <a:srgbClr val="5F195F"/>
              </a:buClr>
              <a:buFont typeface="Times" panose="02020603050405020304" pitchFamily="18" charset="0"/>
              <a:buChar char="•"/>
              <a:defRPr sz="3200">
                <a:solidFill>
                  <a:srgbClr val="5F195F"/>
                </a:solidFill>
                <a:latin typeface="Verdana" panose="020B0604030504040204" pitchFamily="34" charset="0"/>
                <a:ea typeface="ＭＳ Ｐゴシック" panose="020B0600070205080204" pitchFamily="34" charset="-128"/>
              </a:defRPr>
            </a:lvl1pPr>
            <a:lvl2pPr marL="742950" indent="-285750">
              <a:spcBef>
                <a:spcPct val="20000"/>
              </a:spcBef>
              <a:buClr>
                <a:srgbClr val="5F195F"/>
              </a:buClr>
              <a:buFont typeface="Times" panose="02020603050405020304" pitchFamily="18" charset="0"/>
              <a:buChar char="•"/>
              <a:defRPr sz="3000">
                <a:solidFill>
                  <a:srgbClr val="5F195F"/>
                </a:solidFill>
                <a:latin typeface="Verdana" panose="020B0604030504040204" pitchFamily="34" charset="0"/>
                <a:ea typeface="ＭＳ Ｐゴシック" panose="020B0600070205080204" pitchFamily="34" charset="-128"/>
              </a:defRPr>
            </a:lvl2pPr>
            <a:lvl3pPr marL="1143000" indent="-228600">
              <a:spcBef>
                <a:spcPct val="20000"/>
              </a:spcBef>
              <a:buClr>
                <a:srgbClr val="5F195F"/>
              </a:buClr>
              <a:buFont typeface="Times" panose="02020603050405020304" pitchFamily="18" charset="0"/>
              <a:buChar char="•"/>
              <a:defRPr sz="2800">
                <a:solidFill>
                  <a:srgbClr val="5F195F"/>
                </a:solidFill>
                <a:latin typeface="Verdana" panose="020B0604030504040204" pitchFamily="34" charset="0"/>
                <a:ea typeface="ＭＳ Ｐゴシック" panose="020B0600070205080204" pitchFamily="34" charset="-128"/>
              </a:defRPr>
            </a:lvl3pPr>
            <a:lvl4pPr marL="1600200" indent="-228600">
              <a:spcBef>
                <a:spcPct val="20000"/>
              </a:spcBef>
              <a:buClr>
                <a:srgbClr val="5F195F"/>
              </a:buClr>
              <a:buFont typeface="Times" panose="02020603050405020304" pitchFamily="18" charset="0"/>
              <a:buChar char="•"/>
              <a:defRPr sz="2400">
                <a:solidFill>
                  <a:srgbClr val="5F195F"/>
                </a:solidFill>
                <a:latin typeface="Verdana" panose="020B0604030504040204" pitchFamily="34" charset="0"/>
                <a:ea typeface="ＭＳ Ｐゴシック" panose="020B0600070205080204" pitchFamily="34" charset="-128"/>
              </a:defRPr>
            </a:lvl4pPr>
            <a:lvl5pPr marL="2057400" indent="-228600">
              <a:spcBef>
                <a:spcPct val="20000"/>
              </a:spcBef>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9pPr>
          </a:lstStyle>
          <a:p>
            <a:pPr algn="ctr">
              <a:spcBef>
                <a:spcPct val="0"/>
              </a:spcBef>
              <a:buClrTx/>
              <a:buFontTx/>
              <a:buNone/>
            </a:pPr>
            <a:br>
              <a:rPr lang="nl-NL" altLang="nl-NL" sz="1800" dirty="0">
                <a:solidFill>
                  <a:schemeClr val="bg1"/>
                </a:solidFill>
                <a:latin typeface="Tahoma" panose="020B0604030504040204" pitchFamily="34" charset="0"/>
              </a:rPr>
            </a:br>
            <a:r>
              <a:rPr lang="nl-NL" altLang="nl-NL" sz="1800" dirty="0" err="1">
                <a:solidFill>
                  <a:schemeClr val="bg1"/>
                </a:solidFill>
                <a:latin typeface="Tahoma" panose="020B0604030504040204" pitchFamily="34" charset="0"/>
              </a:rPr>
              <a:t>Social</a:t>
            </a:r>
            <a:r>
              <a:rPr lang="nl-NL" altLang="nl-NL" sz="1800" dirty="0">
                <a:solidFill>
                  <a:schemeClr val="bg1"/>
                </a:solidFill>
                <a:latin typeface="Tahoma" panose="020B0604030504040204" pitchFamily="34" charset="0"/>
              </a:rPr>
              <a:t> Media</a:t>
            </a:r>
          </a:p>
        </p:txBody>
      </p:sp>
      <p:sp>
        <p:nvSpPr>
          <p:cNvPr id="20" name="Afgeronde rechthoek 10">
            <a:extLst>
              <a:ext uri="{FF2B5EF4-FFF2-40B4-BE49-F238E27FC236}">
                <a16:creationId xmlns:a16="http://schemas.microsoft.com/office/drawing/2014/main" id="{E17D0FFB-3167-486E-8853-5EAE74BCCD00}"/>
              </a:ext>
            </a:extLst>
          </p:cNvPr>
          <p:cNvSpPr>
            <a:spLocks noChangeArrowheads="1"/>
          </p:cNvSpPr>
          <p:nvPr/>
        </p:nvSpPr>
        <p:spPr bwMode="auto">
          <a:xfrm>
            <a:off x="9004310" y="3826930"/>
            <a:ext cx="2107450" cy="1149124"/>
          </a:xfrm>
          <a:prstGeom prst="roundRect">
            <a:avLst>
              <a:gd name="adj" fmla="val 16667"/>
            </a:avLst>
          </a:prstGeom>
          <a:solidFill>
            <a:srgbClr val="F3A100"/>
          </a:solidFill>
          <a:ln w="9525" algn="ctr">
            <a:solidFill>
              <a:schemeClr val="tx1"/>
            </a:solidFill>
            <a:round/>
            <a:headEnd/>
            <a:tailEnd/>
          </a:ln>
        </p:spPr>
        <p:txBody>
          <a:bodyPr/>
          <a:lstStyle>
            <a:lvl1pPr>
              <a:spcBef>
                <a:spcPct val="20000"/>
              </a:spcBef>
              <a:buClr>
                <a:srgbClr val="5F195F"/>
              </a:buClr>
              <a:buFont typeface="Times" panose="02020603050405020304" pitchFamily="18" charset="0"/>
              <a:buChar char="•"/>
              <a:defRPr sz="3200">
                <a:solidFill>
                  <a:srgbClr val="5F195F"/>
                </a:solidFill>
                <a:latin typeface="Verdana" panose="020B0604030504040204" pitchFamily="34" charset="0"/>
                <a:ea typeface="ＭＳ Ｐゴシック" panose="020B0600070205080204" pitchFamily="34" charset="-128"/>
              </a:defRPr>
            </a:lvl1pPr>
            <a:lvl2pPr marL="742950" indent="-285750">
              <a:spcBef>
                <a:spcPct val="20000"/>
              </a:spcBef>
              <a:buClr>
                <a:srgbClr val="5F195F"/>
              </a:buClr>
              <a:buFont typeface="Times" panose="02020603050405020304" pitchFamily="18" charset="0"/>
              <a:buChar char="•"/>
              <a:defRPr sz="3000">
                <a:solidFill>
                  <a:srgbClr val="5F195F"/>
                </a:solidFill>
                <a:latin typeface="Verdana" panose="020B0604030504040204" pitchFamily="34" charset="0"/>
                <a:ea typeface="ＭＳ Ｐゴシック" panose="020B0600070205080204" pitchFamily="34" charset="-128"/>
              </a:defRPr>
            </a:lvl2pPr>
            <a:lvl3pPr marL="1143000" indent="-228600">
              <a:spcBef>
                <a:spcPct val="20000"/>
              </a:spcBef>
              <a:buClr>
                <a:srgbClr val="5F195F"/>
              </a:buClr>
              <a:buFont typeface="Times" panose="02020603050405020304" pitchFamily="18" charset="0"/>
              <a:buChar char="•"/>
              <a:defRPr sz="2800">
                <a:solidFill>
                  <a:srgbClr val="5F195F"/>
                </a:solidFill>
                <a:latin typeface="Verdana" panose="020B0604030504040204" pitchFamily="34" charset="0"/>
                <a:ea typeface="ＭＳ Ｐゴシック" panose="020B0600070205080204" pitchFamily="34" charset="-128"/>
              </a:defRPr>
            </a:lvl3pPr>
            <a:lvl4pPr marL="1600200" indent="-228600">
              <a:spcBef>
                <a:spcPct val="20000"/>
              </a:spcBef>
              <a:buClr>
                <a:srgbClr val="5F195F"/>
              </a:buClr>
              <a:buFont typeface="Times" panose="02020603050405020304" pitchFamily="18" charset="0"/>
              <a:buChar char="•"/>
              <a:defRPr sz="2400">
                <a:solidFill>
                  <a:srgbClr val="5F195F"/>
                </a:solidFill>
                <a:latin typeface="Verdana" panose="020B0604030504040204" pitchFamily="34" charset="0"/>
                <a:ea typeface="ＭＳ Ｐゴシック" panose="020B0600070205080204" pitchFamily="34" charset="-128"/>
              </a:defRPr>
            </a:lvl4pPr>
            <a:lvl5pPr marL="2057400" indent="-228600">
              <a:spcBef>
                <a:spcPct val="20000"/>
              </a:spcBef>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9pPr>
          </a:lstStyle>
          <a:p>
            <a:pPr algn="ctr">
              <a:spcBef>
                <a:spcPct val="0"/>
              </a:spcBef>
              <a:buClrTx/>
              <a:buFontTx/>
              <a:buNone/>
            </a:pPr>
            <a:br>
              <a:rPr lang="nl-NL" altLang="nl-NL" sz="1800" dirty="0">
                <a:solidFill>
                  <a:schemeClr val="bg1"/>
                </a:solidFill>
                <a:latin typeface="Tahoma" panose="020B0604030504040204" pitchFamily="34" charset="0"/>
              </a:rPr>
            </a:br>
            <a:r>
              <a:rPr lang="nl-NL" altLang="nl-NL" sz="1800" dirty="0">
                <a:solidFill>
                  <a:schemeClr val="bg1"/>
                </a:solidFill>
                <a:latin typeface="Tahoma" panose="020B0604030504040204" pitchFamily="34" charset="0"/>
              </a:rPr>
              <a:t>Apps en instellingen </a:t>
            </a:r>
          </a:p>
        </p:txBody>
      </p:sp>
      <p:sp>
        <p:nvSpPr>
          <p:cNvPr id="21" name="Afgeronde rechthoek 11">
            <a:extLst>
              <a:ext uri="{FF2B5EF4-FFF2-40B4-BE49-F238E27FC236}">
                <a16:creationId xmlns:a16="http://schemas.microsoft.com/office/drawing/2014/main" id="{3B758391-A6AB-4F3F-AB80-14AE9E143F95}"/>
              </a:ext>
            </a:extLst>
          </p:cNvPr>
          <p:cNvSpPr>
            <a:spLocks noChangeArrowheads="1"/>
          </p:cNvSpPr>
          <p:nvPr/>
        </p:nvSpPr>
        <p:spPr bwMode="auto">
          <a:xfrm>
            <a:off x="6700194" y="1356315"/>
            <a:ext cx="2108682" cy="1149124"/>
          </a:xfrm>
          <a:prstGeom prst="roundRect">
            <a:avLst>
              <a:gd name="adj" fmla="val 16667"/>
            </a:avLst>
          </a:prstGeom>
          <a:solidFill>
            <a:srgbClr val="164588"/>
          </a:solidFill>
          <a:ln w="9525" algn="ctr">
            <a:solidFill>
              <a:schemeClr val="tx1"/>
            </a:solidFill>
            <a:round/>
            <a:headEnd/>
            <a:tailEnd/>
          </a:ln>
        </p:spPr>
        <p:txBody>
          <a:bodyPr/>
          <a:lstStyle>
            <a:lvl1pPr>
              <a:spcBef>
                <a:spcPct val="20000"/>
              </a:spcBef>
              <a:buClr>
                <a:srgbClr val="5F195F"/>
              </a:buClr>
              <a:buFont typeface="Times" panose="02020603050405020304" pitchFamily="18" charset="0"/>
              <a:buChar char="•"/>
              <a:defRPr sz="3200">
                <a:solidFill>
                  <a:srgbClr val="5F195F"/>
                </a:solidFill>
                <a:latin typeface="Verdana" panose="020B0604030504040204" pitchFamily="34" charset="0"/>
                <a:ea typeface="ＭＳ Ｐゴシック" panose="020B0600070205080204" pitchFamily="34" charset="-128"/>
              </a:defRPr>
            </a:lvl1pPr>
            <a:lvl2pPr marL="742950" indent="-285750">
              <a:spcBef>
                <a:spcPct val="20000"/>
              </a:spcBef>
              <a:buClr>
                <a:srgbClr val="5F195F"/>
              </a:buClr>
              <a:buFont typeface="Times" panose="02020603050405020304" pitchFamily="18" charset="0"/>
              <a:buChar char="•"/>
              <a:defRPr sz="3000">
                <a:solidFill>
                  <a:srgbClr val="5F195F"/>
                </a:solidFill>
                <a:latin typeface="Verdana" panose="020B0604030504040204" pitchFamily="34" charset="0"/>
                <a:ea typeface="ＭＳ Ｐゴシック" panose="020B0600070205080204" pitchFamily="34" charset="-128"/>
              </a:defRPr>
            </a:lvl2pPr>
            <a:lvl3pPr marL="1143000" indent="-228600">
              <a:spcBef>
                <a:spcPct val="20000"/>
              </a:spcBef>
              <a:buClr>
                <a:srgbClr val="5F195F"/>
              </a:buClr>
              <a:buFont typeface="Times" panose="02020603050405020304" pitchFamily="18" charset="0"/>
              <a:buChar char="•"/>
              <a:defRPr sz="2800">
                <a:solidFill>
                  <a:srgbClr val="5F195F"/>
                </a:solidFill>
                <a:latin typeface="Verdana" panose="020B0604030504040204" pitchFamily="34" charset="0"/>
                <a:ea typeface="ＭＳ Ｐゴシック" panose="020B0600070205080204" pitchFamily="34" charset="-128"/>
              </a:defRPr>
            </a:lvl3pPr>
            <a:lvl4pPr marL="1600200" indent="-228600">
              <a:spcBef>
                <a:spcPct val="20000"/>
              </a:spcBef>
              <a:buClr>
                <a:srgbClr val="5F195F"/>
              </a:buClr>
              <a:buFont typeface="Times" panose="02020603050405020304" pitchFamily="18" charset="0"/>
              <a:buChar char="•"/>
              <a:defRPr sz="2400">
                <a:solidFill>
                  <a:srgbClr val="5F195F"/>
                </a:solidFill>
                <a:latin typeface="Verdana" panose="020B0604030504040204" pitchFamily="34" charset="0"/>
                <a:ea typeface="ＭＳ Ｐゴシック" panose="020B0600070205080204" pitchFamily="34" charset="-128"/>
              </a:defRPr>
            </a:lvl4pPr>
            <a:lvl5pPr marL="2057400" indent="-228600">
              <a:spcBef>
                <a:spcPct val="20000"/>
              </a:spcBef>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9pPr>
          </a:lstStyle>
          <a:p>
            <a:pPr algn="ctr">
              <a:spcBef>
                <a:spcPct val="0"/>
              </a:spcBef>
              <a:buClrTx/>
              <a:buFontTx/>
              <a:buNone/>
            </a:pPr>
            <a:br>
              <a:rPr lang="nl-NL" altLang="nl-NL" sz="1600" dirty="0">
                <a:solidFill>
                  <a:schemeClr val="bg1"/>
                </a:solidFill>
                <a:latin typeface="Tahoma" panose="020B0604030504040204" pitchFamily="34" charset="0"/>
              </a:rPr>
            </a:br>
            <a:r>
              <a:rPr lang="nl-NL" altLang="nl-NL" sz="1600" dirty="0">
                <a:solidFill>
                  <a:schemeClr val="bg1"/>
                </a:solidFill>
                <a:latin typeface="Tahoma" panose="020B0604030504040204" pitchFamily="34" charset="0"/>
              </a:rPr>
              <a:t>Basisvaardigheden</a:t>
            </a:r>
          </a:p>
        </p:txBody>
      </p:sp>
      <p:sp>
        <p:nvSpPr>
          <p:cNvPr id="22" name="Afgeronde rechthoek 14">
            <a:extLst>
              <a:ext uri="{FF2B5EF4-FFF2-40B4-BE49-F238E27FC236}">
                <a16:creationId xmlns:a16="http://schemas.microsoft.com/office/drawing/2014/main" id="{8C5108D3-AADF-4F08-9756-E86952D85B2C}"/>
              </a:ext>
            </a:extLst>
          </p:cNvPr>
          <p:cNvSpPr>
            <a:spLocks noChangeArrowheads="1"/>
          </p:cNvSpPr>
          <p:nvPr/>
        </p:nvSpPr>
        <p:spPr bwMode="auto">
          <a:xfrm>
            <a:off x="6757574" y="2582551"/>
            <a:ext cx="2107450" cy="1149124"/>
          </a:xfrm>
          <a:prstGeom prst="roundRect">
            <a:avLst>
              <a:gd name="adj" fmla="val 16667"/>
            </a:avLst>
          </a:prstGeom>
          <a:solidFill>
            <a:srgbClr val="E22D7E"/>
          </a:solidFill>
          <a:ln w="9525" algn="ctr">
            <a:solidFill>
              <a:schemeClr val="tx1"/>
            </a:solidFill>
            <a:round/>
            <a:headEnd/>
            <a:tailEnd/>
          </a:ln>
        </p:spPr>
        <p:txBody>
          <a:bodyPr/>
          <a:lstStyle>
            <a:lvl1pPr>
              <a:spcBef>
                <a:spcPct val="20000"/>
              </a:spcBef>
              <a:buClr>
                <a:srgbClr val="5F195F"/>
              </a:buClr>
              <a:buFont typeface="Times" panose="02020603050405020304" pitchFamily="18" charset="0"/>
              <a:buChar char="•"/>
              <a:defRPr sz="3200">
                <a:solidFill>
                  <a:srgbClr val="5F195F"/>
                </a:solidFill>
                <a:latin typeface="Verdana" panose="020B0604030504040204" pitchFamily="34" charset="0"/>
                <a:ea typeface="ＭＳ Ｐゴシック" panose="020B0600070205080204" pitchFamily="34" charset="-128"/>
              </a:defRPr>
            </a:lvl1pPr>
            <a:lvl2pPr marL="742950" indent="-285750">
              <a:spcBef>
                <a:spcPct val="20000"/>
              </a:spcBef>
              <a:buClr>
                <a:srgbClr val="5F195F"/>
              </a:buClr>
              <a:buFont typeface="Times" panose="02020603050405020304" pitchFamily="18" charset="0"/>
              <a:buChar char="•"/>
              <a:defRPr sz="3000">
                <a:solidFill>
                  <a:srgbClr val="5F195F"/>
                </a:solidFill>
                <a:latin typeface="Verdana" panose="020B0604030504040204" pitchFamily="34" charset="0"/>
                <a:ea typeface="ＭＳ Ｐゴシック" panose="020B0600070205080204" pitchFamily="34" charset="-128"/>
              </a:defRPr>
            </a:lvl2pPr>
            <a:lvl3pPr marL="1143000" indent="-228600">
              <a:spcBef>
                <a:spcPct val="20000"/>
              </a:spcBef>
              <a:buClr>
                <a:srgbClr val="5F195F"/>
              </a:buClr>
              <a:buFont typeface="Times" panose="02020603050405020304" pitchFamily="18" charset="0"/>
              <a:buChar char="•"/>
              <a:defRPr sz="2800">
                <a:solidFill>
                  <a:srgbClr val="5F195F"/>
                </a:solidFill>
                <a:latin typeface="Verdana" panose="020B0604030504040204" pitchFamily="34" charset="0"/>
                <a:ea typeface="ＭＳ Ｐゴシック" panose="020B0600070205080204" pitchFamily="34" charset="-128"/>
              </a:defRPr>
            </a:lvl3pPr>
            <a:lvl4pPr marL="1600200" indent="-228600">
              <a:spcBef>
                <a:spcPct val="20000"/>
              </a:spcBef>
              <a:buClr>
                <a:srgbClr val="5F195F"/>
              </a:buClr>
              <a:buFont typeface="Times" panose="02020603050405020304" pitchFamily="18" charset="0"/>
              <a:buChar char="•"/>
              <a:defRPr sz="2400">
                <a:solidFill>
                  <a:srgbClr val="5F195F"/>
                </a:solidFill>
                <a:latin typeface="Verdana" panose="020B0604030504040204" pitchFamily="34" charset="0"/>
                <a:ea typeface="ＭＳ Ｐゴシック" panose="020B0600070205080204" pitchFamily="34" charset="-128"/>
              </a:defRPr>
            </a:lvl4pPr>
            <a:lvl5pPr marL="2057400" indent="-228600">
              <a:spcBef>
                <a:spcPct val="20000"/>
              </a:spcBef>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F195F"/>
              </a:buClr>
              <a:buFont typeface="Times" panose="02020603050405020304" pitchFamily="18" charset="0"/>
              <a:buChar char="•"/>
              <a:defRPr sz="2000">
                <a:solidFill>
                  <a:srgbClr val="5F195F"/>
                </a:solidFill>
                <a:latin typeface="Verdana" panose="020B0604030504040204" pitchFamily="34" charset="0"/>
                <a:ea typeface="ＭＳ Ｐゴシック" panose="020B0600070205080204" pitchFamily="34" charset="-128"/>
              </a:defRPr>
            </a:lvl9pPr>
          </a:lstStyle>
          <a:p>
            <a:pPr algn="ctr">
              <a:spcBef>
                <a:spcPct val="0"/>
              </a:spcBef>
              <a:buClrTx/>
              <a:buFontTx/>
              <a:buNone/>
            </a:pPr>
            <a:br>
              <a:rPr lang="nl-NL" altLang="nl-NL" sz="1800" dirty="0">
                <a:solidFill>
                  <a:schemeClr val="bg1"/>
                </a:solidFill>
                <a:latin typeface="Tahoma" panose="020B0604030504040204" pitchFamily="34" charset="0"/>
              </a:rPr>
            </a:br>
            <a:r>
              <a:rPr lang="nl-NL" altLang="nl-NL" sz="1800" dirty="0">
                <a:solidFill>
                  <a:schemeClr val="bg1"/>
                </a:solidFill>
                <a:latin typeface="Tahoma" panose="020B0604030504040204" pitchFamily="34" charset="0"/>
              </a:rPr>
              <a:t>Applicaties</a:t>
            </a:r>
          </a:p>
        </p:txBody>
      </p:sp>
    </p:spTree>
    <p:extLst>
      <p:ext uri="{BB962C8B-B14F-4D97-AF65-F5344CB8AC3E}">
        <p14:creationId xmlns:p14="http://schemas.microsoft.com/office/powerpoint/2010/main" val="3924808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9018-AA7A-9945-8526-70A1D6C19129}"/>
              </a:ext>
            </a:extLst>
          </p:cNvPr>
          <p:cNvSpPr>
            <a:spLocks noGrp="1"/>
          </p:cNvSpPr>
          <p:nvPr>
            <p:ph type="title"/>
          </p:nvPr>
        </p:nvSpPr>
        <p:spPr/>
        <p:txBody>
          <a:bodyPr/>
          <a:lstStyle/>
          <a:p>
            <a:r>
              <a:rPr lang="en-US" dirty="0" err="1"/>
              <a:t>Noodzaak</a:t>
            </a:r>
            <a:r>
              <a:rPr lang="en-US" dirty="0"/>
              <a:t> </a:t>
            </a:r>
            <a:r>
              <a:rPr lang="en-US" dirty="0" err="1"/>
              <a:t>digitale</a:t>
            </a:r>
            <a:r>
              <a:rPr lang="en-US" dirty="0"/>
              <a:t> </a:t>
            </a:r>
            <a:r>
              <a:rPr lang="en-US" dirty="0" err="1"/>
              <a:t>vaardigheden</a:t>
            </a:r>
            <a:endParaRPr lang="en-US" dirty="0"/>
          </a:p>
        </p:txBody>
      </p:sp>
      <p:sp>
        <p:nvSpPr>
          <p:cNvPr id="6" name="Rechthoek: afgeronde hoeken 5">
            <a:extLst>
              <a:ext uri="{FF2B5EF4-FFF2-40B4-BE49-F238E27FC236}">
                <a16:creationId xmlns:a16="http://schemas.microsoft.com/office/drawing/2014/main" id="{E752728D-C128-48C8-9DDE-6DA9CD7D0744}"/>
              </a:ext>
            </a:extLst>
          </p:cNvPr>
          <p:cNvSpPr/>
          <p:nvPr/>
        </p:nvSpPr>
        <p:spPr>
          <a:xfrm>
            <a:off x="4792980" y="3958035"/>
            <a:ext cx="2606040" cy="2171834"/>
          </a:xfrm>
          <a:prstGeom prst="roundRect">
            <a:avLst/>
          </a:prstGeom>
          <a:solidFill>
            <a:srgbClr val="75B02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err="1">
                <a:ln>
                  <a:noFill/>
                </a:ln>
                <a:solidFill>
                  <a:prstClr val="white"/>
                </a:solidFill>
                <a:effectLst/>
                <a:uLnTx/>
                <a:uFillTx/>
                <a:latin typeface="Calibri" panose="020F0502020204030204"/>
                <a:ea typeface="+mn-ea"/>
                <a:cs typeface="+mn-cs"/>
              </a:rPr>
              <a:t>Digivaardige</a:t>
            </a: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 zorgverleners nodig om cliënten en patiënten te helpen</a:t>
            </a:r>
          </a:p>
        </p:txBody>
      </p:sp>
      <p:sp>
        <p:nvSpPr>
          <p:cNvPr id="8" name="Rechthoek: afgeronde hoeken 7">
            <a:extLst>
              <a:ext uri="{FF2B5EF4-FFF2-40B4-BE49-F238E27FC236}">
                <a16:creationId xmlns:a16="http://schemas.microsoft.com/office/drawing/2014/main" id="{422C32AE-617E-4D03-A1B9-D56978DFA51C}"/>
              </a:ext>
            </a:extLst>
          </p:cNvPr>
          <p:cNvSpPr/>
          <p:nvPr/>
        </p:nvSpPr>
        <p:spPr>
          <a:xfrm>
            <a:off x="7719488" y="3942851"/>
            <a:ext cx="2606040" cy="2171834"/>
          </a:xfrm>
          <a:prstGeom prst="roundRect">
            <a:avLst/>
          </a:prstGeom>
          <a:solidFill>
            <a:srgbClr val="00B0F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Privacywetgeving (AVG)</a:t>
            </a:r>
          </a:p>
        </p:txBody>
      </p:sp>
      <p:sp>
        <p:nvSpPr>
          <p:cNvPr id="9" name="Rechthoek: afgeronde hoeken 8">
            <a:extLst>
              <a:ext uri="{FF2B5EF4-FFF2-40B4-BE49-F238E27FC236}">
                <a16:creationId xmlns:a16="http://schemas.microsoft.com/office/drawing/2014/main" id="{0AF81C0C-516F-4832-874F-C83716F10493}"/>
              </a:ext>
            </a:extLst>
          </p:cNvPr>
          <p:cNvSpPr/>
          <p:nvPr/>
        </p:nvSpPr>
        <p:spPr>
          <a:xfrm>
            <a:off x="1866472" y="1485766"/>
            <a:ext cx="2606040" cy="2171834"/>
          </a:xfrm>
          <a:prstGeom prst="roundRect">
            <a:avLst/>
          </a:prstGeom>
          <a:solidFill>
            <a:srgbClr val="7030A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Vervanging papier door digitale applicaties</a:t>
            </a:r>
          </a:p>
        </p:txBody>
      </p:sp>
      <p:sp>
        <p:nvSpPr>
          <p:cNvPr id="10" name="Rechthoek: afgeronde hoeken 9">
            <a:extLst>
              <a:ext uri="{FF2B5EF4-FFF2-40B4-BE49-F238E27FC236}">
                <a16:creationId xmlns:a16="http://schemas.microsoft.com/office/drawing/2014/main" id="{691C87E0-F3E9-449E-8955-1517EA148016}"/>
              </a:ext>
            </a:extLst>
          </p:cNvPr>
          <p:cNvSpPr/>
          <p:nvPr/>
        </p:nvSpPr>
        <p:spPr>
          <a:xfrm>
            <a:off x="7719488" y="1485766"/>
            <a:ext cx="2606040" cy="2171834"/>
          </a:xfrm>
          <a:prstGeom prst="roundRect">
            <a:avLst/>
          </a:prstGeom>
          <a:solidFill>
            <a:srgbClr val="CF181A"/>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Grote werkdruk en arbeidsmarkttekort</a:t>
            </a:r>
          </a:p>
        </p:txBody>
      </p:sp>
      <p:sp>
        <p:nvSpPr>
          <p:cNvPr id="11" name="Rechthoek: afgeronde hoeken 10">
            <a:extLst>
              <a:ext uri="{FF2B5EF4-FFF2-40B4-BE49-F238E27FC236}">
                <a16:creationId xmlns:a16="http://schemas.microsoft.com/office/drawing/2014/main" id="{8CC042C8-F3F9-41A9-B291-BF1322EA4896}"/>
              </a:ext>
            </a:extLst>
          </p:cNvPr>
          <p:cNvSpPr/>
          <p:nvPr/>
        </p:nvSpPr>
        <p:spPr>
          <a:xfrm>
            <a:off x="4792980" y="1485766"/>
            <a:ext cx="2606040" cy="2171834"/>
          </a:xfrm>
          <a:prstGeom prst="roundRect">
            <a:avLst/>
          </a:prstGeom>
          <a:solidFill>
            <a:srgbClr val="196A3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Wens tot uitbreiding digitale toepassingen voor de cliënt/patiënt</a:t>
            </a:r>
          </a:p>
        </p:txBody>
      </p:sp>
      <p:sp>
        <p:nvSpPr>
          <p:cNvPr id="12" name="Rechthoek: afgeronde hoeken 11">
            <a:extLst>
              <a:ext uri="{FF2B5EF4-FFF2-40B4-BE49-F238E27FC236}">
                <a16:creationId xmlns:a16="http://schemas.microsoft.com/office/drawing/2014/main" id="{B0146EFF-A9DE-4A41-8D00-03B1E69FEAD3}"/>
              </a:ext>
            </a:extLst>
          </p:cNvPr>
          <p:cNvSpPr/>
          <p:nvPr/>
        </p:nvSpPr>
        <p:spPr>
          <a:xfrm>
            <a:off x="1866472" y="3958035"/>
            <a:ext cx="2606040" cy="2171834"/>
          </a:xfrm>
          <a:prstGeom prst="roundRect">
            <a:avLst/>
          </a:prstGeom>
          <a:solidFill>
            <a:srgbClr val="164588"/>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Toename beeldbellen en zorg op afstand. </a:t>
            </a:r>
            <a:b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br>
            <a:r>
              <a:rPr lang="nl-NL" sz="2000" dirty="0">
                <a:solidFill>
                  <a:prstClr val="white"/>
                </a:solidFill>
                <a:latin typeface="Calibri" panose="020F0502020204030204"/>
              </a:rPr>
              <a:t>Boost door Covid</a:t>
            </a:r>
            <a:endPar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13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A873D9-1694-4644-92A6-1A329EE5AE65}"/>
              </a:ext>
            </a:extLst>
          </p:cNvPr>
          <p:cNvSpPr>
            <a:spLocks noGrp="1"/>
          </p:cNvSpPr>
          <p:nvPr>
            <p:ph type="ctrTitle" hasCustomPrompt="1"/>
          </p:nvPr>
        </p:nvSpPr>
        <p:spPr>
          <a:xfrm>
            <a:off x="1159626" y="3060620"/>
            <a:ext cx="5154434" cy="1333152"/>
          </a:xfrm>
        </p:spPr>
        <p:txBody>
          <a:bodyPr anchor="t">
            <a:noAutofit/>
          </a:bodyPr>
          <a:lstStyle>
            <a:lvl1pPr algn="l">
              <a:defRPr sz="4800" b="0" i="0">
                <a:solidFill>
                  <a:schemeClr val="bg1"/>
                </a:solidFill>
                <a:latin typeface="Avenir Roman" panose="02000503020000020003" pitchFamily="2" charset="0"/>
              </a:defRPr>
            </a:lvl1pPr>
          </a:lstStyle>
          <a:p>
            <a:r>
              <a:rPr lang="nl-NL" dirty="0"/>
              <a:t>Welke knelpunten spelen er op het gebied van digitale vaardigheden?</a:t>
            </a:r>
          </a:p>
        </p:txBody>
      </p:sp>
      <p:pic>
        <p:nvPicPr>
          <p:cNvPr id="3074" name="Picture 2" descr="Holland, Vlag, Nederland, Symbolen">
            <a:extLst>
              <a:ext uri="{FF2B5EF4-FFF2-40B4-BE49-F238E27FC236}">
                <a16:creationId xmlns:a16="http://schemas.microsoft.com/office/drawing/2014/main" id="{352EB77C-5B4D-422D-85B4-FBC85A0C7D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7"/>
          <a:stretch/>
        </p:blipFill>
        <p:spPr bwMode="auto">
          <a:xfrm>
            <a:off x="6096000" y="2084725"/>
            <a:ext cx="7817964" cy="47732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ulpen, Tulip Garden, Lente, Tuin, Bloemen In Pot, Red">
            <a:extLst>
              <a:ext uri="{FF2B5EF4-FFF2-40B4-BE49-F238E27FC236}">
                <a16:creationId xmlns:a16="http://schemas.microsoft.com/office/drawing/2014/main" id="{A85E91EA-D016-491E-BDAD-CBC122A73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4060" y="3727196"/>
            <a:ext cx="1405647" cy="14883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ulpen, Tulip Garden, Lente, Tuin, Bloemen In Pot, Red">
            <a:extLst>
              <a:ext uri="{FF2B5EF4-FFF2-40B4-BE49-F238E27FC236}">
                <a16:creationId xmlns:a16="http://schemas.microsoft.com/office/drawing/2014/main" id="{205BE923-9A13-4945-926C-2950FD222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767" y="3727196"/>
            <a:ext cx="1405647" cy="14883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ulpen, Tulip Garden, Lente, Tuin, Bloemen In Pot, Red">
            <a:extLst>
              <a:ext uri="{FF2B5EF4-FFF2-40B4-BE49-F238E27FC236}">
                <a16:creationId xmlns:a16="http://schemas.microsoft.com/office/drawing/2014/main" id="{26E58064-0A9F-4408-AA41-FEFD40949B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1474" y="3727196"/>
            <a:ext cx="1405647" cy="14883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ulpen, Tulip Garden, Lente, Tuin, Bloemen In Pot, Red">
            <a:extLst>
              <a:ext uri="{FF2B5EF4-FFF2-40B4-BE49-F238E27FC236}">
                <a16:creationId xmlns:a16="http://schemas.microsoft.com/office/drawing/2014/main" id="{321038DD-F275-4B06-9345-E9E0B385EB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5181" y="3727196"/>
            <a:ext cx="1405647" cy="148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310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9018-AA7A-9945-8526-70A1D6C19129}"/>
              </a:ext>
            </a:extLst>
          </p:cNvPr>
          <p:cNvSpPr>
            <a:spLocks noGrp="1"/>
          </p:cNvSpPr>
          <p:nvPr>
            <p:ph type="title"/>
          </p:nvPr>
        </p:nvSpPr>
        <p:spPr/>
        <p:txBody>
          <a:bodyPr/>
          <a:lstStyle/>
          <a:p>
            <a:r>
              <a:rPr lang="en-US" dirty="0" err="1"/>
              <a:t>Landelijke</a:t>
            </a:r>
            <a:r>
              <a:rPr lang="en-US" dirty="0"/>
              <a:t> </a:t>
            </a:r>
            <a:r>
              <a:rPr lang="en-US" dirty="0" err="1"/>
              <a:t>knelpunten</a:t>
            </a:r>
            <a:r>
              <a:rPr lang="en-US" dirty="0"/>
              <a:t> </a:t>
            </a:r>
            <a:r>
              <a:rPr lang="en-US" dirty="0" err="1"/>
              <a:t>digitale</a:t>
            </a:r>
            <a:r>
              <a:rPr lang="en-US" dirty="0"/>
              <a:t> </a:t>
            </a:r>
            <a:r>
              <a:rPr lang="en-US" dirty="0" err="1"/>
              <a:t>vaardigheden</a:t>
            </a:r>
            <a:endParaRPr lang="en-US" dirty="0"/>
          </a:p>
        </p:txBody>
      </p:sp>
      <p:sp>
        <p:nvSpPr>
          <p:cNvPr id="23" name="Rechthoek: afgeronde hoeken 22">
            <a:extLst>
              <a:ext uri="{FF2B5EF4-FFF2-40B4-BE49-F238E27FC236}">
                <a16:creationId xmlns:a16="http://schemas.microsoft.com/office/drawing/2014/main" id="{57192C0E-67FA-4F99-A513-F59D36329CD0}"/>
              </a:ext>
            </a:extLst>
          </p:cNvPr>
          <p:cNvSpPr/>
          <p:nvPr/>
        </p:nvSpPr>
        <p:spPr>
          <a:xfrm>
            <a:off x="1347996" y="1619053"/>
            <a:ext cx="4986815" cy="1866506"/>
          </a:xfrm>
          <a:prstGeom prst="roundRect">
            <a:avLst/>
          </a:prstGeom>
          <a:solidFill>
            <a:srgbClr val="76428E"/>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nl-NL" sz="2000" baseline="0" dirty="0">
                <a:solidFill>
                  <a:prstClr val="white"/>
                </a:solidFill>
                <a:latin typeface="Calibri" panose="020F0502020204030204"/>
              </a:rPr>
              <a:t>GGZ: </a:t>
            </a:r>
            <a:r>
              <a:rPr lang="nl-NL" sz="2000" dirty="0">
                <a:solidFill>
                  <a:prstClr val="white"/>
                </a:solidFill>
                <a:latin typeface="Calibri" panose="020F0502020204030204"/>
              </a:rPr>
              <a:t>9,5 % starter (andere definitie 20,2)</a:t>
            </a:r>
          </a:p>
          <a:p>
            <a:pPr>
              <a:defRPr/>
            </a:pPr>
            <a:r>
              <a:rPr lang="nl-NL" sz="2000" dirty="0">
                <a:solidFill>
                  <a:prstClr val="white"/>
                </a:solidFill>
              </a:rPr>
              <a:t>Huisartsenzorg: 24% starter</a:t>
            </a:r>
          </a:p>
          <a:p>
            <a:pPr lvl="0">
              <a:defRPr/>
            </a:pPr>
            <a:r>
              <a:rPr lang="nl-NL" sz="2000" dirty="0">
                <a:solidFill>
                  <a:prstClr val="white"/>
                </a:solidFill>
              </a:rPr>
              <a:t>VG: 10% starter</a:t>
            </a:r>
          </a:p>
          <a:p>
            <a:pPr>
              <a:defRPr/>
            </a:pPr>
            <a:r>
              <a:rPr lang="nl-NL" sz="2000" dirty="0">
                <a:solidFill>
                  <a:prstClr val="white"/>
                </a:solidFill>
              </a:rPr>
              <a:t>VVT: 16 % starter, 55+-</a:t>
            </a:r>
            <a:r>
              <a:rPr lang="nl-NL" sz="2000" dirty="0" err="1">
                <a:solidFill>
                  <a:prstClr val="white"/>
                </a:solidFill>
              </a:rPr>
              <a:t>ers</a:t>
            </a:r>
            <a:r>
              <a:rPr lang="nl-NL" sz="2000" dirty="0">
                <a:solidFill>
                  <a:prstClr val="white"/>
                </a:solidFill>
              </a:rPr>
              <a:t> 25%</a:t>
            </a:r>
          </a:p>
          <a:p>
            <a:pPr lvl="0">
              <a:defRPr/>
            </a:pPr>
            <a:r>
              <a:rPr lang="nl-NL" sz="2000" dirty="0">
                <a:solidFill>
                  <a:prstClr val="white"/>
                </a:solidFill>
              </a:rPr>
              <a:t>Ziekenhuizen: 9,8% en bij de 60+ er 46,7 %</a:t>
            </a:r>
          </a:p>
        </p:txBody>
      </p:sp>
      <p:sp>
        <p:nvSpPr>
          <p:cNvPr id="24" name="Rechthoek: afgeronde hoeken 23">
            <a:extLst>
              <a:ext uri="{FF2B5EF4-FFF2-40B4-BE49-F238E27FC236}">
                <a16:creationId xmlns:a16="http://schemas.microsoft.com/office/drawing/2014/main" id="{8712D59E-7393-4A04-A6D8-5EFA9EDEFC2F}"/>
              </a:ext>
            </a:extLst>
          </p:cNvPr>
          <p:cNvSpPr/>
          <p:nvPr/>
        </p:nvSpPr>
        <p:spPr>
          <a:xfrm>
            <a:off x="1347997" y="3854776"/>
            <a:ext cx="2154026" cy="783212"/>
          </a:xfrm>
          <a:prstGeom prst="roundRect">
            <a:avLst/>
          </a:prstGeom>
          <a:solidFill>
            <a:srgbClr val="00206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Tijdverlies/</a:t>
            </a:r>
          </a:p>
          <a:p>
            <a:pPr marL="0" marR="0" lvl="0" indent="0"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weinig efficiency</a:t>
            </a:r>
          </a:p>
        </p:txBody>
      </p:sp>
      <p:sp>
        <p:nvSpPr>
          <p:cNvPr id="25" name="Rechthoek: afgeronde hoeken 24">
            <a:extLst>
              <a:ext uri="{FF2B5EF4-FFF2-40B4-BE49-F238E27FC236}">
                <a16:creationId xmlns:a16="http://schemas.microsoft.com/office/drawing/2014/main" id="{F2C9573D-5088-4EC8-8480-D650C4764733}"/>
              </a:ext>
            </a:extLst>
          </p:cNvPr>
          <p:cNvSpPr/>
          <p:nvPr/>
        </p:nvSpPr>
        <p:spPr>
          <a:xfrm>
            <a:off x="1347996" y="5007205"/>
            <a:ext cx="2154025" cy="783212"/>
          </a:xfrm>
          <a:prstGeom prst="roundRect">
            <a:avLst/>
          </a:prstGeom>
          <a:solidFill>
            <a:srgbClr val="76428E"/>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Schaamte en angst bij</a:t>
            </a:r>
            <a:r>
              <a:rPr kumimoji="0" lang="nl-NL" sz="2000" b="0" i="0" u="none" strike="noStrike" kern="1200" cap="none" spc="0" normalizeH="0" noProof="0" dirty="0">
                <a:ln>
                  <a:noFill/>
                </a:ln>
                <a:solidFill>
                  <a:prstClr val="white"/>
                </a:solidFill>
                <a:effectLst/>
                <a:uLnTx/>
                <a:uFillTx/>
                <a:latin typeface="Calibri" panose="020F0502020204030204"/>
                <a:ea typeface="+mn-ea"/>
                <a:cs typeface="+mn-cs"/>
              </a:rPr>
              <a:t> starters</a:t>
            </a:r>
            <a:endPar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hthoek: afgeronde hoeken 25">
            <a:extLst>
              <a:ext uri="{FF2B5EF4-FFF2-40B4-BE49-F238E27FC236}">
                <a16:creationId xmlns:a16="http://schemas.microsoft.com/office/drawing/2014/main" id="{621B09E7-8D0E-4695-810A-303CC5F758BF}"/>
              </a:ext>
            </a:extLst>
          </p:cNvPr>
          <p:cNvSpPr/>
          <p:nvPr/>
        </p:nvSpPr>
        <p:spPr>
          <a:xfrm>
            <a:off x="4130476" y="3854776"/>
            <a:ext cx="2204335" cy="783212"/>
          </a:xfrm>
          <a:prstGeom prst="roundRect">
            <a:avLst/>
          </a:prstGeom>
          <a:solidFill>
            <a:srgbClr val="00B0F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Onzekerheid medewerkers</a:t>
            </a:r>
          </a:p>
        </p:txBody>
      </p:sp>
      <p:sp>
        <p:nvSpPr>
          <p:cNvPr id="27" name="Rechthoek: afgeronde hoeken 26">
            <a:extLst>
              <a:ext uri="{FF2B5EF4-FFF2-40B4-BE49-F238E27FC236}">
                <a16:creationId xmlns:a16="http://schemas.microsoft.com/office/drawing/2014/main" id="{9E5C4188-B347-4D50-B949-B9010FEB3A57}"/>
              </a:ext>
            </a:extLst>
          </p:cNvPr>
          <p:cNvSpPr/>
          <p:nvPr/>
        </p:nvSpPr>
        <p:spPr>
          <a:xfrm>
            <a:off x="4130476" y="5007205"/>
            <a:ext cx="2204336" cy="783212"/>
          </a:xfrm>
          <a:prstGeom prst="roundRect">
            <a:avLst/>
          </a:prstGeom>
          <a:solidFill>
            <a:schemeClr val="tx1">
              <a:lumMod val="50000"/>
              <a:lumOff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Kwaliteit van zorg onder druk</a:t>
            </a:r>
          </a:p>
        </p:txBody>
      </p:sp>
      <p:sp>
        <p:nvSpPr>
          <p:cNvPr id="28" name="Rechthoek: afgeronde hoeken 27">
            <a:extLst>
              <a:ext uri="{FF2B5EF4-FFF2-40B4-BE49-F238E27FC236}">
                <a16:creationId xmlns:a16="http://schemas.microsoft.com/office/drawing/2014/main" id="{AE1EE367-2E3C-4C59-8A12-BDA3CB89C81F}"/>
              </a:ext>
            </a:extLst>
          </p:cNvPr>
          <p:cNvSpPr/>
          <p:nvPr/>
        </p:nvSpPr>
        <p:spPr>
          <a:xfrm>
            <a:off x="6963264" y="1625335"/>
            <a:ext cx="4018958" cy="783212"/>
          </a:xfrm>
          <a:prstGeom prst="roundRect">
            <a:avLst/>
          </a:prstGeom>
          <a:solidFill>
            <a:srgbClr val="ED6B27"/>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Moeizame adoptie eHealth</a:t>
            </a:r>
          </a:p>
        </p:txBody>
      </p:sp>
      <p:sp>
        <p:nvSpPr>
          <p:cNvPr id="29" name="Rechthoek: afgeronde hoeken 28">
            <a:extLst>
              <a:ext uri="{FF2B5EF4-FFF2-40B4-BE49-F238E27FC236}">
                <a16:creationId xmlns:a16="http://schemas.microsoft.com/office/drawing/2014/main" id="{6454FD19-B1FE-43A1-B20C-4625EE758444}"/>
              </a:ext>
            </a:extLst>
          </p:cNvPr>
          <p:cNvSpPr/>
          <p:nvPr/>
        </p:nvSpPr>
        <p:spPr>
          <a:xfrm>
            <a:off x="6963265" y="2777764"/>
            <a:ext cx="4018958" cy="783212"/>
          </a:xfrm>
          <a:prstGeom prst="roundRect">
            <a:avLst/>
          </a:prstGeom>
          <a:solidFill>
            <a:srgbClr val="C0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Geen goede</a:t>
            </a:r>
            <a:r>
              <a:rPr kumimoji="0" lang="nl-NL" sz="20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begeleiding cliënten/ patiënten eHealth/ digitalisering</a:t>
            </a:r>
          </a:p>
        </p:txBody>
      </p:sp>
      <p:sp>
        <p:nvSpPr>
          <p:cNvPr id="30" name="Rechthoek: afgeronde hoeken 29">
            <a:extLst>
              <a:ext uri="{FF2B5EF4-FFF2-40B4-BE49-F238E27FC236}">
                <a16:creationId xmlns:a16="http://schemas.microsoft.com/office/drawing/2014/main" id="{E4BED895-7EF6-4067-975B-1FA8C88F701F}"/>
              </a:ext>
            </a:extLst>
          </p:cNvPr>
          <p:cNvSpPr/>
          <p:nvPr/>
        </p:nvSpPr>
        <p:spPr>
          <a:xfrm>
            <a:off x="6963264" y="3854776"/>
            <a:ext cx="4018959" cy="783212"/>
          </a:xfrm>
          <a:prstGeom prst="roundRect">
            <a:avLst/>
          </a:prstGeom>
          <a:solidFill>
            <a:srgbClr val="75B02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Groei uitstroom medewerkers en remming instroom</a:t>
            </a:r>
          </a:p>
        </p:txBody>
      </p:sp>
      <p:sp>
        <p:nvSpPr>
          <p:cNvPr id="31" name="Rechthoek: afgeronde hoeken 30">
            <a:extLst>
              <a:ext uri="{FF2B5EF4-FFF2-40B4-BE49-F238E27FC236}">
                <a16:creationId xmlns:a16="http://schemas.microsoft.com/office/drawing/2014/main" id="{264078B8-DA00-453B-B574-4A0F4AE41550}"/>
              </a:ext>
            </a:extLst>
          </p:cNvPr>
          <p:cNvSpPr/>
          <p:nvPr/>
        </p:nvSpPr>
        <p:spPr>
          <a:xfrm>
            <a:off x="6963263" y="5007205"/>
            <a:ext cx="4018961" cy="783212"/>
          </a:xfrm>
          <a:prstGeom prst="roundRect">
            <a:avLst/>
          </a:prstGeom>
          <a:solidFill>
            <a:srgbClr val="E22D7E"/>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nl-NL" sz="2000" dirty="0">
                <a:solidFill>
                  <a:prstClr val="white"/>
                </a:solidFill>
                <a:latin typeface="Calibri" panose="020F0502020204030204"/>
              </a:rPr>
              <a:t>Beperkt gebruik applicaties en afschuifsysteem door medewerkers</a:t>
            </a:r>
            <a:endPar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89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9018-AA7A-9945-8526-70A1D6C19129}"/>
              </a:ext>
            </a:extLst>
          </p:cNvPr>
          <p:cNvSpPr>
            <a:spLocks noGrp="1"/>
          </p:cNvSpPr>
          <p:nvPr>
            <p:ph type="title"/>
          </p:nvPr>
        </p:nvSpPr>
        <p:spPr/>
        <p:txBody>
          <a:bodyPr/>
          <a:lstStyle/>
          <a:p>
            <a:r>
              <a:rPr lang="en-US" dirty="0" err="1"/>
              <a:t>Een</a:t>
            </a:r>
            <a:r>
              <a:rPr lang="en-US" dirty="0"/>
              <a:t> dapper </a:t>
            </a:r>
            <a:r>
              <a:rPr lang="en-US" dirty="0" err="1"/>
              <a:t>voorbeeld</a:t>
            </a:r>
            <a:r>
              <a:rPr lang="en-US" dirty="0"/>
              <a:t> van </a:t>
            </a:r>
            <a:r>
              <a:rPr lang="en-US" dirty="0" err="1"/>
              <a:t>een</a:t>
            </a:r>
            <a:r>
              <a:rPr lang="en-US" dirty="0"/>
              <a:t> starter, </a:t>
            </a:r>
            <a:r>
              <a:rPr lang="en-US" dirty="0" err="1"/>
              <a:t>Marrie</a:t>
            </a:r>
            <a:endParaRPr lang="en-US" dirty="0"/>
          </a:p>
        </p:txBody>
      </p:sp>
      <p:pic>
        <p:nvPicPr>
          <p:cNvPr id="3" name="Marrie gaat voor digitaal vaardig![HD,1280x720, Mp4]">
            <a:hlinkClick r:id="" action="ppaction://media"/>
            <a:extLst>
              <a:ext uri="{FF2B5EF4-FFF2-40B4-BE49-F238E27FC236}">
                <a16:creationId xmlns:a16="http://schemas.microsoft.com/office/drawing/2014/main" id="{7EF2344D-0FDC-43EA-B17B-38D76468B0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33395" y="1482724"/>
            <a:ext cx="8325210" cy="4682356"/>
          </a:xfrm>
          <a:prstGeom prst="rect">
            <a:avLst/>
          </a:prstGeom>
          <a:solidFill>
            <a:srgbClr val="76428E"/>
          </a:solidFill>
          <a:ln w="76200">
            <a:solidFill>
              <a:srgbClr val="75B02C"/>
            </a:solidFill>
          </a:ln>
        </p:spPr>
      </p:pic>
    </p:spTree>
    <p:extLst>
      <p:ext uri="{BB962C8B-B14F-4D97-AF65-F5344CB8AC3E}">
        <p14:creationId xmlns:p14="http://schemas.microsoft.com/office/powerpoint/2010/main" val="169547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3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A873D9-1694-4644-92A6-1A329EE5AE65}"/>
              </a:ext>
            </a:extLst>
          </p:cNvPr>
          <p:cNvSpPr>
            <a:spLocks noGrp="1"/>
          </p:cNvSpPr>
          <p:nvPr>
            <p:ph type="ctrTitle" hasCustomPrompt="1"/>
          </p:nvPr>
        </p:nvSpPr>
        <p:spPr>
          <a:xfrm>
            <a:off x="1171677" y="3143973"/>
            <a:ext cx="5154434" cy="1333152"/>
          </a:xfrm>
        </p:spPr>
        <p:txBody>
          <a:bodyPr anchor="t">
            <a:noAutofit/>
          </a:bodyPr>
          <a:lstStyle>
            <a:lvl1pPr algn="l">
              <a:defRPr sz="4800" b="0" i="0">
                <a:solidFill>
                  <a:schemeClr val="bg1"/>
                </a:solidFill>
                <a:latin typeface="Avenir Roman" panose="02000503020000020003" pitchFamily="2" charset="0"/>
              </a:defRPr>
            </a:lvl1pPr>
          </a:lstStyle>
          <a:p>
            <a:r>
              <a:rPr lang="nl-NL" dirty="0">
                <a:latin typeface="+mn-lt"/>
              </a:rPr>
              <a:t>Welke knelpunten zien we intern?</a:t>
            </a:r>
          </a:p>
        </p:txBody>
      </p:sp>
      <p:pic>
        <p:nvPicPr>
          <p:cNvPr id="2052" name="Picture 4" descr="Laptop, Fout, Web, Waarschuwing, Tekst, Bericht">
            <a:extLst>
              <a:ext uri="{FF2B5EF4-FFF2-40B4-BE49-F238E27FC236}">
                <a16:creationId xmlns:a16="http://schemas.microsoft.com/office/drawing/2014/main" id="{957932AA-DBB5-4835-9157-FF3EC42555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76"/>
          <a:stretch/>
        </p:blipFill>
        <p:spPr bwMode="auto">
          <a:xfrm>
            <a:off x="6096000" y="2086523"/>
            <a:ext cx="6809557" cy="4781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89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CC47356F656149AEDD21A7048DF849" ma:contentTypeVersion="15" ma:contentTypeDescription="Een nieuw document maken." ma:contentTypeScope="" ma:versionID="1721c54092c56f6c677c5570b03a17ce">
  <xsd:schema xmlns:xsd="http://www.w3.org/2001/XMLSchema" xmlns:xs="http://www.w3.org/2001/XMLSchema" xmlns:p="http://schemas.microsoft.com/office/2006/metadata/properties" xmlns:ns2="a54e68df-b62e-4fe9-a444-6394041cf2f1" xmlns:ns3="195ad4a4-80db-4ebb-b539-99146a9d0d7b" targetNamespace="http://schemas.microsoft.com/office/2006/metadata/properties" ma:root="true" ma:fieldsID="f8371a84fd8096952983a85ada16d4f2" ns2:_="" ns3:_="">
    <xsd:import namespace="a54e68df-b62e-4fe9-a444-6394041cf2f1"/>
    <xsd:import namespace="195ad4a4-80db-4ebb-b539-99146a9d0d7b"/>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4e68df-b62e-4fe9-a444-6394041cf2f1"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LastSharedByUser" ma:index="10" nillable="true" ma:displayName="Laatst gedeeld, per gebruiker" ma:description="" ma:internalName="LastSharedByUser" ma:readOnly="true">
      <xsd:simpleType>
        <xsd:restriction base="dms:Note">
          <xsd:maxLength value="255"/>
        </xsd:restriction>
      </xsd:simpleType>
    </xsd:element>
    <xsd:element name="LastSharedByTime" ma:index="11" nillable="true" ma:displayName="Laatst gedeeld, per tijdstip"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95ad4a4-80db-4ebb-b539-99146a9d0d7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261FBF-3301-4735-8BFE-D90BC07B9E98}"/>
</file>

<file path=customXml/itemProps2.xml><?xml version="1.0" encoding="utf-8"?>
<ds:datastoreItem xmlns:ds="http://schemas.openxmlformats.org/officeDocument/2006/customXml" ds:itemID="{D8701595-F5AE-4FB8-A451-547C48BD8F5E}"/>
</file>

<file path=customXml/itemProps3.xml><?xml version="1.0" encoding="utf-8"?>
<ds:datastoreItem xmlns:ds="http://schemas.openxmlformats.org/officeDocument/2006/customXml" ds:itemID="{A0B562DB-FD20-4A4E-9F1A-D632AD5D6AFD}"/>
</file>

<file path=docProps/app.xml><?xml version="1.0" encoding="utf-8"?>
<Properties xmlns="http://schemas.openxmlformats.org/officeDocument/2006/extended-properties" xmlns:vt="http://schemas.openxmlformats.org/officeDocument/2006/docPropsVTypes">
  <TotalTime>599</TotalTime>
  <Words>973</Words>
  <Application>Microsoft Office PowerPoint</Application>
  <PresentationFormat>Breedbeeld</PresentationFormat>
  <Paragraphs>131</Paragraphs>
  <Slides>18</Slides>
  <Notes>13</Notes>
  <HiddenSlides>0</HiddenSlides>
  <MMClips>1</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18</vt:i4>
      </vt:variant>
    </vt:vector>
  </HeadingPairs>
  <TitlesOfParts>
    <vt:vector size="27" baseType="lpstr">
      <vt:lpstr>Arial</vt:lpstr>
      <vt:lpstr>Avenir</vt:lpstr>
      <vt:lpstr>Avenir Black</vt:lpstr>
      <vt:lpstr>Avenir Book</vt:lpstr>
      <vt:lpstr>Avenir Roman</vt:lpstr>
      <vt:lpstr>Calibri</vt:lpstr>
      <vt:lpstr>Calibri Light</vt:lpstr>
      <vt:lpstr>Tahoma</vt:lpstr>
      <vt:lpstr>Office Theme</vt:lpstr>
      <vt:lpstr>De leidinggevende als coach in het project ‘Digitale Vaardigheden’</vt:lpstr>
      <vt:lpstr>Programma</vt:lpstr>
      <vt:lpstr>Wat zijn digitale vaardigheden en waarom zijn ze nu extra belangrijk? </vt:lpstr>
      <vt:lpstr>Wat zijn digitale vaardigheden?</vt:lpstr>
      <vt:lpstr>Noodzaak digitale vaardigheden</vt:lpstr>
      <vt:lpstr>Welke knelpunten spelen er op het gebied van digitale vaardigheden?</vt:lpstr>
      <vt:lpstr>Landelijke knelpunten digitale vaardigheden</vt:lpstr>
      <vt:lpstr>Een dapper voorbeeld van een starter, Marrie</vt:lpstr>
      <vt:lpstr>Welke knelpunten zien we intern?</vt:lpstr>
      <vt:lpstr>Knelpunten intern</vt:lpstr>
      <vt:lpstr>Jullie ideeën? Aanvullingen?</vt:lpstr>
      <vt:lpstr>Succesfactoren aanpak digitale vaardigheden </vt:lpstr>
      <vt:lpstr>Wat gaan we daar aan doen? </vt:lpstr>
      <vt:lpstr>Ons plan van aanpak</vt:lpstr>
      <vt:lpstr>Wat kun jij als leidinggevende doen om hier een succes van te maken? </vt:lpstr>
      <vt:lpstr>Jouw bijdrage</vt:lpstr>
      <vt:lpstr>Jullie ideeën?</vt:lpstr>
      <vt:lpstr>Vragen? Reacties?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Zorgprofessionals meenemen naar de digitale toekomst?</dc:title>
  <dc:creator>Suzanne Verheijden | Buro Strakz</dc:creator>
  <cp:lastModifiedBy>Suzanne Verheijden | Buro Strakz</cp:lastModifiedBy>
  <cp:revision>3</cp:revision>
  <dcterms:created xsi:type="dcterms:W3CDTF">2020-08-26T09:46:51Z</dcterms:created>
  <dcterms:modified xsi:type="dcterms:W3CDTF">2021-09-08T08:39:56Z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0x01010043CC47356F656149AEDD21A7048DF849</vt:lpwstr>
  </property>
</Properties>
</file>