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  <p:sldMasterId id="2147483699" r:id="rId5"/>
    <p:sldMasterId id="2147483757" r:id="rId6"/>
    <p:sldMasterId id="2147483765" r:id="rId7"/>
    <p:sldMasterId id="2147483777" r:id="rId8"/>
    <p:sldMasterId id="2147483879" r:id="rId9"/>
    <p:sldMasterId id="2147483964" r:id="rId10"/>
    <p:sldMasterId id="2147483971" r:id="rId11"/>
    <p:sldMasterId id="2147483984" r:id="rId12"/>
  </p:sldMasterIdLst>
  <p:notesMasterIdLst>
    <p:notesMasterId r:id="rId48"/>
  </p:notesMasterIdLst>
  <p:sldIdLst>
    <p:sldId id="1507" r:id="rId13"/>
    <p:sldId id="322" r:id="rId14"/>
    <p:sldId id="280" r:id="rId15"/>
    <p:sldId id="1451" r:id="rId16"/>
    <p:sldId id="1452" r:id="rId17"/>
    <p:sldId id="1499" r:id="rId18"/>
    <p:sldId id="1453" r:id="rId19"/>
    <p:sldId id="1454" r:id="rId20"/>
    <p:sldId id="1455" r:id="rId21"/>
    <p:sldId id="1456" r:id="rId22"/>
    <p:sldId id="1457" r:id="rId23"/>
    <p:sldId id="337" r:id="rId24"/>
    <p:sldId id="338" r:id="rId25"/>
    <p:sldId id="364" r:id="rId26"/>
    <p:sldId id="1500" r:id="rId27"/>
    <p:sldId id="267" r:id="rId28"/>
    <p:sldId id="1336" r:id="rId29"/>
    <p:sldId id="1304" r:id="rId30"/>
    <p:sldId id="704" r:id="rId31"/>
    <p:sldId id="1397" r:id="rId32"/>
    <p:sldId id="1504" r:id="rId33"/>
    <p:sldId id="1355" r:id="rId34"/>
    <p:sldId id="1307" r:id="rId35"/>
    <p:sldId id="1309" r:id="rId36"/>
    <p:sldId id="1310" r:id="rId37"/>
    <p:sldId id="1311" r:id="rId38"/>
    <p:sldId id="1441" r:id="rId39"/>
    <p:sldId id="1442" r:id="rId40"/>
    <p:sldId id="1503" r:id="rId41"/>
    <p:sldId id="1308" r:id="rId42"/>
    <p:sldId id="1338" r:id="rId43"/>
    <p:sldId id="1320" r:id="rId44"/>
    <p:sldId id="1502" r:id="rId45"/>
    <p:sldId id="266" r:id="rId46"/>
    <p:sldId id="698" r:id="rId47"/>
  </p:sldIdLst>
  <p:sldSz cx="12192000" cy="6858000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872FA3-C04F-4AEE-B038-2016DF66C6D3}">
          <p14:sldIdLst>
            <p14:sldId id="1507"/>
            <p14:sldId id="322"/>
            <p14:sldId id="280"/>
            <p14:sldId id="1451"/>
            <p14:sldId id="1452"/>
            <p14:sldId id="1499"/>
            <p14:sldId id="1453"/>
            <p14:sldId id="1454"/>
            <p14:sldId id="1455"/>
            <p14:sldId id="1456"/>
            <p14:sldId id="1457"/>
            <p14:sldId id="337"/>
            <p14:sldId id="338"/>
            <p14:sldId id="364"/>
            <p14:sldId id="1500"/>
            <p14:sldId id="267"/>
            <p14:sldId id="1336"/>
            <p14:sldId id="1304"/>
            <p14:sldId id="704"/>
            <p14:sldId id="1397"/>
            <p14:sldId id="1504"/>
            <p14:sldId id="1355"/>
            <p14:sldId id="1307"/>
            <p14:sldId id="1309"/>
            <p14:sldId id="1310"/>
            <p14:sldId id="1311"/>
            <p14:sldId id="1441"/>
            <p14:sldId id="1442"/>
            <p14:sldId id="1503"/>
            <p14:sldId id="1308"/>
            <p14:sldId id="1338"/>
            <p14:sldId id="1320"/>
            <p14:sldId id="1502"/>
            <p14:sldId id="266"/>
            <p14:sldId id="698"/>
          </p14:sldIdLst>
        </p14:section>
        <p14:section name="Bonus" id="{A2E26839-1CE0-46B2-8FD4-3C4B06FFF47D}">
          <p14:sldIdLst/>
        </p14:section>
      </p14:sectionLst>
    </p:ext>
    <p:ext uri="{EFAFB233-063F-42B5-8137-9DF3F51BA10A}">
      <p15:sldGuideLst xmlns:p15="http://schemas.microsoft.com/office/powerpoint/2012/main">
        <p15:guide id="1" pos="529" userDrawn="1">
          <p15:clr>
            <a:srgbClr val="A4A3A4"/>
          </p15:clr>
        </p15:guide>
        <p15:guide id="2" pos="7151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  <p15:guide id="4" pos="3500" userDrawn="1">
          <p15:clr>
            <a:srgbClr val="A4A3A4"/>
          </p15:clr>
        </p15:guide>
        <p15:guide id="5" pos="41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Wolf Visser" initials="MWV" lastIdx="4" clrIdx="0">
    <p:extLst>
      <p:ext uri="{19B8F6BF-5375-455C-9EA6-DF929625EA0E}">
        <p15:presenceInfo xmlns:p15="http://schemas.microsoft.com/office/powerpoint/2012/main" userId="Michael Wolf Visser" providerId="None"/>
      </p:ext>
    </p:extLst>
  </p:cmAuthor>
  <p:cmAuthor id="2" name="Alice Chu" initials="AC" lastIdx="3" clrIdx="1">
    <p:extLst>
      <p:ext uri="{19B8F6BF-5375-455C-9EA6-DF929625EA0E}">
        <p15:presenceInfo xmlns:p15="http://schemas.microsoft.com/office/powerpoint/2012/main" userId="S::Alice@pptsolutions.nl::9eb46698-1097-456e-9a2c-6d59a0fef918" providerId="AD"/>
      </p:ext>
    </p:extLst>
  </p:cmAuthor>
  <p:cmAuthor id="3" name="Sanders Jos" initials="SJ" lastIdx="20" clrIdx="2">
    <p:extLst>
      <p:ext uri="{19B8F6BF-5375-455C-9EA6-DF929625EA0E}">
        <p15:presenceInfo xmlns:p15="http://schemas.microsoft.com/office/powerpoint/2012/main" userId="S::vkurp@han.nl::c2e0ec54-be3d-4a37-9fc3-54a87baca3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2E6"/>
    <a:srgbClr val="28A731"/>
    <a:srgbClr val="C05649"/>
    <a:srgbClr val="11A579"/>
    <a:srgbClr val="1BFF15"/>
    <a:srgbClr val="00FF00"/>
    <a:srgbClr val="FF8040"/>
    <a:srgbClr val="71A4C3"/>
    <a:srgbClr val="35E9F7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693826-3281-4A72-A0A7-75FCC6179BAC}" v="550" dt="2021-06-08T10:27:33.8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22" autoAdjust="0"/>
    <p:restoredTop sz="94249" autoAdjust="0"/>
  </p:normalViewPr>
  <p:slideViewPr>
    <p:cSldViewPr snapToGrid="0">
      <p:cViewPr varScale="1">
        <p:scale>
          <a:sx n="59" d="100"/>
          <a:sy n="59" d="100"/>
        </p:scale>
        <p:origin x="102" y="360"/>
      </p:cViewPr>
      <p:guideLst>
        <p:guide pos="529"/>
        <p:guide pos="7151"/>
        <p:guide orient="horz" pos="2183"/>
        <p:guide pos="3500"/>
        <p:guide pos="41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gs" Target="tags/tag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notesMaster" Target="notesMasters/notesMaster1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 Sanders" userId="c2e0ec54-be3d-4a37-9fc3-54a87baca307" providerId="ADAL" clId="{9E693826-3281-4A72-A0A7-75FCC6179BAC}"/>
    <pc:docChg chg="undo custSel addSld delSld modSld sldOrd addMainMaster delMainMaster modSection">
      <pc:chgData name="Jos Sanders" userId="c2e0ec54-be3d-4a37-9fc3-54a87baca307" providerId="ADAL" clId="{9E693826-3281-4A72-A0A7-75FCC6179BAC}" dt="2021-06-08T10:27:59.913" v="2044" actId="1076"/>
      <pc:docMkLst>
        <pc:docMk/>
      </pc:docMkLst>
      <pc:sldChg chg="addSp modSp add del mod ord">
        <pc:chgData name="Jos Sanders" userId="c2e0ec54-be3d-4a37-9fc3-54a87baca307" providerId="ADAL" clId="{9E693826-3281-4A72-A0A7-75FCC6179BAC}" dt="2021-06-07T20:16:11.382" v="945" actId="47"/>
        <pc:sldMkLst>
          <pc:docMk/>
          <pc:sldMk cId="2668105795" sldId="265"/>
        </pc:sldMkLst>
        <pc:picChg chg="add mod">
          <ac:chgData name="Jos Sanders" userId="c2e0ec54-be3d-4a37-9fc3-54a87baca307" providerId="ADAL" clId="{9E693826-3281-4A72-A0A7-75FCC6179BAC}" dt="2021-06-07T19:41:05.458" v="464" actId="1076"/>
          <ac:picMkLst>
            <pc:docMk/>
            <pc:sldMk cId="2668105795" sldId="265"/>
            <ac:picMk id="3" creationId="{DE4FD6C3-204D-473B-847D-F99A1E8A9B22}"/>
          </ac:picMkLst>
        </pc:picChg>
      </pc:sldChg>
      <pc:sldChg chg="addSp delSp modSp add del mod">
        <pc:chgData name="Jos Sanders" userId="c2e0ec54-be3d-4a37-9fc3-54a87baca307" providerId="ADAL" clId="{9E693826-3281-4A72-A0A7-75FCC6179BAC}" dt="2021-06-08T10:22:45.655" v="1931" actId="20577"/>
        <pc:sldMkLst>
          <pc:docMk/>
          <pc:sldMk cId="773668255" sldId="266"/>
        </pc:sldMkLst>
        <pc:spChg chg="mod">
          <ac:chgData name="Jos Sanders" userId="c2e0ec54-be3d-4a37-9fc3-54a87baca307" providerId="ADAL" clId="{9E693826-3281-4A72-A0A7-75FCC6179BAC}" dt="2021-06-08T10:22:30.064" v="1890" actId="27636"/>
          <ac:spMkLst>
            <pc:docMk/>
            <pc:sldMk cId="773668255" sldId="266"/>
            <ac:spMk id="2" creationId="{A3469956-3E34-4A7E-AC42-5F29FC9C56C1}"/>
          </ac:spMkLst>
        </pc:spChg>
        <pc:spChg chg="mod">
          <ac:chgData name="Jos Sanders" userId="c2e0ec54-be3d-4a37-9fc3-54a87baca307" providerId="ADAL" clId="{9E693826-3281-4A72-A0A7-75FCC6179BAC}" dt="2021-06-08T10:22:45.655" v="1931" actId="20577"/>
          <ac:spMkLst>
            <pc:docMk/>
            <pc:sldMk cId="773668255" sldId="266"/>
            <ac:spMk id="3" creationId="{B7F002E7-E6E7-4EA5-A525-EFEB2084A8C5}"/>
          </ac:spMkLst>
        </pc:spChg>
        <pc:spChg chg="add del mod">
          <ac:chgData name="Jos Sanders" userId="c2e0ec54-be3d-4a37-9fc3-54a87baca307" providerId="ADAL" clId="{9E693826-3281-4A72-A0A7-75FCC6179BAC}" dt="2021-06-08T10:21:54.418" v="1844" actId="478"/>
          <ac:spMkLst>
            <pc:docMk/>
            <pc:sldMk cId="773668255" sldId="266"/>
            <ac:spMk id="4" creationId="{483D9F5F-CCEA-4CB2-9B17-B9391EDB4DFE}"/>
          </ac:spMkLst>
        </pc:spChg>
        <pc:grpChg chg="del">
          <ac:chgData name="Jos Sanders" userId="c2e0ec54-be3d-4a37-9fc3-54a87baca307" providerId="ADAL" clId="{9E693826-3281-4A72-A0A7-75FCC6179BAC}" dt="2021-06-08T10:21:13.538" v="1828" actId="478"/>
          <ac:grpSpMkLst>
            <pc:docMk/>
            <pc:sldMk cId="773668255" sldId="266"/>
            <ac:grpSpMk id="6" creationId="{F8AB137A-6059-1A4D-ADE3-4787C857D26D}"/>
          </ac:grpSpMkLst>
        </pc:grpChg>
      </pc:sldChg>
      <pc:sldChg chg="addSp delSp modSp mod ord">
        <pc:chgData name="Jos Sanders" userId="c2e0ec54-be3d-4a37-9fc3-54a87baca307" providerId="ADAL" clId="{9E693826-3281-4A72-A0A7-75FCC6179BAC}" dt="2021-06-07T20:18:52.744" v="1035" actId="1076"/>
        <pc:sldMkLst>
          <pc:docMk/>
          <pc:sldMk cId="4133018327" sldId="267"/>
        </pc:sldMkLst>
        <pc:spChg chg="mod">
          <ac:chgData name="Jos Sanders" userId="c2e0ec54-be3d-4a37-9fc3-54a87baca307" providerId="ADAL" clId="{9E693826-3281-4A72-A0A7-75FCC6179BAC}" dt="2021-06-07T20:18:52.744" v="1035" actId="1076"/>
          <ac:spMkLst>
            <pc:docMk/>
            <pc:sldMk cId="4133018327" sldId="267"/>
            <ac:spMk id="2" creationId="{F9E0D12B-9652-4162-965B-E8D4246B83D1}"/>
          </ac:spMkLst>
        </pc:spChg>
        <pc:spChg chg="mod">
          <ac:chgData name="Jos Sanders" userId="c2e0ec54-be3d-4a37-9fc3-54a87baca307" providerId="ADAL" clId="{9E693826-3281-4A72-A0A7-75FCC6179BAC}" dt="2021-06-07T20:16:38.424" v="951" actId="1076"/>
          <ac:spMkLst>
            <pc:docMk/>
            <pc:sldMk cId="4133018327" sldId="267"/>
            <ac:spMk id="3" creationId="{AF7E3F06-77E0-485C-B086-8EE371C523FC}"/>
          </ac:spMkLst>
        </pc:spChg>
        <pc:spChg chg="del mod">
          <ac:chgData name="Jos Sanders" userId="c2e0ec54-be3d-4a37-9fc3-54a87baca307" providerId="ADAL" clId="{9E693826-3281-4A72-A0A7-75FCC6179BAC}" dt="2021-06-07T20:12:02.581" v="853" actId="478"/>
          <ac:spMkLst>
            <pc:docMk/>
            <pc:sldMk cId="4133018327" sldId="267"/>
            <ac:spMk id="9" creationId="{6CF91628-614B-471C-943B-7CF34045DE1B}"/>
          </ac:spMkLst>
        </pc:spChg>
        <pc:picChg chg="mod">
          <ac:chgData name="Jos Sanders" userId="c2e0ec54-be3d-4a37-9fc3-54a87baca307" providerId="ADAL" clId="{9E693826-3281-4A72-A0A7-75FCC6179BAC}" dt="2021-06-07T20:18:33.313" v="1031" actId="1076"/>
          <ac:picMkLst>
            <pc:docMk/>
            <pc:sldMk cId="4133018327" sldId="267"/>
            <ac:picMk id="4" creationId="{105B1764-C579-4D5A-B4AA-4B2C23443BC4}"/>
          </ac:picMkLst>
        </pc:picChg>
        <pc:picChg chg="mod">
          <ac:chgData name="Jos Sanders" userId="c2e0ec54-be3d-4a37-9fc3-54a87baca307" providerId="ADAL" clId="{9E693826-3281-4A72-A0A7-75FCC6179BAC}" dt="2021-06-07T20:18:49.209" v="1034" actId="1076"/>
          <ac:picMkLst>
            <pc:docMk/>
            <pc:sldMk cId="4133018327" sldId="267"/>
            <ac:picMk id="5" creationId="{140E3F38-C0C3-4FBC-9FCF-736D14A53720}"/>
          </ac:picMkLst>
        </pc:picChg>
        <pc:picChg chg="mod">
          <ac:chgData name="Jos Sanders" userId="c2e0ec54-be3d-4a37-9fc3-54a87baca307" providerId="ADAL" clId="{9E693826-3281-4A72-A0A7-75FCC6179BAC}" dt="2021-06-07T20:18:43.503" v="1033" actId="1076"/>
          <ac:picMkLst>
            <pc:docMk/>
            <pc:sldMk cId="4133018327" sldId="267"/>
            <ac:picMk id="6" creationId="{A3D16230-D3E0-430C-A1ED-17B21B9A0C47}"/>
          </ac:picMkLst>
        </pc:picChg>
        <pc:picChg chg="add mod">
          <ac:chgData name="Jos Sanders" userId="c2e0ec54-be3d-4a37-9fc3-54a87baca307" providerId="ADAL" clId="{9E693826-3281-4A72-A0A7-75FCC6179BAC}" dt="2021-06-07T19:41:17.770" v="466" actId="1076"/>
          <ac:picMkLst>
            <pc:docMk/>
            <pc:sldMk cId="4133018327" sldId="267"/>
            <ac:picMk id="8" creationId="{95770C1A-06AA-4E40-BDB0-A075FC5E104B}"/>
          </ac:picMkLst>
        </pc:picChg>
        <pc:picChg chg="add mod">
          <ac:chgData name="Jos Sanders" userId="c2e0ec54-be3d-4a37-9fc3-54a87baca307" providerId="ADAL" clId="{9E693826-3281-4A72-A0A7-75FCC6179BAC}" dt="2021-06-07T20:10:10.674" v="804" actId="1076"/>
          <ac:picMkLst>
            <pc:docMk/>
            <pc:sldMk cId="4133018327" sldId="267"/>
            <ac:picMk id="10" creationId="{A482311C-1A33-4371-8A51-D9CEEA668DC6}"/>
          </ac:picMkLst>
        </pc:picChg>
      </pc:sldChg>
      <pc:sldChg chg="addSp delSp modSp mod setBg">
        <pc:chgData name="Jos Sanders" userId="c2e0ec54-be3d-4a37-9fc3-54a87baca307" providerId="ADAL" clId="{9E693826-3281-4A72-A0A7-75FCC6179BAC}" dt="2021-06-08T10:12:15.619" v="1705" actId="6549"/>
        <pc:sldMkLst>
          <pc:docMk/>
          <pc:sldMk cId="1407094871" sldId="280"/>
        </pc:sldMkLst>
        <pc:spChg chg="mod">
          <ac:chgData name="Jos Sanders" userId="c2e0ec54-be3d-4a37-9fc3-54a87baca307" providerId="ADAL" clId="{9E693826-3281-4A72-A0A7-75FCC6179BAC}" dt="2021-06-08T10:12:15.619" v="1705" actId="6549"/>
          <ac:spMkLst>
            <pc:docMk/>
            <pc:sldMk cId="1407094871" sldId="280"/>
            <ac:spMk id="3" creationId="{00000000-0000-0000-0000-000000000000}"/>
          </ac:spMkLst>
        </pc:spChg>
        <pc:spChg chg="add del">
          <ac:chgData name="Jos Sanders" userId="c2e0ec54-be3d-4a37-9fc3-54a87baca307" providerId="ADAL" clId="{9E693826-3281-4A72-A0A7-75FCC6179BAC}" dt="2021-06-07T19:18:28.882" v="195" actId="26606"/>
          <ac:spMkLst>
            <pc:docMk/>
            <pc:sldMk cId="1407094871" sldId="280"/>
            <ac:spMk id="8" creationId="{907EF6B7-1338-4443-8C46-6A318D952DFD}"/>
          </ac:spMkLst>
        </pc:spChg>
        <pc:spChg chg="add del">
          <ac:chgData name="Jos Sanders" userId="c2e0ec54-be3d-4a37-9fc3-54a87baca307" providerId="ADAL" clId="{9E693826-3281-4A72-A0A7-75FCC6179BAC}" dt="2021-06-07T19:18:28.882" v="195" actId="26606"/>
          <ac:spMkLst>
            <pc:docMk/>
            <pc:sldMk cId="1407094871" sldId="280"/>
            <ac:spMk id="10" creationId="{DAAE4CDD-124C-4DCF-9584-B6033B545DD5}"/>
          </ac:spMkLst>
        </pc:spChg>
        <pc:spChg chg="add del">
          <ac:chgData name="Jos Sanders" userId="c2e0ec54-be3d-4a37-9fc3-54a87baca307" providerId="ADAL" clId="{9E693826-3281-4A72-A0A7-75FCC6179BAC}" dt="2021-06-07T19:18:28.882" v="195" actId="26606"/>
          <ac:spMkLst>
            <pc:docMk/>
            <pc:sldMk cId="1407094871" sldId="280"/>
            <ac:spMk id="12" creationId="{081E4A58-353D-44AE-B2FC-2A74E2E400F7}"/>
          </ac:spMkLst>
        </pc:spChg>
        <pc:picChg chg="add mod">
          <ac:chgData name="Jos Sanders" userId="c2e0ec54-be3d-4a37-9fc3-54a87baca307" providerId="ADAL" clId="{9E693826-3281-4A72-A0A7-75FCC6179BAC}" dt="2021-06-08T10:11:55.867" v="1678" actId="1076"/>
          <ac:picMkLst>
            <pc:docMk/>
            <pc:sldMk cId="1407094871" sldId="280"/>
            <ac:picMk id="4" creationId="{BC517500-3024-4265-990D-8C4DD1E15E22}"/>
          </ac:picMkLst>
        </pc:picChg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2768799300" sldId="298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3392040166" sldId="300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4231642041" sldId="305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43623601" sldId="319"/>
        </pc:sldMkLst>
      </pc:sldChg>
      <pc:sldChg chg="addSp delSp modSp mod modAnim">
        <pc:chgData name="Jos Sanders" userId="c2e0ec54-be3d-4a37-9fc3-54a87baca307" providerId="ADAL" clId="{9E693826-3281-4A72-A0A7-75FCC6179BAC}" dt="2021-06-08T10:11:46.154" v="1677" actId="1076"/>
        <pc:sldMkLst>
          <pc:docMk/>
          <pc:sldMk cId="3952308931" sldId="322"/>
        </pc:sldMkLst>
        <pc:spChg chg="mod">
          <ac:chgData name="Jos Sanders" userId="c2e0ec54-be3d-4a37-9fc3-54a87baca307" providerId="ADAL" clId="{9E693826-3281-4A72-A0A7-75FCC6179BAC}" dt="2021-06-08T10:11:41.882" v="1676" actId="20577"/>
          <ac:spMkLst>
            <pc:docMk/>
            <pc:sldMk cId="3952308931" sldId="322"/>
            <ac:spMk id="2" creationId="{00000000-0000-0000-0000-000000000000}"/>
          </ac:spMkLst>
        </pc:spChg>
        <pc:picChg chg="add mod">
          <ac:chgData name="Jos Sanders" userId="c2e0ec54-be3d-4a37-9fc3-54a87baca307" providerId="ADAL" clId="{9E693826-3281-4A72-A0A7-75FCC6179BAC}" dt="2021-06-07T20:28:03.569" v="1108" actId="1076"/>
          <ac:picMkLst>
            <pc:docMk/>
            <pc:sldMk cId="3952308931" sldId="322"/>
            <ac:picMk id="23" creationId="{0268E8D5-9599-490D-88A7-74BAB84B7D91}"/>
          </ac:picMkLst>
        </pc:picChg>
        <pc:picChg chg="add del mod">
          <ac:chgData name="Jos Sanders" userId="c2e0ec54-be3d-4a37-9fc3-54a87baca307" providerId="ADAL" clId="{9E693826-3281-4A72-A0A7-75FCC6179BAC}" dt="2021-06-08T08:18:35.329" v="1310"/>
          <ac:picMkLst>
            <pc:docMk/>
            <pc:sldMk cId="3952308931" sldId="322"/>
            <ac:picMk id="25" creationId="{CB785BFB-17BA-4F39-96EA-B89A689101AD}"/>
          </ac:picMkLst>
        </pc:picChg>
        <pc:picChg chg="mod">
          <ac:chgData name="Jos Sanders" userId="c2e0ec54-be3d-4a37-9fc3-54a87baca307" providerId="ADAL" clId="{9E693826-3281-4A72-A0A7-75FCC6179BAC}" dt="2021-06-08T10:11:46.154" v="1677" actId="1076"/>
          <ac:picMkLst>
            <pc:docMk/>
            <pc:sldMk cId="3952308931" sldId="322"/>
            <ac:picMk id="27650" creationId="{00000000-0000-0000-0000-000000000000}"/>
          </ac:picMkLst>
        </pc:picChg>
      </pc:sldChg>
      <pc:sldChg chg="addSp modSp mod">
        <pc:chgData name="Jos Sanders" userId="c2e0ec54-be3d-4a37-9fc3-54a87baca307" providerId="ADAL" clId="{9E693826-3281-4A72-A0A7-75FCC6179BAC}" dt="2021-06-07T19:40:08.622" v="454" actId="1076"/>
        <pc:sldMkLst>
          <pc:docMk/>
          <pc:sldMk cId="3484011661" sldId="337"/>
        </pc:sldMkLst>
        <pc:spChg chg="mod">
          <ac:chgData name="Jos Sanders" userId="c2e0ec54-be3d-4a37-9fc3-54a87baca307" providerId="ADAL" clId="{9E693826-3281-4A72-A0A7-75FCC6179BAC}" dt="2021-06-07T19:40:08.622" v="454" actId="1076"/>
          <ac:spMkLst>
            <pc:docMk/>
            <pc:sldMk cId="3484011661" sldId="337"/>
            <ac:spMk id="2" creationId="{D2B82018-553E-4A63-9506-D1E8B325B725}"/>
          </ac:spMkLst>
        </pc:spChg>
        <pc:picChg chg="mod">
          <ac:chgData name="Jos Sanders" userId="c2e0ec54-be3d-4a37-9fc3-54a87baca307" providerId="ADAL" clId="{9E693826-3281-4A72-A0A7-75FCC6179BAC}" dt="2021-06-07T19:26:57.424" v="284" actId="14100"/>
          <ac:picMkLst>
            <pc:docMk/>
            <pc:sldMk cId="3484011661" sldId="337"/>
            <ac:picMk id="4" creationId="{2B85B1E2-156E-4C60-99CF-8EEF75078220}"/>
          </ac:picMkLst>
        </pc:picChg>
        <pc:picChg chg="mod">
          <ac:chgData name="Jos Sanders" userId="c2e0ec54-be3d-4a37-9fc3-54a87baca307" providerId="ADAL" clId="{9E693826-3281-4A72-A0A7-75FCC6179BAC}" dt="2021-06-07T19:26:59.848" v="285" actId="14100"/>
          <ac:picMkLst>
            <pc:docMk/>
            <pc:sldMk cId="3484011661" sldId="337"/>
            <ac:picMk id="5" creationId="{91612A32-0600-4467-A44F-FDA6058BB270}"/>
          </ac:picMkLst>
        </pc:picChg>
        <pc:picChg chg="add mod">
          <ac:chgData name="Jos Sanders" userId="c2e0ec54-be3d-4a37-9fc3-54a87baca307" providerId="ADAL" clId="{9E693826-3281-4A72-A0A7-75FCC6179BAC}" dt="2021-06-07T19:38:25.127" v="441" actId="1076"/>
          <ac:picMkLst>
            <pc:docMk/>
            <pc:sldMk cId="3484011661" sldId="337"/>
            <ac:picMk id="6" creationId="{47010FC6-2361-448A-A0DC-D2D9FEEC5FC0}"/>
          </ac:picMkLst>
        </pc:picChg>
      </pc:sldChg>
      <pc:sldChg chg="addSp modSp mod">
        <pc:chgData name="Jos Sanders" userId="c2e0ec54-be3d-4a37-9fc3-54a87baca307" providerId="ADAL" clId="{9E693826-3281-4A72-A0A7-75FCC6179BAC}" dt="2021-06-08T10:27:59.913" v="2044" actId="1076"/>
        <pc:sldMkLst>
          <pc:docMk/>
          <pc:sldMk cId="1923214504" sldId="338"/>
        </pc:sldMkLst>
        <pc:spChg chg="mod">
          <ac:chgData name="Jos Sanders" userId="c2e0ec54-be3d-4a37-9fc3-54a87baca307" providerId="ADAL" clId="{9E693826-3281-4A72-A0A7-75FCC6179BAC}" dt="2021-06-07T19:40:18.583" v="456" actId="1076"/>
          <ac:spMkLst>
            <pc:docMk/>
            <pc:sldMk cId="1923214504" sldId="338"/>
            <ac:spMk id="2" creationId="{FE2159DB-0357-46A9-B5F4-6BE613D5597B}"/>
          </ac:spMkLst>
        </pc:spChg>
        <pc:spChg chg="mod">
          <ac:chgData name="Jos Sanders" userId="c2e0ec54-be3d-4a37-9fc3-54a87baca307" providerId="ADAL" clId="{9E693826-3281-4A72-A0A7-75FCC6179BAC}" dt="2021-06-08T10:27:59.913" v="2044" actId="1076"/>
          <ac:spMkLst>
            <pc:docMk/>
            <pc:sldMk cId="1923214504" sldId="338"/>
            <ac:spMk id="7" creationId="{0A845C53-9EBC-4E58-8F7B-7FB06BAEDEA2}"/>
          </ac:spMkLst>
        </pc:spChg>
        <pc:spChg chg="mod">
          <ac:chgData name="Jos Sanders" userId="c2e0ec54-be3d-4a37-9fc3-54a87baca307" providerId="ADAL" clId="{9E693826-3281-4A72-A0A7-75FCC6179BAC}" dt="2021-06-08T10:27:56.044" v="2043" actId="1076"/>
          <ac:spMkLst>
            <pc:docMk/>
            <pc:sldMk cId="1923214504" sldId="338"/>
            <ac:spMk id="8" creationId="{B21004B6-F2BA-4995-8DC7-3F002F8AF1C4}"/>
          </ac:spMkLst>
        </pc:spChg>
        <pc:picChg chg="mod">
          <ac:chgData name="Jos Sanders" userId="c2e0ec54-be3d-4a37-9fc3-54a87baca307" providerId="ADAL" clId="{9E693826-3281-4A72-A0A7-75FCC6179BAC}" dt="2021-06-07T19:27:41.239" v="293" actId="14100"/>
          <ac:picMkLst>
            <pc:docMk/>
            <pc:sldMk cId="1923214504" sldId="338"/>
            <ac:picMk id="5" creationId="{6A78F2ED-3DC5-411A-8A25-AAB8CFDB4C53}"/>
          </ac:picMkLst>
        </pc:picChg>
        <pc:picChg chg="mod">
          <ac:chgData name="Jos Sanders" userId="c2e0ec54-be3d-4a37-9fc3-54a87baca307" providerId="ADAL" clId="{9E693826-3281-4A72-A0A7-75FCC6179BAC}" dt="2021-06-07T19:27:43.808" v="294" actId="14100"/>
          <ac:picMkLst>
            <pc:docMk/>
            <pc:sldMk cId="1923214504" sldId="338"/>
            <ac:picMk id="6" creationId="{53A95EFA-6144-4BAF-907B-C7BE9E86204C}"/>
          </ac:picMkLst>
        </pc:picChg>
        <pc:picChg chg="add mod">
          <ac:chgData name="Jos Sanders" userId="c2e0ec54-be3d-4a37-9fc3-54a87baca307" providerId="ADAL" clId="{9E693826-3281-4A72-A0A7-75FCC6179BAC}" dt="2021-06-07T19:40:15.320" v="455" actId="1076"/>
          <ac:picMkLst>
            <pc:docMk/>
            <pc:sldMk cId="1923214504" sldId="338"/>
            <ac:picMk id="9" creationId="{8077FC43-8551-428F-8F51-65D797F6759F}"/>
          </ac:picMkLst>
        </pc:picChg>
      </pc:sldChg>
      <pc:sldChg chg="addSp modSp mod">
        <pc:chgData name="Jos Sanders" userId="c2e0ec54-be3d-4a37-9fc3-54a87baca307" providerId="ADAL" clId="{9E693826-3281-4A72-A0A7-75FCC6179BAC}" dt="2021-06-07T19:39:38.712" v="451" actId="1076"/>
        <pc:sldMkLst>
          <pc:docMk/>
          <pc:sldMk cId="3624797394" sldId="364"/>
        </pc:sldMkLst>
        <pc:spChg chg="mod">
          <ac:chgData name="Jos Sanders" userId="c2e0ec54-be3d-4a37-9fc3-54a87baca307" providerId="ADAL" clId="{9E693826-3281-4A72-A0A7-75FCC6179BAC}" dt="2021-06-07T17:46:02.361" v="175" actId="20577"/>
          <ac:spMkLst>
            <pc:docMk/>
            <pc:sldMk cId="3624797394" sldId="364"/>
            <ac:spMk id="6" creationId="{00000000-0000-0000-0000-000000000000}"/>
          </ac:spMkLst>
        </pc:spChg>
        <pc:picChg chg="add mod">
          <ac:chgData name="Jos Sanders" userId="c2e0ec54-be3d-4a37-9fc3-54a87baca307" providerId="ADAL" clId="{9E693826-3281-4A72-A0A7-75FCC6179BAC}" dt="2021-06-07T19:39:38.712" v="451" actId="1076"/>
          <ac:picMkLst>
            <pc:docMk/>
            <pc:sldMk cId="3624797394" sldId="364"/>
            <ac:picMk id="4" creationId="{F03E38F6-4C7B-46D7-AFB1-877F406BB7BC}"/>
          </ac:picMkLst>
        </pc:picChg>
      </pc:sldChg>
      <pc:sldChg chg="modSp del mod">
        <pc:chgData name="Jos Sanders" userId="c2e0ec54-be3d-4a37-9fc3-54a87baca307" providerId="ADAL" clId="{9E693826-3281-4A72-A0A7-75FCC6179BAC}" dt="2021-06-07T19:54:36.917" v="654" actId="47"/>
        <pc:sldMkLst>
          <pc:docMk/>
          <pc:sldMk cId="2624963459" sldId="367"/>
        </pc:sldMkLst>
        <pc:spChg chg="mod">
          <ac:chgData name="Jos Sanders" userId="c2e0ec54-be3d-4a37-9fc3-54a87baca307" providerId="ADAL" clId="{9E693826-3281-4A72-A0A7-75FCC6179BAC}" dt="2021-06-07T19:50:45.987" v="598" actId="20577"/>
          <ac:spMkLst>
            <pc:docMk/>
            <pc:sldMk cId="2624963459" sldId="367"/>
            <ac:spMk id="2" creationId="{00000000-0000-0000-0000-000000000000}"/>
          </ac:spMkLst>
        </pc:spChg>
        <pc:spChg chg="mod">
          <ac:chgData name="Jos Sanders" userId="c2e0ec54-be3d-4a37-9fc3-54a87baca307" providerId="ADAL" clId="{9E693826-3281-4A72-A0A7-75FCC6179BAC}" dt="2021-06-07T19:50:51.049" v="599" actId="1076"/>
          <ac:spMkLst>
            <pc:docMk/>
            <pc:sldMk cId="2624963459" sldId="367"/>
            <ac:spMk id="3" creationId="{00000000-0000-0000-0000-000000000000}"/>
          </ac:spMkLst>
        </pc:spChg>
      </pc:sldChg>
      <pc:sldChg chg="del">
        <pc:chgData name="Jos Sanders" userId="c2e0ec54-be3d-4a37-9fc3-54a87baca307" providerId="ADAL" clId="{9E693826-3281-4A72-A0A7-75FCC6179BAC}" dt="2021-06-07T17:31:32.938" v="3" actId="47"/>
        <pc:sldMkLst>
          <pc:docMk/>
          <pc:sldMk cId="2989829259" sldId="613"/>
        </pc:sldMkLst>
      </pc:sldChg>
      <pc:sldChg chg="addSp modSp mod">
        <pc:chgData name="Jos Sanders" userId="c2e0ec54-be3d-4a37-9fc3-54a87baca307" providerId="ADAL" clId="{9E693826-3281-4A72-A0A7-75FCC6179BAC}" dt="2021-06-07T19:57:37.533" v="690" actId="207"/>
        <pc:sldMkLst>
          <pc:docMk/>
          <pc:sldMk cId="438621777" sldId="704"/>
        </pc:sldMkLst>
        <pc:picChg chg="add mod">
          <ac:chgData name="Jos Sanders" userId="c2e0ec54-be3d-4a37-9fc3-54a87baca307" providerId="ADAL" clId="{9E693826-3281-4A72-A0A7-75FCC6179BAC}" dt="2021-06-07T19:57:37.533" v="690" actId="207"/>
          <ac:picMkLst>
            <pc:docMk/>
            <pc:sldMk cId="438621777" sldId="704"/>
            <ac:picMk id="98" creationId="{64702816-BD51-4AB3-9172-A5A7CE659519}"/>
          </ac:picMkLst>
        </pc:picChg>
      </pc:sldChg>
      <pc:sldChg chg="del">
        <pc:chgData name="Jos Sanders" userId="c2e0ec54-be3d-4a37-9fc3-54a87baca307" providerId="ADAL" clId="{9E693826-3281-4A72-A0A7-75FCC6179BAC}" dt="2021-06-07T17:32:47.227" v="7" actId="47"/>
        <pc:sldMkLst>
          <pc:docMk/>
          <pc:sldMk cId="1450850078" sldId="745"/>
        </pc:sldMkLst>
      </pc:sldChg>
      <pc:sldChg chg="del">
        <pc:chgData name="Jos Sanders" userId="c2e0ec54-be3d-4a37-9fc3-54a87baca307" providerId="ADAL" clId="{9E693826-3281-4A72-A0A7-75FCC6179BAC}" dt="2021-06-07T17:32:47.227" v="7" actId="47"/>
        <pc:sldMkLst>
          <pc:docMk/>
          <pc:sldMk cId="2188229796" sldId="750"/>
        </pc:sldMkLst>
      </pc:sldChg>
      <pc:sldChg chg="del">
        <pc:chgData name="Jos Sanders" userId="c2e0ec54-be3d-4a37-9fc3-54a87baca307" providerId="ADAL" clId="{9E693826-3281-4A72-A0A7-75FCC6179BAC}" dt="2021-06-07T17:32:47.227" v="7" actId="47"/>
        <pc:sldMkLst>
          <pc:docMk/>
          <pc:sldMk cId="1589469726" sldId="757"/>
        </pc:sldMkLst>
      </pc:sldChg>
      <pc:sldChg chg="del">
        <pc:chgData name="Jos Sanders" userId="c2e0ec54-be3d-4a37-9fc3-54a87baca307" providerId="ADAL" clId="{9E693826-3281-4A72-A0A7-75FCC6179BAC}" dt="2021-06-07T17:32:47.227" v="7" actId="47"/>
        <pc:sldMkLst>
          <pc:docMk/>
          <pc:sldMk cId="1869606878" sldId="762"/>
        </pc:sldMkLst>
      </pc:sldChg>
      <pc:sldChg chg="del">
        <pc:chgData name="Jos Sanders" userId="c2e0ec54-be3d-4a37-9fc3-54a87baca307" providerId="ADAL" clId="{9E693826-3281-4A72-A0A7-75FCC6179BAC}" dt="2021-06-07T17:32:47.227" v="7" actId="47"/>
        <pc:sldMkLst>
          <pc:docMk/>
          <pc:sldMk cId="3146185049" sldId="764"/>
        </pc:sldMkLst>
      </pc:sldChg>
      <pc:sldChg chg="del">
        <pc:chgData name="Jos Sanders" userId="c2e0ec54-be3d-4a37-9fc3-54a87baca307" providerId="ADAL" clId="{9E693826-3281-4A72-A0A7-75FCC6179BAC}" dt="2021-06-07T17:32:47.227" v="7" actId="47"/>
        <pc:sldMkLst>
          <pc:docMk/>
          <pc:sldMk cId="1329925361" sldId="767"/>
        </pc:sldMkLst>
      </pc:sldChg>
      <pc:sldChg chg="del">
        <pc:chgData name="Jos Sanders" userId="c2e0ec54-be3d-4a37-9fc3-54a87baca307" providerId="ADAL" clId="{9E693826-3281-4A72-A0A7-75FCC6179BAC}" dt="2021-06-07T17:32:47.227" v="7" actId="47"/>
        <pc:sldMkLst>
          <pc:docMk/>
          <pc:sldMk cId="1231416197" sldId="769"/>
        </pc:sldMkLst>
      </pc:sldChg>
      <pc:sldChg chg="del">
        <pc:chgData name="Jos Sanders" userId="c2e0ec54-be3d-4a37-9fc3-54a87baca307" providerId="ADAL" clId="{9E693826-3281-4A72-A0A7-75FCC6179BAC}" dt="2021-06-07T17:32:47.227" v="7" actId="47"/>
        <pc:sldMkLst>
          <pc:docMk/>
          <pc:sldMk cId="4191130667" sldId="772"/>
        </pc:sldMkLst>
      </pc:sldChg>
      <pc:sldChg chg="del">
        <pc:chgData name="Jos Sanders" userId="c2e0ec54-be3d-4a37-9fc3-54a87baca307" providerId="ADAL" clId="{9E693826-3281-4A72-A0A7-75FCC6179BAC}" dt="2021-06-07T17:32:47.227" v="7" actId="47"/>
        <pc:sldMkLst>
          <pc:docMk/>
          <pc:sldMk cId="2650229402" sldId="773"/>
        </pc:sldMkLst>
      </pc:sldChg>
      <pc:sldChg chg="del">
        <pc:chgData name="Jos Sanders" userId="c2e0ec54-be3d-4a37-9fc3-54a87baca307" providerId="ADAL" clId="{9E693826-3281-4A72-A0A7-75FCC6179BAC}" dt="2021-06-07T17:32:47.227" v="7" actId="47"/>
        <pc:sldMkLst>
          <pc:docMk/>
          <pc:sldMk cId="1961060505" sldId="776"/>
        </pc:sldMkLst>
      </pc:sldChg>
      <pc:sldChg chg="add del">
        <pc:chgData name="Jos Sanders" userId="c2e0ec54-be3d-4a37-9fc3-54a87baca307" providerId="ADAL" clId="{9E693826-3281-4A72-A0A7-75FCC6179BAC}" dt="2021-06-07T20:27:35.173" v="1106" actId="47"/>
        <pc:sldMkLst>
          <pc:docMk/>
          <pc:sldMk cId="4051513511" sldId="1299"/>
        </pc:sldMkLst>
      </pc:sldChg>
      <pc:sldChg chg="addSp modSp mod">
        <pc:chgData name="Jos Sanders" userId="c2e0ec54-be3d-4a37-9fc3-54a87baca307" providerId="ADAL" clId="{9E693826-3281-4A72-A0A7-75FCC6179BAC}" dt="2021-06-07T19:57:06.298" v="687" actId="1076"/>
        <pc:sldMkLst>
          <pc:docMk/>
          <pc:sldMk cId="3078769954" sldId="1304"/>
        </pc:sldMkLst>
        <pc:picChg chg="add mod">
          <ac:chgData name="Jos Sanders" userId="c2e0ec54-be3d-4a37-9fc3-54a87baca307" providerId="ADAL" clId="{9E693826-3281-4A72-A0A7-75FCC6179BAC}" dt="2021-06-07T19:57:06.298" v="687" actId="1076"/>
          <ac:picMkLst>
            <pc:docMk/>
            <pc:sldMk cId="3078769954" sldId="1304"/>
            <ac:picMk id="93" creationId="{E7720275-C479-411C-9990-716F78F95F18}"/>
          </ac:picMkLst>
        </pc:picChg>
      </pc:sldChg>
      <pc:sldChg chg="addSp modSp mod">
        <pc:chgData name="Jos Sanders" userId="c2e0ec54-be3d-4a37-9fc3-54a87baca307" providerId="ADAL" clId="{9E693826-3281-4A72-A0A7-75FCC6179BAC}" dt="2021-06-07T19:57:44.723" v="692" actId="1076"/>
        <pc:sldMkLst>
          <pc:docMk/>
          <pc:sldMk cId="268775657" sldId="1307"/>
        </pc:sldMkLst>
        <pc:picChg chg="add mod">
          <ac:chgData name="Jos Sanders" userId="c2e0ec54-be3d-4a37-9fc3-54a87baca307" providerId="ADAL" clId="{9E693826-3281-4A72-A0A7-75FCC6179BAC}" dt="2021-06-07T19:57:44.723" v="692" actId="1076"/>
          <ac:picMkLst>
            <pc:docMk/>
            <pc:sldMk cId="268775657" sldId="1307"/>
            <ac:picMk id="102" creationId="{B7D5D737-B3D1-4A9D-B92C-656DC283EC26}"/>
          </ac:picMkLst>
        </pc:picChg>
      </pc:sldChg>
      <pc:sldChg chg="addSp delSp modSp mod ord modAnim">
        <pc:chgData name="Jos Sanders" userId="c2e0ec54-be3d-4a37-9fc3-54a87baca307" providerId="ADAL" clId="{9E693826-3281-4A72-A0A7-75FCC6179BAC}" dt="2021-06-08T08:16:02.364" v="1289"/>
        <pc:sldMkLst>
          <pc:docMk/>
          <pc:sldMk cId="2813701542" sldId="1308"/>
        </pc:sldMkLst>
        <pc:spChg chg="del">
          <ac:chgData name="Jos Sanders" userId="c2e0ec54-be3d-4a37-9fc3-54a87baca307" providerId="ADAL" clId="{9E693826-3281-4A72-A0A7-75FCC6179BAC}" dt="2021-06-07T19:53:25.646" v="650" actId="478"/>
          <ac:spMkLst>
            <pc:docMk/>
            <pc:sldMk cId="2813701542" sldId="1308"/>
            <ac:spMk id="19" creationId="{951F8875-02D0-4F0A-AE2A-6B12FA905A98}"/>
          </ac:spMkLst>
        </pc:spChg>
        <pc:spChg chg="del">
          <ac:chgData name="Jos Sanders" userId="c2e0ec54-be3d-4a37-9fc3-54a87baca307" providerId="ADAL" clId="{9E693826-3281-4A72-A0A7-75FCC6179BAC}" dt="2021-06-07T19:53:37.070" v="652" actId="478"/>
          <ac:spMkLst>
            <pc:docMk/>
            <pc:sldMk cId="2813701542" sldId="1308"/>
            <ac:spMk id="20" creationId="{1177288F-7EBC-4EAB-B386-D463E57B670E}"/>
          </ac:spMkLst>
        </pc:spChg>
        <pc:spChg chg="del">
          <ac:chgData name="Jos Sanders" userId="c2e0ec54-be3d-4a37-9fc3-54a87baca307" providerId="ADAL" clId="{9E693826-3281-4A72-A0A7-75FCC6179BAC}" dt="2021-06-07T19:53:31.316" v="651" actId="478"/>
          <ac:spMkLst>
            <pc:docMk/>
            <pc:sldMk cId="2813701542" sldId="1308"/>
            <ac:spMk id="21" creationId="{EA28AB7E-9A6C-4E8A-9EC0-CDE30D0E4219}"/>
          </ac:spMkLst>
        </pc:spChg>
        <pc:spChg chg="mod">
          <ac:chgData name="Jos Sanders" userId="c2e0ec54-be3d-4a37-9fc3-54a87baca307" providerId="ADAL" clId="{9E693826-3281-4A72-A0A7-75FCC6179BAC}" dt="2021-06-07T19:58:50.289" v="721" actId="5793"/>
          <ac:spMkLst>
            <pc:docMk/>
            <pc:sldMk cId="2813701542" sldId="1308"/>
            <ac:spMk id="57" creationId="{FE7DED8B-25D5-4EF4-BE74-70878890F11F}"/>
          </ac:spMkLst>
        </pc:spChg>
        <pc:spChg chg="mod">
          <ac:chgData name="Jos Sanders" userId="c2e0ec54-be3d-4a37-9fc3-54a87baca307" providerId="ADAL" clId="{9E693826-3281-4A72-A0A7-75FCC6179BAC}" dt="2021-06-07T19:58:58.622" v="729" actId="20577"/>
          <ac:spMkLst>
            <pc:docMk/>
            <pc:sldMk cId="2813701542" sldId="1308"/>
            <ac:spMk id="58" creationId="{33B9C65C-3158-440A-BA58-39BFCE80DD3E}"/>
          </ac:spMkLst>
        </pc:spChg>
        <pc:spChg chg="mod">
          <ac:chgData name="Jos Sanders" userId="c2e0ec54-be3d-4a37-9fc3-54a87baca307" providerId="ADAL" clId="{9E693826-3281-4A72-A0A7-75FCC6179BAC}" dt="2021-06-07T19:59:03.453" v="735" actId="20577"/>
          <ac:spMkLst>
            <pc:docMk/>
            <pc:sldMk cId="2813701542" sldId="1308"/>
            <ac:spMk id="59" creationId="{60B58E6E-4B52-469A-AA76-E6DC79680FB8}"/>
          </ac:spMkLst>
        </pc:spChg>
        <pc:picChg chg="add mod">
          <ac:chgData name="Jos Sanders" userId="c2e0ec54-be3d-4a37-9fc3-54a87baca307" providerId="ADAL" clId="{9E693826-3281-4A72-A0A7-75FCC6179BAC}" dt="2021-06-07T19:58:35.665" v="700" actId="1076"/>
          <ac:picMkLst>
            <pc:docMk/>
            <pc:sldMk cId="2813701542" sldId="1308"/>
            <ac:picMk id="101" creationId="{C79785D7-B54F-46AA-A41F-DD040ECA838C}"/>
          </ac:picMkLst>
        </pc:picChg>
      </pc:sldChg>
      <pc:sldChg chg="addSp modSp mod">
        <pc:chgData name="Jos Sanders" userId="c2e0ec54-be3d-4a37-9fc3-54a87baca307" providerId="ADAL" clId="{9E693826-3281-4A72-A0A7-75FCC6179BAC}" dt="2021-06-07T19:58:10.490" v="694" actId="1076"/>
        <pc:sldMkLst>
          <pc:docMk/>
          <pc:sldMk cId="1181101790" sldId="1309"/>
        </pc:sldMkLst>
        <pc:picChg chg="add mod">
          <ac:chgData name="Jos Sanders" userId="c2e0ec54-be3d-4a37-9fc3-54a87baca307" providerId="ADAL" clId="{9E693826-3281-4A72-A0A7-75FCC6179BAC}" dt="2021-06-07T19:58:10.490" v="694" actId="1076"/>
          <ac:picMkLst>
            <pc:docMk/>
            <pc:sldMk cId="1181101790" sldId="1309"/>
            <ac:picMk id="36" creationId="{4FC7AC84-6FDF-4142-ABC1-E870532E0394}"/>
          </ac:picMkLst>
        </pc:picChg>
      </pc:sldChg>
      <pc:sldChg chg="addSp modSp mod">
        <pc:chgData name="Jos Sanders" userId="c2e0ec54-be3d-4a37-9fc3-54a87baca307" providerId="ADAL" clId="{9E693826-3281-4A72-A0A7-75FCC6179BAC}" dt="2021-06-07T19:58:18.693" v="696" actId="1076"/>
        <pc:sldMkLst>
          <pc:docMk/>
          <pc:sldMk cId="108419278" sldId="1310"/>
        </pc:sldMkLst>
        <pc:picChg chg="add mod">
          <ac:chgData name="Jos Sanders" userId="c2e0ec54-be3d-4a37-9fc3-54a87baca307" providerId="ADAL" clId="{9E693826-3281-4A72-A0A7-75FCC6179BAC}" dt="2021-06-07T19:58:18.693" v="696" actId="1076"/>
          <ac:picMkLst>
            <pc:docMk/>
            <pc:sldMk cId="108419278" sldId="1310"/>
            <ac:picMk id="43" creationId="{BAA759D2-2D39-4558-B97D-E78FDC51102F}"/>
          </ac:picMkLst>
        </pc:picChg>
      </pc:sldChg>
      <pc:sldChg chg="addSp modSp mod">
        <pc:chgData name="Jos Sanders" userId="c2e0ec54-be3d-4a37-9fc3-54a87baca307" providerId="ADAL" clId="{9E693826-3281-4A72-A0A7-75FCC6179BAC}" dt="2021-06-07T19:58:27.243" v="698" actId="1076"/>
        <pc:sldMkLst>
          <pc:docMk/>
          <pc:sldMk cId="1445995582" sldId="1311"/>
        </pc:sldMkLst>
        <pc:picChg chg="add mod">
          <ac:chgData name="Jos Sanders" userId="c2e0ec54-be3d-4a37-9fc3-54a87baca307" providerId="ADAL" clId="{9E693826-3281-4A72-A0A7-75FCC6179BAC}" dt="2021-06-07T19:58:27.243" v="698" actId="1076"/>
          <ac:picMkLst>
            <pc:docMk/>
            <pc:sldMk cId="1445995582" sldId="1311"/>
            <ac:picMk id="76" creationId="{4DD2DC73-6398-4EBC-9D8E-E1AFCB718F34}"/>
          </ac:picMkLst>
        </pc:picChg>
      </pc:sldChg>
      <pc:sldChg chg="addSp delSp modSp del mod">
        <pc:chgData name="Jos Sanders" userId="c2e0ec54-be3d-4a37-9fc3-54a87baca307" providerId="ADAL" clId="{9E693826-3281-4A72-A0A7-75FCC6179BAC}" dt="2021-06-07T19:55:05.721" v="655" actId="47"/>
        <pc:sldMkLst>
          <pc:docMk/>
          <pc:sldMk cId="2547633577" sldId="1314"/>
        </pc:sldMkLst>
        <pc:spChg chg="add mod">
          <ac:chgData name="Jos Sanders" userId="c2e0ec54-be3d-4a37-9fc3-54a87baca307" providerId="ADAL" clId="{9E693826-3281-4A72-A0A7-75FCC6179BAC}" dt="2021-06-07T19:52:25.375" v="649" actId="113"/>
          <ac:spMkLst>
            <pc:docMk/>
            <pc:sldMk cId="2547633577" sldId="1314"/>
            <ac:spMk id="4" creationId="{AB4AE532-7527-4B54-B9AF-E6F6CD71C28D}"/>
          </ac:spMkLst>
        </pc:spChg>
        <pc:picChg chg="del">
          <ac:chgData name="Jos Sanders" userId="c2e0ec54-be3d-4a37-9fc3-54a87baca307" providerId="ADAL" clId="{9E693826-3281-4A72-A0A7-75FCC6179BAC}" dt="2021-06-07T19:51:02.455" v="600" actId="478"/>
          <ac:picMkLst>
            <pc:docMk/>
            <pc:sldMk cId="2547633577" sldId="1314"/>
            <ac:picMk id="2" creationId="{A23A3EA4-C4D8-4A53-8901-84988035E0A1}"/>
          </ac:picMkLst>
        </pc:picChg>
      </pc:sldChg>
      <pc:sldChg chg="del">
        <pc:chgData name="Jos Sanders" userId="c2e0ec54-be3d-4a37-9fc3-54a87baca307" providerId="ADAL" clId="{9E693826-3281-4A72-A0A7-75FCC6179BAC}" dt="2021-06-07T19:55:05.721" v="655" actId="47"/>
        <pc:sldMkLst>
          <pc:docMk/>
          <pc:sldMk cId="1839232446" sldId="1315"/>
        </pc:sldMkLst>
      </pc:sldChg>
      <pc:sldChg chg="del">
        <pc:chgData name="Jos Sanders" userId="c2e0ec54-be3d-4a37-9fc3-54a87baca307" providerId="ADAL" clId="{9E693826-3281-4A72-A0A7-75FCC6179BAC}" dt="2021-06-07T19:55:08.648" v="656" actId="47"/>
        <pc:sldMkLst>
          <pc:docMk/>
          <pc:sldMk cId="895616997" sldId="1316"/>
        </pc:sldMkLst>
      </pc:sldChg>
      <pc:sldChg chg="addSp modSp mod modAnim">
        <pc:chgData name="Jos Sanders" userId="c2e0ec54-be3d-4a37-9fc3-54a87baca307" providerId="ADAL" clId="{9E693826-3281-4A72-A0A7-75FCC6179BAC}" dt="2021-06-07T20:25:03.065" v="1102"/>
        <pc:sldMkLst>
          <pc:docMk/>
          <pc:sldMk cId="1236766801" sldId="1320"/>
        </pc:sldMkLst>
        <pc:spChg chg="mod">
          <ac:chgData name="Jos Sanders" userId="c2e0ec54-be3d-4a37-9fc3-54a87baca307" providerId="ADAL" clId="{9E693826-3281-4A72-A0A7-75FCC6179BAC}" dt="2021-06-07T19:55:58.112" v="682" actId="1076"/>
          <ac:spMkLst>
            <pc:docMk/>
            <pc:sldMk cId="1236766801" sldId="1320"/>
            <ac:spMk id="119" creationId="{19A44F1B-52B5-4A0E-8CB7-19EF43546E4E}"/>
          </ac:spMkLst>
        </pc:spChg>
        <pc:spChg chg="mod">
          <ac:chgData name="Jos Sanders" userId="c2e0ec54-be3d-4a37-9fc3-54a87baca307" providerId="ADAL" clId="{9E693826-3281-4A72-A0A7-75FCC6179BAC}" dt="2021-06-07T19:55:41.238" v="678" actId="20577"/>
          <ac:spMkLst>
            <pc:docMk/>
            <pc:sldMk cId="1236766801" sldId="1320"/>
            <ac:spMk id="199" creationId="{92234E84-F25F-4484-8083-52F424E462E1}"/>
          </ac:spMkLst>
        </pc:spChg>
        <pc:spChg chg="mod">
          <ac:chgData name="Jos Sanders" userId="c2e0ec54-be3d-4a37-9fc3-54a87baca307" providerId="ADAL" clId="{9E693826-3281-4A72-A0A7-75FCC6179BAC}" dt="2021-06-07T19:55:44.921" v="679" actId="1076"/>
          <ac:spMkLst>
            <pc:docMk/>
            <pc:sldMk cId="1236766801" sldId="1320"/>
            <ac:spMk id="200" creationId="{DDA74BCF-1F84-4BED-AA0F-48735DAAC03C}"/>
          </ac:spMkLst>
        </pc:spChg>
        <pc:spChg chg="mod">
          <ac:chgData name="Jos Sanders" userId="c2e0ec54-be3d-4a37-9fc3-54a87baca307" providerId="ADAL" clId="{9E693826-3281-4A72-A0A7-75FCC6179BAC}" dt="2021-06-07T19:55:50.537" v="680" actId="1076"/>
          <ac:spMkLst>
            <pc:docMk/>
            <pc:sldMk cId="1236766801" sldId="1320"/>
            <ac:spMk id="204" creationId="{E5906315-AE62-44F5-8A23-1DDB7CEC25D4}"/>
          </ac:spMkLst>
        </pc:spChg>
        <pc:spChg chg="mod">
          <ac:chgData name="Jos Sanders" userId="c2e0ec54-be3d-4a37-9fc3-54a87baca307" providerId="ADAL" clId="{9E693826-3281-4A72-A0A7-75FCC6179BAC}" dt="2021-06-07T19:55:55.681" v="681" actId="1076"/>
          <ac:spMkLst>
            <pc:docMk/>
            <pc:sldMk cId="1236766801" sldId="1320"/>
            <ac:spMk id="205" creationId="{D5FD0F46-0B4F-4421-9436-0FB134866853}"/>
          </ac:spMkLst>
        </pc:spChg>
        <pc:picChg chg="add mod">
          <ac:chgData name="Jos Sanders" userId="c2e0ec54-be3d-4a37-9fc3-54a87baca307" providerId="ADAL" clId="{9E693826-3281-4A72-A0A7-75FCC6179BAC}" dt="2021-06-07T19:59:30.322" v="739" actId="1076"/>
          <ac:picMkLst>
            <pc:docMk/>
            <pc:sldMk cId="1236766801" sldId="1320"/>
            <ac:picMk id="120" creationId="{9DBAC791-FE42-4595-A9BF-FB20AC4A81F0}"/>
          </ac:picMkLst>
        </pc:picChg>
      </pc:sldChg>
      <pc:sldChg chg="addSp delSp modSp mod ord">
        <pc:chgData name="Jos Sanders" userId="c2e0ec54-be3d-4a37-9fc3-54a87baca307" providerId="ADAL" clId="{9E693826-3281-4A72-A0A7-75FCC6179BAC}" dt="2021-06-07T20:40:52.470" v="1231" actId="1076"/>
        <pc:sldMkLst>
          <pc:docMk/>
          <pc:sldMk cId="2316289769" sldId="1336"/>
        </pc:sldMkLst>
        <pc:spChg chg="mod">
          <ac:chgData name="Jos Sanders" userId="c2e0ec54-be3d-4a37-9fc3-54a87baca307" providerId="ADAL" clId="{9E693826-3281-4A72-A0A7-75FCC6179BAC}" dt="2021-06-07T20:18:20.016" v="1030" actId="1076"/>
          <ac:spMkLst>
            <pc:docMk/>
            <pc:sldMk cId="2316289769" sldId="1336"/>
            <ac:spMk id="2" creationId="{00000000-0000-0000-0000-000000000000}"/>
          </ac:spMkLst>
        </pc:spChg>
        <pc:spChg chg="mod">
          <ac:chgData name="Jos Sanders" userId="c2e0ec54-be3d-4a37-9fc3-54a87baca307" providerId="ADAL" clId="{9E693826-3281-4A72-A0A7-75FCC6179BAC}" dt="2021-06-07T20:40:52.470" v="1231" actId="1076"/>
          <ac:spMkLst>
            <pc:docMk/>
            <pc:sldMk cId="2316289769" sldId="1336"/>
            <ac:spMk id="6" creationId="{00000000-0000-0000-0000-000000000000}"/>
          </ac:spMkLst>
        </pc:spChg>
        <pc:picChg chg="del">
          <ac:chgData name="Jos Sanders" userId="c2e0ec54-be3d-4a37-9fc3-54a87baca307" providerId="ADAL" clId="{9E693826-3281-4A72-A0A7-75FCC6179BAC}" dt="2021-06-07T19:40:47.099" v="461" actId="478"/>
          <ac:picMkLst>
            <pc:docMk/>
            <pc:sldMk cId="2316289769" sldId="1336"/>
            <ac:picMk id="4" creationId="{00000000-0000-0000-0000-000000000000}"/>
          </ac:picMkLst>
        </pc:picChg>
        <pc:picChg chg="add mod">
          <ac:chgData name="Jos Sanders" userId="c2e0ec54-be3d-4a37-9fc3-54a87baca307" providerId="ADAL" clId="{9E693826-3281-4A72-A0A7-75FCC6179BAC}" dt="2021-06-07T19:40:44.058" v="460" actId="1076"/>
          <ac:picMkLst>
            <pc:docMk/>
            <pc:sldMk cId="2316289769" sldId="1336"/>
            <ac:picMk id="5" creationId="{E72801CC-A629-4811-9B44-74ADBEB5DB34}"/>
          </ac:picMkLst>
        </pc:picChg>
      </pc:sldChg>
      <pc:sldChg chg="addSp delSp modSp mod addAnim delAnim">
        <pc:chgData name="Jos Sanders" userId="c2e0ec54-be3d-4a37-9fc3-54a87baca307" providerId="ADAL" clId="{9E693826-3281-4A72-A0A7-75FCC6179BAC}" dt="2021-06-08T08:17:01.407" v="1307" actId="21"/>
        <pc:sldMkLst>
          <pc:docMk/>
          <pc:sldMk cId="1077407594" sldId="1338"/>
        </pc:sldMkLst>
        <pc:spChg chg="del">
          <ac:chgData name="Jos Sanders" userId="c2e0ec54-be3d-4a37-9fc3-54a87baca307" providerId="ADAL" clId="{9E693826-3281-4A72-A0A7-75FCC6179BAC}" dt="2021-06-07T19:53:47.570" v="653" actId="478"/>
          <ac:spMkLst>
            <pc:docMk/>
            <pc:sldMk cId="1077407594" sldId="1338"/>
            <ac:spMk id="21" creationId="{EA28AB7E-9A6C-4E8A-9EC0-CDE30D0E4219}"/>
          </ac:spMkLst>
        </pc:spChg>
        <pc:grpChg chg="add del">
          <ac:chgData name="Jos Sanders" userId="c2e0ec54-be3d-4a37-9fc3-54a87baca307" providerId="ADAL" clId="{9E693826-3281-4A72-A0A7-75FCC6179BAC}" dt="2021-06-08T08:17:01.407" v="1307" actId="21"/>
          <ac:grpSpMkLst>
            <pc:docMk/>
            <pc:sldMk cId="1077407594" sldId="1338"/>
            <ac:grpSpMk id="10" creationId="{9ECC4523-2234-40B6-9B19-297E5F134C29}"/>
          </ac:grpSpMkLst>
        </pc:grpChg>
        <pc:picChg chg="add mod">
          <ac:chgData name="Jos Sanders" userId="c2e0ec54-be3d-4a37-9fc3-54a87baca307" providerId="ADAL" clId="{9E693826-3281-4A72-A0A7-75FCC6179BAC}" dt="2021-06-07T19:59:21.848" v="737" actId="1076"/>
          <ac:picMkLst>
            <pc:docMk/>
            <pc:sldMk cId="1077407594" sldId="1338"/>
            <ac:picMk id="44" creationId="{5BE20F42-2529-476C-93E6-2AAE9115F1B1}"/>
          </ac:picMkLst>
        </pc:picChg>
      </pc:sldChg>
      <pc:sldChg chg="addSp modSp del mod">
        <pc:chgData name="Jos Sanders" userId="c2e0ec54-be3d-4a37-9fc3-54a87baca307" providerId="ADAL" clId="{9E693826-3281-4A72-A0A7-75FCC6179BAC}" dt="2021-06-07T19:42:04.370" v="469" actId="47"/>
        <pc:sldMkLst>
          <pc:docMk/>
          <pc:sldMk cId="918520797" sldId="1349"/>
        </pc:sldMkLst>
        <pc:spChg chg="mod">
          <ac:chgData name="Jos Sanders" userId="c2e0ec54-be3d-4a37-9fc3-54a87baca307" providerId="ADAL" clId="{9E693826-3281-4A72-A0A7-75FCC6179BAC}" dt="2021-06-07T19:31:54.232" v="325" actId="1076"/>
          <ac:spMkLst>
            <pc:docMk/>
            <pc:sldMk cId="918520797" sldId="1349"/>
            <ac:spMk id="2" creationId="{E0396D8C-8FCB-4E6E-AA0F-D756309212B0}"/>
          </ac:spMkLst>
        </pc:spChg>
        <pc:spChg chg="mod">
          <ac:chgData name="Jos Sanders" userId="c2e0ec54-be3d-4a37-9fc3-54a87baca307" providerId="ADAL" clId="{9E693826-3281-4A72-A0A7-75FCC6179BAC}" dt="2021-06-07T19:32:02.039" v="326" actId="1076"/>
          <ac:spMkLst>
            <pc:docMk/>
            <pc:sldMk cId="918520797" sldId="1349"/>
            <ac:spMk id="3" creationId="{60763FEC-4509-4DE9-91AE-2CE78897A0C0}"/>
          </ac:spMkLst>
        </pc:spChg>
        <pc:picChg chg="add mod">
          <ac:chgData name="Jos Sanders" userId="c2e0ec54-be3d-4a37-9fc3-54a87baca307" providerId="ADAL" clId="{9E693826-3281-4A72-A0A7-75FCC6179BAC}" dt="2021-06-07T19:39:25.243" v="449" actId="1076"/>
          <ac:picMkLst>
            <pc:docMk/>
            <pc:sldMk cId="918520797" sldId="1349"/>
            <ac:picMk id="6" creationId="{F80895B8-C36A-49AE-8CAF-5575D022880D}"/>
          </ac:picMkLst>
        </pc:picChg>
      </pc:sldChg>
      <pc:sldChg chg="addSp modSp del mod">
        <pc:chgData name="Jos Sanders" userId="c2e0ec54-be3d-4a37-9fc3-54a87baca307" providerId="ADAL" clId="{9E693826-3281-4A72-A0A7-75FCC6179BAC}" dt="2021-06-07T19:42:04.370" v="469" actId="47"/>
        <pc:sldMkLst>
          <pc:docMk/>
          <pc:sldMk cId="4034162370" sldId="1350"/>
        </pc:sldMkLst>
        <pc:spChg chg="mod">
          <ac:chgData name="Jos Sanders" userId="c2e0ec54-be3d-4a37-9fc3-54a87baca307" providerId="ADAL" clId="{9E693826-3281-4A72-A0A7-75FCC6179BAC}" dt="2021-06-07T19:29:31.447" v="306" actId="1076"/>
          <ac:spMkLst>
            <pc:docMk/>
            <pc:sldMk cId="4034162370" sldId="1350"/>
            <ac:spMk id="3" creationId="{DC95B917-29F0-4FE2-922F-2F73A059F778}"/>
          </ac:spMkLst>
        </pc:spChg>
        <pc:picChg chg="add mod">
          <ac:chgData name="Jos Sanders" userId="c2e0ec54-be3d-4a37-9fc3-54a87baca307" providerId="ADAL" clId="{9E693826-3281-4A72-A0A7-75FCC6179BAC}" dt="2021-06-07T19:39:34.751" v="450" actId="1076"/>
          <ac:picMkLst>
            <pc:docMk/>
            <pc:sldMk cId="4034162370" sldId="1350"/>
            <ac:picMk id="6" creationId="{40781927-C960-4BD2-B155-EF7013625FDC}"/>
          </ac:picMkLst>
        </pc:picChg>
      </pc:sldChg>
      <pc:sldChg chg="modSp del mod">
        <pc:chgData name="Jos Sanders" userId="c2e0ec54-be3d-4a37-9fc3-54a87baca307" providerId="ADAL" clId="{9E693826-3281-4A72-A0A7-75FCC6179BAC}" dt="2021-06-07T19:09:51.627" v="191" actId="47"/>
        <pc:sldMkLst>
          <pc:docMk/>
          <pc:sldMk cId="3315784876" sldId="1351"/>
        </pc:sldMkLst>
        <pc:spChg chg="mod">
          <ac:chgData name="Jos Sanders" userId="c2e0ec54-be3d-4a37-9fc3-54a87baca307" providerId="ADAL" clId="{9E693826-3281-4A72-A0A7-75FCC6179BAC}" dt="2021-06-07T19:05:20.842" v="176" actId="1076"/>
          <ac:spMkLst>
            <pc:docMk/>
            <pc:sldMk cId="3315784876" sldId="1351"/>
            <ac:spMk id="2" creationId="{8C9433B3-CCCC-42E9-9018-B6900954C2B1}"/>
          </ac:spMkLst>
        </pc:spChg>
        <pc:spChg chg="mod">
          <ac:chgData name="Jos Sanders" userId="c2e0ec54-be3d-4a37-9fc3-54a87baca307" providerId="ADAL" clId="{9E693826-3281-4A72-A0A7-75FCC6179BAC}" dt="2021-06-07T17:35:24.515" v="26" actId="1076"/>
          <ac:spMkLst>
            <pc:docMk/>
            <pc:sldMk cId="3315784876" sldId="1351"/>
            <ac:spMk id="3" creationId="{F2DE9D64-4C0A-4874-9BEA-1954223ACEEE}"/>
          </ac:spMkLst>
        </pc:spChg>
      </pc:sldChg>
      <pc:sldChg chg="del">
        <pc:chgData name="Jos Sanders" userId="c2e0ec54-be3d-4a37-9fc3-54a87baca307" providerId="ADAL" clId="{9E693826-3281-4A72-A0A7-75FCC6179BAC}" dt="2021-06-07T17:32:08.454" v="5" actId="47"/>
        <pc:sldMkLst>
          <pc:docMk/>
          <pc:sldMk cId="3875771248" sldId="1353"/>
        </pc:sldMkLst>
      </pc:sldChg>
      <pc:sldChg chg="addSp delSp modSp del mod">
        <pc:chgData name="Jos Sanders" userId="c2e0ec54-be3d-4a37-9fc3-54a87baca307" providerId="ADAL" clId="{9E693826-3281-4A72-A0A7-75FCC6179BAC}" dt="2021-06-07T19:42:04.370" v="469" actId="47"/>
        <pc:sldMkLst>
          <pc:docMk/>
          <pc:sldMk cId="1136603359" sldId="1354"/>
        </pc:sldMkLst>
        <pc:spChg chg="mod">
          <ac:chgData name="Jos Sanders" userId="c2e0ec54-be3d-4a37-9fc3-54a87baca307" providerId="ADAL" clId="{9E693826-3281-4A72-A0A7-75FCC6179BAC}" dt="2021-06-07T19:30:24.254" v="308" actId="20578"/>
          <ac:spMkLst>
            <pc:docMk/>
            <pc:sldMk cId="1136603359" sldId="1354"/>
            <ac:spMk id="3" creationId="{579535C7-7E18-4A5A-A5F3-DAF591D76772}"/>
          </ac:spMkLst>
        </pc:spChg>
        <pc:spChg chg="del">
          <ac:chgData name="Jos Sanders" userId="c2e0ec54-be3d-4a37-9fc3-54a87baca307" providerId="ADAL" clId="{9E693826-3281-4A72-A0A7-75FCC6179BAC}" dt="2021-06-07T19:29:52.510" v="307" actId="478"/>
          <ac:spMkLst>
            <pc:docMk/>
            <pc:sldMk cId="1136603359" sldId="1354"/>
            <ac:spMk id="4" creationId="{67CA6D3C-7A37-48EA-8603-A80AFD7A0D3E}"/>
          </ac:spMkLst>
        </pc:spChg>
        <pc:picChg chg="add mod">
          <ac:chgData name="Jos Sanders" userId="c2e0ec54-be3d-4a37-9fc3-54a87baca307" providerId="ADAL" clId="{9E693826-3281-4A72-A0A7-75FCC6179BAC}" dt="2021-06-07T19:40:27.761" v="458" actId="1076"/>
          <ac:picMkLst>
            <pc:docMk/>
            <pc:sldMk cId="1136603359" sldId="1354"/>
            <ac:picMk id="6" creationId="{A02AD1B9-249B-40D4-80D1-E54ABD1C642E}"/>
          </ac:picMkLst>
        </pc:picChg>
      </pc:sldChg>
      <pc:sldChg chg="addSp modSp mod">
        <pc:chgData name="Jos Sanders" userId="c2e0ec54-be3d-4a37-9fc3-54a87baca307" providerId="ADAL" clId="{9E693826-3281-4A72-A0A7-75FCC6179BAC}" dt="2021-06-08T04:52:47.389" v="1281" actId="1076"/>
        <pc:sldMkLst>
          <pc:docMk/>
          <pc:sldMk cId="2646993950" sldId="1355"/>
        </pc:sldMkLst>
        <pc:spChg chg="mod">
          <ac:chgData name="Jos Sanders" userId="c2e0ec54-be3d-4a37-9fc3-54a87baca307" providerId="ADAL" clId="{9E693826-3281-4A72-A0A7-75FCC6179BAC}" dt="2021-06-08T04:52:47.389" v="1281" actId="1076"/>
          <ac:spMkLst>
            <pc:docMk/>
            <pc:sldMk cId="2646993950" sldId="1355"/>
            <ac:spMk id="2" creationId="{00000000-0000-0000-0000-000000000000}"/>
          </ac:spMkLst>
        </pc:spChg>
        <pc:picChg chg="add mod">
          <ac:chgData name="Jos Sanders" userId="c2e0ec54-be3d-4a37-9fc3-54a87baca307" providerId="ADAL" clId="{9E693826-3281-4A72-A0A7-75FCC6179BAC}" dt="2021-06-07T20:41:31.554" v="1236" actId="1076"/>
          <ac:picMkLst>
            <pc:docMk/>
            <pc:sldMk cId="2646993950" sldId="1355"/>
            <ac:picMk id="11" creationId="{D7F8FBDF-137E-43A2-9FF5-1F3CFB1CEDE4}"/>
          </ac:picMkLst>
        </pc:picChg>
      </pc:sldChg>
      <pc:sldChg chg="del">
        <pc:chgData name="Jos Sanders" userId="c2e0ec54-be3d-4a37-9fc3-54a87baca307" providerId="ADAL" clId="{9E693826-3281-4A72-A0A7-75FCC6179BAC}" dt="2021-06-07T20:36:41.537" v="1136" actId="2696"/>
        <pc:sldMkLst>
          <pc:docMk/>
          <pc:sldMk cId="3591416343" sldId="1355"/>
        </pc:sldMkLst>
      </pc:sldChg>
      <pc:sldChg chg="del">
        <pc:chgData name="Jos Sanders" userId="c2e0ec54-be3d-4a37-9fc3-54a87baca307" providerId="ADAL" clId="{9E693826-3281-4A72-A0A7-75FCC6179BAC}" dt="2021-06-07T19:05:33.152" v="177" actId="47"/>
        <pc:sldMkLst>
          <pc:docMk/>
          <pc:sldMk cId="2161906823" sldId="1356"/>
        </pc:sldMkLst>
      </pc:sldChg>
      <pc:sldChg chg="del">
        <pc:chgData name="Jos Sanders" userId="c2e0ec54-be3d-4a37-9fc3-54a87baca307" providerId="ADAL" clId="{9E693826-3281-4A72-A0A7-75FCC6179BAC}" dt="2021-06-07T19:05:33.152" v="177" actId="47"/>
        <pc:sldMkLst>
          <pc:docMk/>
          <pc:sldMk cId="1561097797" sldId="1357"/>
        </pc:sldMkLst>
      </pc:sldChg>
      <pc:sldChg chg="del">
        <pc:chgData name="Jos Sanders" userId="c2e0ec54-be3d-4a37-9fc3-54a87baca307" providerId="ADAL" clId="{9E693826-3281-4A72-A0A7-75FCC6179BAC}" dt="2021-06-07T19:05:33.152" v="177" actId="47"/>
        <pc:sldMkLst>
          <pc:docMk/>
          <pc:sldMk cId="1991511563" sldId="1358"/>
        </pc:sldMkLst>
      </pc:sldChg>
      <pc:sldChg chg="addSp modSp mod">
        <pc:chgData name="Jos Sanders" userId="c2e0ec54-be3d-4a37-9fc3-54a87baca307" providerId="ADAL" clId="{9E693826-3281-4A72-A0A7-75FCC6179BAC}" dt="2021-06-07T20:41:19.466" v="1233" actId="1076"/>
        <pc:sldMkLst>
          <pc:docMk/>
          <pc:sldMk cId="2046922050" sldId="1397"/>
        </pc:sldMkLst>
        <pc:picChg chg="add mod">
          <ac:chgData name="Jos Sanders" userId="c2e0ec54-be3d-4a37-9fc3-54a87baca307" providerId="ADAL" clId="{9E693826-3281-4A72-A0A7-75FCC6179BAC}" dt="2021-06-07T20:41:19.466" v="1233" actId="1076"/>
          <ac:picMkLst>
            <pc:docMk/>
            <pc:sldMk cId="2046922050" sldId="1397"/>
            <ac:picMk id="20" creationId="{B0BF7185-F0A6-480E-9F4C-2482DF1FE9E9}"/>
          </ac:picMkLst>
        </pc:picChg>
      </pc:sldChg>
      <pc:sldChg chg="del">
        <pc:chgData name="Jos Sanders" userId="c2e0ec54-be3d-4a37-9fc3-54a87baca307" providerId="ADAL" clId="{9E693826-3281-4A72-A0A7-75FCC6179BAC}" dt="2021-06-07T20:36:41.537" v="1136" actId="2696"/>
        <pc:sldMkLst>
          <pc:docMk/>
          <pc:sldMk cId="3530216640" sldId="1397"/>
        </pc:sldMkLst>
      </pc:sldChg>
      <pc:sldChg chg="ord">
        <pc:chgData name="Jos Sanders" userId="c2e0ec54-be3d-4a37-9fc3-54a87baca307" providerId="ADAL" clId="{9E693826-3281-4A72-A0A7-75FCC6179BAC}" dt="2021-06-08T08:15:50.968" v="1285"/>
        <pc:sldMkLst>
          <pc:docMk/>
          <pc:sldMk cId="3254075574" sldId="1441"/>
        </pc:sldMkLst>
      </pc:sldChg>
      <pc:sldChg chg="ord">
        <pc:chgData name="Jos Sanders" userId="c2e0ec54-be3d-4a37-9fc3-54a87baca307" providerId="ADAL" clId="{9E693826-3281-4A72-A0A7-75FCC6179BAC}" dt="2021-06-08T08:15:52.817" v="1287"/>
        <pc:sldMkLst>
          <pc:docMk/>
          <pc:sldMk cId="3877831362" sldId="1442"/>
        </pc:sldMkLst>
      </pc:sldChg>
      <pc:sldChg chg="addSp delSp modSp del mod ord addAnim delAnim modAnim">
        <pc:chgData name="Jos Sanders" userId="c2e0ec54-be3d-4a37-9fc3-54a87baca307" providerId="ADAL" clId="{9E693826-3281-4A72-A0A7-75FCC6179BAC}" dt="2021-06-08T08:17:45.302" v="1308" actId="47"/>
        <pc:sldMkLst>
          <pc:docMk/>
          <pc:sldMk cId="1595767842" sldId="1449"/>
        </pc:sldMkLst>
        <pc:spChg chg="mod">
          <ac:chgData name="Jos Sanders" userId="c2e0ec54-be3d-4a37-9fc3-54a87baca307" providerId="ADAL" clId="{9E693826-3281-4A72-A0A7-75FCC6179BAC}" dt="2021-06-08T08:16:23.608" v="1291"/>
          <ac:spMkLst>
            <pc:docMk/>
            <pc:sldMk cId="1595767842" sldId="1449"/>
            <ac:spMk id="19" creationId="{F82C92AB-2DD4-4259-BA41-CBEBDBCB33DA}"/>
          </ac:spMkLst>
        </pc:spChg>
        <pc:grpChg chg="add del mod">
          <ac:chgData name="Jos Sanders" userId="c2e0ec54-be3d-4a37-9fc3-54a87baca307" providerId="ADAL" clId="{9E693826-3281-4A72-A0A7-75FCC6179BAC}" dt="2021-06-08T08:17:00.941" v="1306"/>
          <ac:grpSpMkLst>
            <pc:docMk/>
            <pc:sldMk cId="1595767842" sldId="1449"/>
            <ac:grpSpMk id="18" creationId="{B0AA91AD-2009-4FEF-B26A-1ED6958CA89B}"/>
          </ac:grpSpMkLst>
        </pc:grpChg>
        <pc:picChg chg="mod">
          <ac:chgData name="Jos Sanders" userId="c2e0ec54-be3d-4a37-9fc3-54a87baca307" providerId="ADAL" clId="{9E693826-3281-4A72-A0A7-75FCC6179BAC}" dt="2021-06-08T08:16:23.608" v="1291"/>
          <ac:picMkLst>
            <pc:docMk/>
            <pc:sldMk cId="1595767842" sldId="1449"/>
            <ac:picMk id="20" creationId="{A8D79C1E-6C46-4A1B-9339-48051AACAFBE}"/>
          </ac:picMkLst>
        </pc:picChg>
      </pc:sldChg>
      <pc:sldChg chg="addSp delSp modSp mod">
        <pc:chgData name="Jos Sanders" userId="c2e0ec54-be3d-4a37-9fc3-54a87baca307" providerId="ADAL" clId="{9E693826-3281-4A72-A0A7-75FCC6179BAC}" dt="2021-06-08T04:51:22.551" v="1266" actId="20577"/>
        <pc:sldMkLst>
          <pc:docMk/>
          <pc:sldMk cId="2226602289" sldId="1451"/>
        </pc:sldMkLst>
        <pc:spChg chg="mod">
          <ac:chgData name="Jos Sanders" userId="c2e0ec54-be3d-4a37-9fc3-54a87baca307" providerId="ADAL" clId="{9E693826-3281-4A72-A0A7-75FCC6179BAC}" dt="2021-06-08T04:51:22.551" v="1266" actId="20577"/>
          <ac:spMkLst>
            <pc:docMk/>
            <pc:sldMk cId="2226602289" sldId="1451"/>
            <ac:spMk id="57" creationId="{00000000-0000-0000-0000-000000000000}"/>
          </ac:spMkLst>
        </pc:spChg>
        <pc:picChg chg="add del mod">
          <ac:chgData name="Jos Sanders" userId="c2e0ec54-be3d-4a37-9fc3-54a87baca307" providerId="ADAL" clId="{9E693826-3281-4A72-A0A7-75FCC6179BAC}" dt="2021-06-07T19:20:16.692" v="210" actId="478"/>
          <ac:picMkLst>
            <pc:docMk/>
            <pc:sldMk cId="2226602289" sldId="1451"/>
            <ac:picMk id="3" creationId="{E8D0D172-1613-4353-BD46-25C13B30A26A}"/>
          </ac:picMkLst>
        </pc:picChg>
        <pc:picChg chg="add mod">
          <ac:chgData name="Jos Sanders" userId="c2e0ec54-be3d-4a37-9fc3-54a87baca307" providerId="ADAL" clId="{9E693826-3281-4A72-A0A7-75FCC6179BAC}" dt="2021-06-07T19:20:34.896" v="214" actId="1076"/>
          <ac:picMkLst>
            <pc:docMk/>
            <pc:sldMk cId="2226602289" sldId="1451"/>
            <ac:picMk id="46" creationId="{8187C73A-8007-46C2-A554-35A0649232ED}"/>
          </ac:picMkLst>
        </pc:picChg>
      </pc:sldChg>
      <pc:sldChg chg="addSp modSp mod">
        <pc:chgData name="Jos Sanders" userId="c2e0ec54-be3d-4a37-9fc3-54a87baca307" providerId="ADAL" clId="{9E693826-3281-4A72-A0A7-75FCC6179BAC}" dt="2021-06-08T10:15:13.585" v="1707" actId="6549"/>
        <pc:sldMkLst>
          <pc:docMk/>
          <pc:sldMk cId="2439289044" sldId="1452"/>
        </pc:sldMkLst>
        <pc:spChg chg="mod">
          <ac:chgData name="Jos Sanders" userId="c2e0ec54-be3d-4a37-9fc3-54a87baca307" providerId="ADAL" clId="{9E693826-3281-4A72-A0A7-75FCC6179BAC}" dt="2021-06-08T10:15:13.585" v="1707" actId="6549"/>
          <ac:spMkLst>
            <pc:docMk/>
            <pc:sldMk cId="2439289044" sldId="1452"/>
            <ac:spMk id="6" creationId="{00000000-0000-0000-0000-000000000000}"/>
          </ac:spMkLst>
        </pc:spChg>
        <pc:spChg chg="mod">
          <ac:chgData name="Jos Sanders" userId="c2e0ec54-be3d-4a37-9fc3-54a87baca307" providerId="ADAL" clId="{9E693826-3281-4A72-A0A7-75FCC6179BAC}" dt="2021-06-07T17:30:17.070" v="1" actId="1076"/>
          <ac:spMkLst>
            <pc:docMk/>
            <pc:sldMk cId="2439289044" sldId="1452"/>
            <ac:spMk id="7" creationId="{00000000-0000-0000-0000-000000000000}"/>
          </ac:spMkLst>
        </pc:spChg>
        <pc:picChg chg="add mod">
          <ac:chgData name="Jos Sanders" userId="c2e0ec54-be3d-4a37-9fc3-54a87baca307" providerId="ADAL" clId="{9E693826-3281-4A72-A0A7-75FCC6179BAC}" dt="2021-06-07T19:20:54.603" v="216" actId="1076"/>
          <ac:picMkLst>
            <pc:docMk/>
            <pc:sldMk cId="2439289044" sldId="1452"/>
            <ac:picMk id="12" creationId="{39830AB0-8D1C-4FED-9DA3-701676CA6B7E}"/>
          </ac:picMkLst>
        </pc:picChg>
      </pc:sldChg>
      <pc:sldChg chg="addSp modSp mod">
        <pc:chgData name="Jos Sanders" userId="c2e0ec54-be3d-4a37-9fc3-54a87baca307" providerId="ADAL" clId="{9E693826-3281-4A72-A0A7-75FCC6179BAC}" dt="2021-06-07T19:21:41.577" v="220" actId="1076"/>
        <pc:sldMkLst>
          <pc:docMk/>
          <pc:sldMk cId="538416610" sldId="1453"/>
        </pc:sldMkLst>
        <pc:picChg chg="add mod">
          <ac:chgData name="Jos Sanders" userId="c2e0ec54-be3d-4a37-9fc3-54a87baca307" providerId="ADAL" clId="{9E693826-3281-4A72-A0A7-75FCC6179BAC}" dt="2021-06-07T19:21:41.577" v="220" actId="1076"/>
          <ac:picMkLst>
            <pc:docMk/>
            <pc:sldMk cId="538416610" sldId="1453"/>
            <ac:picMk id="10" creationId="{5DE276EA-AB4B-4B1A-9981-AEC4579902E5}"/>
          </ac:picMkLst>
        </pc:picChg>
      </pc:sldChg>
      <pc:sldChg chg="addSp delSp modSp mod">
        <pc:chgData name="Jos Sanders" userId="c2e0ec54-be3d-4a37-9fc3-54a87baca307" providerId="ADAL" clId="{9E693826-3281-4A72-A0A7-75FCC6179BAC}" dt="2021-06-08T10:24:25.021" v="1968" actId="20577"/>
        <pc:sldMkLst>
          <pc:docMk/>
          <pc:sldMk cId="445392601" sldId="1454"/>
        </pc:sldMkLst>
        <pc:spChg chg="mod">
          <ac:chgData name="Jos Sanders" userId="c2e0ec54-be3d-4a37-9fc3-54a87baca307" providerId="ADAL" clId="{9E693826-3281-4A72-A0A7-75FCC6179BAC}" dt="2021-06-08T10:24:25.021" v="1968" actId="20577"/>
          <ac:spMkLst>
            <pc:docMk/>
            <pc:sldMk cId="445392601" sldId="1454"/>
            <ac:spMk id="7171" creationId="{00000000-0000-0000-0000-000000000000}"/>
          </ac:spMkLst>
        </pc:spChg>
        <pc:picChg chg="del mod">
          <ac:chgData name="Jos Sanders" userId="c2e0ec54-be3d-4a37-9fc3-54a87baca307" providerId="ADAL" clId="{9E693826-3281-4A72-A0A7-75FCC6179BAC}" dt="2021-06-07T19:22:02.301" v="224" actId="478"/>
          <ac:picMkLst>
            <pc:docMk/>
            <pc:sldMk cId="445392601" sldId="1454"/>
            <ac:picMk id="5" creationId="{72B2BB16-EEEB-4960-8CC4-5241ED903367}"/>
          </ac:picMkLst>
        </pc:picChg>
        <pc:picChg chg="add mod">
          <ac:chgData name="Jos Sanders" userId="c2e0ec54-be3d-4a37-9fc3-54a87baca307" providerId="ADAL" clId="{9E693826-3281-4A72-A0A7-75FCC6179BAC}" dt="2021-06-07T19:21:56.346" v="222" actId="1076"/>
          <ac:picMkLst>
            <pc:docMk/>
            <pc:sldMk cId="445392601" sldId="1454"/>
            <ac:picMk id="6" creationId="{EA8953DF-873B-4A81-95D4-FD07841207C1}"/>
          </ac:picMkLst>
        </pc:picChg>
      </pc:sldChg>
      <pc:sldChg chg="addSp modSp mod">
        <pc:chgData name="Jos Sanders" userId="c2e0ec54-be3d-4a37-9fc3-54a87baca307" providerId="ADAL" clId="{9E693826-3281-4A72-A0A7-75FCC6179BAC}" dt="2021-06-07T19:22:14.074" v="226" actId="1076"/>
        <pc:sldMkLst>
          <pc:docMk/>
          <pc:sldMk cId="2482670650" sldId="1455"/>
        </pc:sldMkLst>
        <pc:picChg chg="mod">
          <ac:chgData name="Jos Sanders" userId="c2e0ec54-be3d-4a37-9fc3-54a87baca307" providerId="ADAL" clId="{9E693826-3281-4A72-A0A7-75FCC6179BAC}" dt="2021-06-07T17:42:18.803" v="30" actId="1076"/>
          <ac:picMkLst>
            <pc:docMk/>
            <pc:sldMk cId="2482670650" sldId="1455"/>
            <ac:picMk id="4" creationId="{00000000-0000-0000-0000-000000000000}"/>
          </ac:picMkLst>
        </pc:picChg>
        <pc:picChg chg="add mod">
          <ac:chgData name="Jos Sanders" userId="c2e0ec54-be3d-4a37-9fc3-54a87baca307" providerId="ADAL" clId="{9E693826-3281-4A72-A0A7-75FCC6179BAC}" dt="2021-06-07T19:22:14.074" v="226" actId="1076"/>
          <ac:picMkLst>
            <pc:docMk/>
            <pc:sldMk cId="2482670650" sldId="1455"/>
            <ac:picMk id="7" creationId="{913A5F4A-C034-41B2-8E9A-6A38E672C5F6}"/>
          </ac:picMkLst>
        </pc:picChg>
      </pc:sldChg>
      <pc:sldChg chg="addSp modSp mod modAnim">
        <pc:chgData name="Jos Sanders" userId="c2e0ec54-be3d-4a37-9fc3-54a87baca307" providerId="ADAL" clId="{9E693826-3281-4A72-A0A7-75FCC6179BAC}" dt="2021-06-08T10:26:26.489" v="2020" actId="1076"/>
        <pc:sldMkLst>
          <pc:docMk/>
          <pc:sldMk cId="3706452646" sldId="1456"/>
        </pc:sldMkLst>
        <pc:spChg chg="mod">
          <ac:chgData name="Jos Sanders" userId="c2e0ec54-be3d-4a37-9fc3-54a87baca307" providerId="ADAL" clId="{9E693826-3281-4A72-A0A7-75FCC6179BAC}" dt="2021-06-08T10:26:26.489" v="2020" actId="1076"/>
          <ac:spMkLst>
            <pc:docMk/>
            <pc:sldMk cId="3706452646" sldId="1456"/>
            <ac:spMk id="3" creationId="{00810607-6326-4DD4-85E4-593F7A1D30CF}"/>
          </ac:spMkLst>
        </pc:spChg>
        <pc:spChg chg="mod">
          <ac:chgData name="Jos Sanders" userId="c2e0ec54-be3d-4a37-9fc3-54a87baca307" providerId="ADAL" clId="{9E693826-3281-4A72-A0A7-75FCC6179BAC}" dt="2021-06-08T10:26:24.225" v="2019" actId="1076"/>
          <ac:spMkLst>
            <pc:docMk/>
            <pc:sldMk cId="3706452646" sldId="1456"/>
            <ac:spMk id="10242" creationId="{1BA953E3-A055-4BDA-868F-4DAD47036787}"/>
          </ac:spMkLst>
        </pc:spChg>
        <pc:picChg chg="add mod">
          <ac:chgData name="Jos Sanders" userId="c2e0ec54-be3d-4a37-9fc3-54a87baca307" providerId="ADAL" clId="{9E693826-3281-4A72-A0A7-75FCC6179BAC}" dt="2021-06-07T19:22:28.899" v="228" actId="1076"/>
          <ac:picMkLst>
            <pc:docMk/>
            <pc:sldMk cId="3706452646" sldId="1456"/>
            <ac:picMk id="5" creationId="{6ACA7DD2-089F-4CE8-95FE-B74CE5C53563}"/>
          </ac:picMkLst>
        </pc:picChg>
      </pc:sldChg>
      <pc:sldChg chg="addSp modSp mod modAnim">
        <pc:chgData name="Jos Sanders" userId="c2e0ec54-be3d-4a37-9fc3-54a87baca307" providerId="ADAL" clId="{9E693826-3281-4A72-A0A7-75FCC6179BAC}" dt="2021-06-08T10:27:33.853" v="2042" actId="1076"/>
        <pc:sldMkLst>
          <pc:docMk/>
          <pc:sldMk cId="115581996" sldId="1457"/>
        </pc:sldMkLst>
        <pc:spChg chg="mod">
          <ac:chgData name="Jos Sanders" userId="c2e0ec54-be3d-4a37-9fc3-54a87baca307" providerId="ADAL" clId="{9E693826-3281-4A72-A0A7-75FCC6179BAC}" dt="2021-06-08T10:27:29.672" v="2041" actId="14100"/>
          <ac:spMkLst>
            <pc:docMk/>
            <pc:sldMk cId="115581996" sldId="1457"/>
            <ac:spMk id="18435" creationId="{00000000-0000-0000-0000-000000000000}"/>
          </ac:spMkLst>
        </pc:spChg>
        <pc:spChg chg="mod">
          <ac:chgData name="Jos Sanders" userId="c2e0ec54-be3d-4a37-9fc3-54a87baca307" providerId="ADAL" clId="{9E693826-3281-4A72-A0A7-75FCC6179BAC}" dt="2021-06-08T10:27:33.853" v="2042" actId="1076"/>
          <ac:spMkLst>
            <pc:docMk/>
            <pc:sldMk cId="115581996" sldId="1457"/>
            <ac:spMk id="19458" creationId="{00000000-0000-0000-0000-000000000000}"/>
          </ac:spMkLst>
        </pc:spChg>
        <pc:picChg chg="add mod">
          <ac:chgData name="Jos Sanders" userId="c2e0ec54-be3d-4a37-9fc3-54a87baca307" providerId="ADAL" clId="{9E693826-3281-4A72-A0A7-75FCC6179BAC}" dt="2021-06-07T19:22:54.857" v="231" actId="1076"/>
          <ac:picMkLst>
            <pc:docMk/>
            <pc:sldMk cId="115581996" sldId="1457"/>
            <ac:picMk id="5" creationId="{E54A5B89-2D16-44B0-95F9-E65D0D67A6B0}"/>
          </ac:picMkLst>
        </pc:picChg>
      </pc:sldChg>
      <pc:sldChg chg="del">
        <pc:chgData name="Jos Sanders" userId="c2e0ec54-be3d-4a37-9fc3-54a87baca307" providerId="ADAL" clId="{9E693826-3281-4A72-A0A7-75FCC6179BAC}" dt="2021-06-07T17:29:52.866" v="0" actId="47"/>
        <pc:sldMkLst>
          <pc:docMk/>
          <pc:sldMk cId="1119607385" sldId="1458"/>
        </pc:sldMkLst>
      </pc:sldChg>
      <pc:sldChg chg="del">
        <pc:chgData name="Jos Sanders" userId="c2e0ec54-be3d-4a37-9fc3-54a87baca307" providerId="ADAL" clId="{9E693826-3281-4A72-A0A7-75FCC6179BAC}" dt="2021-06-07T17:29:52.866" v="0" actId="47"/>
        <pc:sldMkLst>
          <pc:docMk/>
          <pc:sldMk cId="2521968434" sldId="1459"/>
        </pc:sldMkLst>
      </pc:sldChg>
      <pc:sldChg chg="del">
        <pc:chgData name="Jos Sanders" userId="c2e0ec54-be3d-4a37-9fc3-54a87baca307" providerId="ADAL" clId="{9E693826-3281-4A72-A0A7-75FCC6179BAC}" dt="2021-06-07T19:08:19.878" v="178" actId="47"/>
        <pc:sldMkLst>
          <pc:docMk/>
          <pc:sldMk cId="2004990137" sldId="1460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1561638309" sldId="1461"/>
        </pc:sldMkLst>
      </pc:sldChg>
      <pc:sldChg chg="del">
        <pc:chgData name="Jos Sanders" userId="c2e0ec54-be3d-4a37-9fc3-54a87baca307" providerId="ADAL" clId="{9E693826-3281-4A72-A0A7-75FCC6179BAC}" dt="2021-06-07T17:31:53.546" v="4" actId="47"/>
        <pc:sldMkLst>
          <pc:docMk/>
          <pc:sldMk cId="3869083375" sldId="1462"/>
        </pc:sldMkLst>
      </pc:sldChg>
      <pc:sldChg chg="addSp delSp modSp del mod">
        <pc:chgData name="Jos Sanders" userId="c2e0ec54-be3d-4a37-9fc3-54a87baca307" providerId="ADAL" clId="{9E693826-3281-4A72-A0A7-75FCC6179BAC}" dt="2021-06-07T20:19:29.017" v="1037" actId="47"/>
        <pc:sldMkLst>
          <pc:docMk/>
          <pc:sldMk cId="4123121848" sldId="1463"/>
        </pc:sldMkLst>
        <pc:spChg chg="mod">
          <ac:chgData name="Jos Sanders" userId="c2e0ec54-be3d-4a37-9fc3-54a87baca307" providerId="ADAL" clId="{9E693826-3281-4A72-A0A7-75FCC6179BAC}" dt="2021-06-07T19:41:35.753" v="468" actId="6549"/>
          <ac:spMkLst>
            <pc:docMk/>
            <pc:sldMk cId="4123121848" sldId="1463"/>
            <ac:spMk id="3" creationId="{FDC764A0-69E5-4F0B-9CB8-FF19C0569C26}"/>
          </ac:spMkLst>
        </pc:spChg>
        <pc:picChg chg="del">
          <ac:chgData name="Jos Sanders" userId="c2e0ec54-be3d-4a37-9fc3-54a87baca307" providerId="ADAL" clId="{9E693826-3281-4A72-A0A7-75FCC6179BAC}" dt="2021-06-07T20:19:09.485" v="1036" actId="478"/>
          <ac:picMkLst>
            <pc:docMk/>
            <pc:sldMk cId="4123121848" sldId="1463"/>
            <ac:picMk id="2" creationId="{DA32DDB9-EC45-41A0-9E33-C8A8FC3F9352}"/>
          </ac:picMkLst>
        </pc:picChg>
        <pc:picChg chg="add mod">
          <ac:chgData name="Jos Sanders" userId="c2e0ec54-be3d-4a37-9fc3-54a87baca307" providerId="ADAL" clId="{9E693826-3281-4A72-A0A7-75FCC6179BAC}" dt="2021-06-07T19:56:56.235" v="685"/>
          <ac:picMkLst>
            <pc:docMk/>
            <pc:sldMk cId="4123121848" sldId="1463"/>
            <ac:picMk id="10" creationId="{6ED092D8-EAD9-49A9-AE32-0C5228FCFEF7}"/>
          </ac:picMkLst>
        </pc:picChg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488839377" sldId="1464"/>
        </pc:sldMkLst>
      </pc:sldChg>
      <pc:sldChg chg="del">
        <pc:chgData name="Jos Sanders" userId="c2e0ec54-be3d-4a37-9fc3-54a87baca307" providerId="ADAL" clId="{9E693826-3281-4A72-A0A7-75FCC6179BAC}" dt="2021-06-08T04:51:00.135" v="1254" actId="47"/>
        <pc:sldMkLst>
          <pc:docMk/>
          <pc:sldMk cId="3196416007" sldId="1465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570884284" sldId="1466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2155482397" sldId="1467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1371868706" sldId="1468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249701618" sldId="1470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2043580567" sldId="1471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3360246246" sldId="1472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2869968058" sldId="1473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21495700" sldId="1484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3860103367" sldId="1486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1395840683" sldId="1487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27363980" sldId="1488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4250875634" sldId="1489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291643169" sldId="1490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4230740491" sldId="1491"/>
        </pc:sldMkLst>
      </pc:sldChg>
      <pc:sldChg chg="addSp modSp add del mod">
        <pc:chgData name="Jos Sanders" userId="c2e0ec54-be3d-4a37-9fc3-54a87baca307" providerId="ADAL" clId="{9E693826-3281-4A72-A0A7-75FCC6179BAC}" dt="2021-06-07T20:31:40.636" v="1119" actId="47"/>
        <pc:sldMkLst>
          <pc:docMk/>
          <pc:sldMk cId="1782662660" sldId="1492"/>
        </pc:sldMkLst>
        <pc:picChg chg="add mod">
          <ac:chgData name="Jos Sanders" userId="c2e0ec54-be3d-4a37-9fc3-54a87baca307" providerId="ADAL" clId="{9E693826-3281-4A72-A0A7-75FCC6179BAC}" dt="2021-06-07T19:37:55.465" v="437" actId="1076"/>
          <ac:picMkLst>
            <pc:docMk/>
            <pc:sldMk cId="1782662660" sldId="1492"/>
            <ac:picMk id="46" creationId="{3DAE04FE-7D92-4E82-9022-8FC95DF4D2F5}"/>
          </ac:picMkLst>
        </pc:picChg>
      </pc:sldChg>
      <pc:sldChg chg="del">
        <pc:chgData name="Jos Sanders" userId="c2e0ec54-be3d-4a37-9fc3-54a87baca307" providerId="ADAL" clId="{9E693826-3281-4A72-A0A7-75FCC6179BAC}" dt="2021-06-07T17:32:34.974" v="6" actId="47"/>
        <pc:sldMkLst>
          <pc:docMk/>
          <pc:sldMk cId="2257167568" sldId="1493"/>
        </pc:sldMkLst>
      </pc:sldChg>
      <pc:sldChg chg="del">
        <pc:chgData name="Jos Sanders" userId="c2e0ec54-be3d-4a37-9fc3-54a87baca307" providerId="ADAL" clId="{9E693826-3281-4A72-A0A7-75FCC6179BAC}" dt="2021-06-07T17:33:03.027" v="8" actId="47"/>
        <pc:sldMkLst>
          <pc:docMk/>
          <pc:sldMk cId="2810646274" sldId="1494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1833612360" sldId="1495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2298313683" sldId="1496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3375974192" sldId="1497"/>
        </pc:sldMkLst>
      </pc:sldChg>
      <pc:sldChg chg="del">
        <pc:chgData name="Jos Sanders" userId="c2e0ec54-be3d-4a37-9fc3-54a87baca307" providerId="ADAL" clId="{9E693826-3281-4A72-A0A7-75FCC6179BAC}" dt="2021-06-07T17:34:27.505" v="14" actId="47"/>
        <pc:sldMkLst>
          <pc:docMk/>
          <pc:sldMk cId="2941187123" sldId="1498"/>
        </pc:sldMkLst>
      </pc:sldChg>
      <pc:sldChg chg="addSp modSp mod">
        <pc:chgData name="Jos Sanders" userId="c2e0ec54-be3d-4a37-9fc3-54a87baca307" providerId="ADAL" clId="{9E693826-3281-4A72-A0A7-75FCC6179BAC}" dt="2021-06-08T10:15:46.887" v="1709" actId="14100"/>
        <pc:sldMkLst>
          <pc:docMk/>
          <pc:sldMk cId="1289688824" sldId="1499"/>
        </pc:sldMkLst>
        <pc:spChg chg="mod">
          <ac:chgData name="Jos Sanders" userId="c2e0ec54-be3d-4a37-9fc3-54a87baca307" providerId="ADAL" clId="{9E693826-3281-4A72-A0A7-75FCC6179BAC}" dt="2021-06-08T10:15:09.500" v="1706" actId="6549"/>
          <ac:spMkLst>
            <pc:docMk/>
            <pc:sldMk cId="1289688824" sldId="1499"/>
            <ac:spMk id="6" creationId="{38511300-1693-4067-B28D-A59C9FC44C1A}"/>
          </ac:spMkLst>
        </pc:spChg>
        <pc:picChg chg="mod">
          <ac:chgData name="Jos Sanders" userId="c2e0ec54-be3d-4a37-9fc3-54a87baca307" providerId="ADAL" clId="{9E693826-3281-4A72-A0A7-75FCC6179BAC}" dt="2021-06-08T10:15:46.887" v="1709" actId="14100"/>
          <ac:picMkLst>
            <pc:docMk/>
            <pc:sldMk cId="1289688824" sldId="1499"/>
            <ac:picMk id="5" creationId="{BC5CF80E-AD39-4AE8-95C8-61F2893A2F6B}"/>
          </ac:picMkLst>
        </pc:picChg>
        <pc:picChg chg="add mod">
          <ac:chgData name="Jos Sanders" userId="c2e0ec54-be3d-4a37-9fc3-54a87baca307" providerId="ADAL" clId="{9E693826-3281-4A72-A0A7-75FCC6179BAC}" dt="2021-06-07T19:21:01.371" v="218" actId="1076"/>
          <ac:picMkLst>
            <pc:docMk/>
            <pc:sldMk cId="1289688824" sldId="1499"/>
            <ac:picMk id="10" creationId="{19D7EA8D-3FAD-4331-B16B-1B598EF1F04D}"/>
          </ac:picMkLst>
        </pc:picChg>
      </pc:sldChg>
      <pc:sldChg chg="addSp modSp new mod ord">
        <pc:chgData name="Jos Sanders" userId="c2e0ec54-be3d-4a37-9fc3-54a87baca307" providerId="ADAL" clId="{9E693826-3281-4A72-A0A7-75FCC6179BAC}" dt="2021-06-07T20:08:55.087" v="793"/>
        <pc:sldMkLst>
          <pc:docMk/>
          <pc:sldMk cId="3779951048" sldId="1500"/>
        </pc:sldMkLst>
        <pc:picChg chg="add mod modCrop">
          <ac:chgData name="Jos Sanders" userId="c2e0ec54-be3d-4a37-9fc3-54a87baca307" providerId="ADAL" clId="{9E693826-3281-4A72-A0A7-75FCC6179BAC}" dt="2021-06-07T20:08:55.087" v="793"/>
          <ac:picMkLst>
            <pc:docMk/>
            <pc:sldMk cId="3779951048" sldId="1500"/>
            <ac:picMk id="6" creationId="{C75881ED-B647-451B-8A18-E00B804D0ABA}"/>
          </ac:picMkLst>
        </pc:picChg>
        <pc:picChg chg="add mod">
          <ac:chgData name="Jos Sanders" userId="c2e0ec54-be3d-4a37-9fc3-54a87baca307" providerId="ADAL" clId="{9E693826-3281-4A72-A0A7-75FCC6179BAC}" dt="2021-06-07T19:40:52.664" v="462"/>
          <ac:picMkLst>
            <pc:docMk/>
            <pc:sldMk cId="3779951048" sldId="1500"/>
            <ac:picMk id="7" creationId="{D017415D-E7F1-410D-81D9-E57DBCE1E147}"/>
          </ac:picMkLst>
        </pc:picChg>
      </pc:sldChg>
      <pc:sldChg chg="addSp delSp modSp new del mod">
        <pc:chgData name="Jos Sanders" userId="c2e0ec54-be3d-4a37-9fc3-54a87baca307" providerId="ADAL" clId="{9E693826-3281-4A72-A0A7-75FCC6179BAC}" dt="2021-06-07T20:00:06.837" v="748" actId="680"/>
        <pc:sldMkLst>
          <pc:docMk/>
          <pc:sldMk cId="600518269" sldId="1501"/>
        </pc:sldMkLst>
        <pc:picChg chg="add del mod">
          <ac:chgData name="Jos Sanders" userId="c2e0ec54-be3d-4a37-9fc3-54a87baca307" providerId="ADAL" clId="{9E693826-3281-4A72-A0A7-75FCC6179BAC}" dt="2021-06-07T20:00:06.270" v="747"/>
          <ac:picMkLst>
            <pc:docMk/>
            <pc:sldMk cId="600518269" sldId="1501"/>
            <ac:picMk id="7" creationId="{78CA1A0B-A954-4138-801F-C7065B6F2AB2}"/>
          </ac:picMkLst>
        </pc:picChg>
      </pc:sldChg>
      <pc:sldChg chg="addSp delSp add del">
        <pc:chgData name="Jos Sanders" userId="c2e0ec54-be3d-4a37-9fc3-54a87baca307" providerId="ADAL" clId="{9E693826-3281-4A72-A0A7-75FCC6179BAC}" dt="2021-06-07T20:24:25.554" v="1097" actId="47"/>
        <pc:sldMkLst>
          <pc:docMk/>
          <pc:sldMk cId="2179042908" sldId="1501"/>
        </pc:sldMkLst>
        <pc:picChg chg="add del">
          <ac:chgData name="Jos Sanders" userId="c2e0ec54-be3d-4a37-9fc3-54a87baca307" providerId="ADAL" clId="{9E693826-3281-4A72-A0A7-75FCC6179BAC}" dt="2021-06-07T20:03:10.242" v="767"/>
          <ac:picMkLst>
            <pc:docMk/>
            <pc:sldMk cId="2179042908" sldId="1501"/>
            <ac:picMk id="2" creationId="{5F62E741-B430-436B-AB8D-D2025879DDBD}"/>
          </ac:picMkLst>
        </pc:picChg>
        <pc:picChg chg="add del">
          <ac:chgData name="Jos Sanders" userId="c2e0ec54-be3d-4a37-9fc3-54a87baca307" providerId="ADAL" clId="{9E693826-3281-4A72-A0A7-75FCC6179BAC}" dt="2021-06-07T20:03:13.821" v="769"/>
          <ac:picMkLst>
            <pc:docMk/>
            <pc:sldMk cId="2179042908" sldId="1501"/>
            <ac:picMk id="3" creationId="{F2D06F66-170C-4762-AB73-DCBC46CAE075}"/>
          </ac:picMkLst>
        </pc:picChg>
      </pc:sldChg>
      <pc:sldChg chg="add del">
        <pc:chgData name="Jos Sanders" userId="c2e0ec54-be3d-4a37-9fc3-54a87baca307" providerId="ADAL" clId="{9E693826-3281-4A72-A0A7-75FCC6179BAC}" dt="2021-06-07T19:56:31.179" v="684"/>
        <pc:sldMkLst>
          <pc:docMk/>
          <pc:sldMk cId="3457349515" sldId="1501"/>
        </pc:sldMkLst>
      </pc:sldChg>
      <pc:sldChg chg="addSp delSp modSp new mod modAnim">
        <pc:chgData name="Jos Sanders" userId="c2e0ec54-be3d-4a37-9fc3-54a87baca307" providerId="ADAL" clId="{9E693826-3281-4A72-A0A7-75FCC6179BAC}" dt="2021-06-07T20:33:35.486" v="1120"/>
        <pc:sldMkLst>
          <pc:docMk/>
          <pc:sldMk cId="1207276529" sldId="1502"/>
        </pc:sldMkLst>
        <pc:spChg chg="add del mod">
          <ac:chgData name="Jos Sanders" userId="c2e0ec54-be3d-4a37-9fc3-54a87baca307" providerId="ADAL" clId="{9E693826-3281-4A72-A0A7-75FCC6179BAC}" dt="2021-06-07T20:04:50.725" v="781" actId="478"/>
          <ac:spMkLst>
            <pc:docMk/>
            <pc:sldMk cId="1207276529" sldId="1502"/>
            <ac:spMk id="8" creationId="{DD1AC4D6-D6DA-43AA-BF7D-13B5DD46E9F7}"/>
          </ac:spMkLst>
        </pc:spChg>
        <pc:picChg chg="add del mod">
          <ac:chgData name="Jos Sanders" userId="c2e0ec54-be3d-4a37-9fc3-54a87baca307" providerId="ADAL" clId="{9E693826-3281-4A72-A0A7-75FCC6179BAC}" dt="2021-06-07T20:03:23.421" v="772" actId="21"/>
          <ac:picMkLst>
            <pc:docMk/>
            <pc:sldMk cId="1207276529" sldId="1502"/>
            <ac:picMk id="5" creationId="{3264C1D1-3C1F-4982-97DE-54DD6A01F943}"/>
          </ac:picMkLst>
        </pc:picChg>
        <pc:picChg chg="add mod">
          <ac:chgData name="Jos Sanders" userId="c2e0ec54-be3d-4a37-9fc3-54a87baca307" providerId="ADAL" clId="{9E693826-3281-4A72-A0A7-75FCC6179BAC}" dt="2021-06-07T20:03:27.026" v="773" actId="14100"/>
          <ac:picMkLst>
            <pc:docMk/>
            <pc:sldMk cId="1207276529" sldId="1502"/>
            <ac:picMk id="6" creationId="{20197FEB-DC08-4686-A1AD-4FCA0FF03B8B}"/>
          </ac:picMkLst>
        </pc:picChg>
        <pc:picChg chg="add mod">
          <ac:chgData name="Jos Sanders" userId="c2e0ec54-be3d-4a37-9fc3-54a87baca307" providerId="ADAL" clId="{9E693826-3281-4A72-A0A7-75FCC6179BAC}" dt="2021-06-07T20:03:35.129" v="776" actId="1076"/>
          <ac:picMkLst>
            <pc:docMk/>
            <pc:sldMk cId="1207276529" sldId="1502"/>
            <ac:picMk id="7" creationId="{03509881-B19E-43AC-8F1B-0B34E93BFDAF}"/>
          </ac:picMkLst>
        </pc:picChg>
        <pc:picChg chg="del">
          <ac:chgData name="Jos Sanders" userId="c2e0ec54-be3d-4a37-9fc3-54a87baca307" providerId="ADAL" clId="{9E693826-3281-4A72-A0A7-75FCC6179BAC}" dt="2021-06-07T20:33:35.486" v="1120"/>
          <ac:picMkLst>
            <pc:docMk/>
            <pc:sldMk cId="1207276529" sldId="1502"/>
            <ac:picMk id="9" creationId="{1C3749AC-C4D7-44CB-B788-05FE5E117B7B}"/>
          </ac:picMkLst>
        </pc:picChg>
        <pc:picChg chg="del">
          <ac:chgData name="Jos Sanders" userId="c2e0ec54-be3d-4a37-9fc3-54a87baca307" providerId="ADAL" clId="{9E693826-3281-4A72-A0A7-75FCC6179BAC}" dt="2021-06-07T20:33:35.486" v="1120"/>
          <ac:picMkLst>
            <pc:docMk/>
            <pc:sldMk cId="1207276529" sldId="1502"/>
            <ac:picMk id="10" creationId="{1F60F89C-9C41-4075-B79B-5326D15F033F}"/>
          </ac:picMkLst>
        </pc:picChg>
        <pc:picChg chg="del">
          <ac:chgData name="Jos Sanders" userId="c2e0ec54-be3d-4a37-9fc3-54a87baca307" providerId="ADAL" clId="{9E693826-3281-4A72-A0A7-75FCC6179BAC}" dt="2021-06-07T20:33:35.486" v="1120"/>
          <ac:picMkLst>
            <pc:docMk/>
            <pc:sldMk cId="1207276529" sldId="1502"/>
            <ac:picMk id="11" creationId="{988BD01E-7E64-4C63-9B6A-A3153305CE09}"/>
          </ac:picMkLst>
        </pc:picChg>
      </pc:sldChg>
      <pc:sldChg chg="modSp mod">
        <pc:chgData name="Jos Sanders" userId="c2e0ec54-be3d-4a37-9fc3-54a87baca307" providerId="ADAL" clId="{9E693826-3281-4A72-A0A7-75FCC6179BAC}" dt="2021-06-07T20:23:07.182" v="1095" actId="20577"/>
        <pc:sldMkLst>
          <pc:docMk/>
          <pc:sldMk cId="2712281018" sldId="1503"/>
        </pc:sldMkLst>
        <pc:spChg chg="mod">
          <ac:chgData name="Jos Sanders" userId="c2e0ec54-be3d-4a37-9fc3-54a87baca307" providerId="ADAL" clId="{9E693826-3281-4A72-A0A7-75FCC6179BAC}" dt="2021-06-07T20:23:07.182" v="1095" actId="20577"/>
          <ac:spMkLst>
            <pc:docMk/>
            <pc:sldMk cId="2712281018" sldId="1503"/>
            <ac:spMk id="2" creationId="{8F48DE18-5B76-415D-BD76-5A7BE6633E7E}"/>
          </ac:spMkLst>
        </pc:spChg>
      </pc:sldChg>
      <pc:sldChg chg="addSp modSp new del mod">
        <pc:chgData name="Jos Sanders" userId="c2e0ec54-be3d-4a37-9fc3-54a87baca307" providerId="ADAL" clId="{9E693826-3281-4A72-A0A7-75FCC6179BAC}" dt="2021-06-07T20:10:00.392" v="802" actId="47"/>
        <pc:sldMkLst>
          <pc:docMk/>
          <pc:sldMk cId="3697761721" sldId="1503"/>
        </pc:sldMkLst>
        <pc:picChg chg="add mod modCrop">
          <ac:chgData name="Jos Sanders" userId="c2e0ec54-be3d-4a37-9fc3-54a87baca307" providerId="ADAL" clId="{9E693826-3281-4A72-A0A7-75FCC6179BAC}" dt="2021-06-07T20:09:54.552" v="801" actId="732"/>
          <ac:picMkLst>
            <pc:docMk/>
            <pc:sldMk cId="3697761721" sldId="1503"/>
            <ac:picMk id="7" creationId="{66FDC21E-BA0D-4EBE-99C6-055659B5687D}"/>
          </ac:picMkLst>
        </pc:picChg>
      </pc:sldChg>
      <pc:sldChg chg="addSp modSp mod">
        <pc:chgData name="Jos Sanders" userId="c2e0ec54-be3d-4a37-9fc3-54a87baca307" providerId="ADAL" clId="{9E693826-3281-4A72-A0A7-75FCC6179BAC}" dt="2021-06-08T04:51:57.909" v="1268" actId="14100"/>
        <pc:sldMkLst>
          <pc:docMk/>
          <pc:sldMk cId="1705222591" sldId="1504"/>
        </pc:sldMkLst>
        <pc:picChg chg="mod">
          <ac:chgData name="Jos Sanders" userId="c2e0ec54-be3d-4a37-9fc3-54a87baca307" providerId="ADAL" clId="{9E693826-3281-4A72-A0A7-75FCC6179BAC}" dt="2021-06-08T04:51:55.323" v="1267" actId="14100"/>
          <ac:picMkLst>
            <pc:docMk/>
            <pc:sldMk cId="1705222591" sldId="1504"/>
            <ac:picMk id="5" creationId="{481A2F6A-F567-4967-BD86-122997555B4A}"/>
          </ac:picMkLst>
        </pc:picChg>
        <pc:picChg chg="mod">
          <ac:chgData name="Jos Sanders" userId="c2e0ec54-be3d-4a37-9fc3-54a87baca307" providerId="ADAL" clId="{9E693826-3281-4A72-A0A7-75FCC6179BAC}" dt="2021-06-08T04:51:57.909" v="1268" actId="14100"/>
          <ac:picMkLst>
            <pc:docMk/>
            <pc:sldMk cId="1705222591" sldId="1504"/>
            <ac:picMk id="6" creationId="{D0E030DD-B361-411E-8188-3E3553A7BC49}"/>
          </ac:picMkLst>
        </pc:picChg>
        <pc:picChg chg="add mod">
          <ac:chgData name="Jos Sanders" userId="c2e0ec54-be3d-4a37-9fc3-54a87baca307" providerId="ADAL" clId="{9E693826-3281-4A72-A0A7-75FCC6179BAC}" dt="2021-06-07T20:41:21.892" v="1234"/>
          <ac:picMkLst>
            <pc:docMk/>
            <pc:sldMk cId="1705222591" sldId="1504"/>
            <ac:picMk id="7" creationId="{9BEBD26B-93C2-4352-9416-A5B6F05C3A27}"/>
          </ac:picMkLst>
        </pc:picChg>
      </pc:sldChg>
      <pc:sldChg chg="addSp delSp modSp new del mod">
        <pc:chgData name="Jos Sanders" userId="c2e0ec54-be3d-4a37-9fc3-54a87baca307" providerId="ADAL" clId="{9E693826-3281-4A72-A0A7-75FCC6179BAC}" dt="2021-06-07T20:38:37.761" v="1137" actId="2696"/>
        <pc:sldMkLst>
          <pc:docMk/>
          <pc:sldMk cId="2211940851" sldId="1504"/>
        </pc:sldMkLst>
        <pc:spChg chg="del">
          <ac:chgData name="Jos Sanders" userId="c2e0ec54-be3d-4a37-9fc3-54a87baca307" providerId="ADAL" clId="{9E693826-3281-4A72-A0A7-75FCC6179BAC}" dt="2021-06-07T20:34:15.298" v="1130" actId="478"/>
          <ac:spMkLst>
            <pc:docMk/>
            <pc:sldMk cId="2211940851" sldId="1504"/>
            <ac:spMk id="2" creationId="{79953B95-11E0-4771-A820-EA663D7FAE18}"/>
          </ac:spMkLst>
        </pc:spChg>
        <pc:picChg chg="add mod">
          <ac:chgData name="Jos Sanders" userId="c2e0ec54-be3d-4a37-9fc3-54a87baca307" providerId="ADAL" clId="{9E693826-3281-4A72-A0A7-75FCC6179BAC}" dt="2021-06-07T20:34:43.362" v="1135" actId="14100"/>
          <ac:picMkLst>
            <pc:docMk/>
            <pc:sldMk cId="2211940851" sldId="1504"/>
            <ac:picMk id="5" creationId="{481A2F6A-F567-4967-BD86-122997555B4A}"/>
          </ac:picMkLst>
        </pc:picChg>
        <pc:picChg chg="add mod">
          <ac:chgData name="Jos Sanders" userId="c2e0ec54-be3d-4a37-9fc3-54a87baca307" providerId="ADAL" clId="{9E693826-3281-4A72-A0A7-75FCC6179BAC}" dt="2021-06-07T20:34:38.673" v="1133" actId="14100"/>
          <ac:picMkLst>
            <pc:docMk/>
            <pc:sldMk cId="2211940851" sldId="1504"/>
            <ac:picMk id="6" creationId="{D0E030DD-B361-411E-8188-3E3553A7BC49}"/>
          </ac:picMkLst>
        </pc:picChg>
        <pc:picChg chg="add del mod">
          <ac:chgData name="Jos Sanders" userId="c2e0ec54-be3d-4a37-9fc3-54a87baca307" providerId="ADAL" clId="{9E693826-3281-4A72-A0A7-75FCC6179BAC}" dt="2021-06-07T20:34:11.592" v="1129" actId="478"/>
          <ac:picMkLst>
            <pc:docMk/>
            <pc:sldMk cId="2211940851" sldId="1504"/>
            <ac:picMk id="7" creationId="{25B94115-E947-4A19-93CC-11DD5826B4B4}"/>
          </ac:picMkLst>
        </pc:picChg>
      </pc:sldChg>
      <pc:sldChg chg="addSp modSp new del mod setBg">
        <pc:chgData name="Jos Sanders" userId="c2e0ec54-be3d-4a37-9fc3-54a87baca307" providerId="ADAL" clId="{9E693826-3281-4A72-A0A7-75FCC6179BAC}" dt="2021-06-08T08:18:53.738" v="1326" actId="47"/>
        <pc:sldMkLst>
          <pc:docMk/>
          <pc:sldMk cId="1229912122" sldId="1505"/>
        </pc:sldMkLst>
        <pc:spChg chg="mod">
          <ac:chgData name="Jos Sanders" userId="c2e0ec54-be3d-4a37-9fc3-54a87baca307" providerId="ADAL" clId="{9E693826-3281-4A72-A0A7-75FCC6179BAC}" dt="2021-06-08T08:18:51.267" v="1325" actId="20577"/>
          <ac:spMkLst>
            <pc:docMk/>
            <pc:sldMk cId="1229912122" sldId="1505"/>
            <ac:spMk id="2" creationId="{0A88A820-98D5-422D-BCFA-14CCABDD2001}"/>
          </ac:spMkLst>
        </pc:spChg>
        <pc:spChg chg="mod">
          <ac:chgData name="Jos Sanders" userId="c2e0ec54-be3d-4a37-9fc3-54a87baca307" providerId="ADAL" clId="{9E693826-3281-4A72-A0A7-75FCC6179BAC}" dt="2021-06-08T08:18:43.204" v="1313" actId="26606"/>
          <ac:spMkLst>
            <pc:docMk/>
            <pc:sldMk cId="1229912122" sldId="1505"/>
            <ac:spMk id="3" creationId="{4A944A36-83C7-4B7C-BA48-82E86D22D9CF}"/>
          </ac:spMkLst>
        </pc:spChg>
        <pc:spChg chg="add">
          <ac:chgData name="Jos Sanders" userId="c2e0ec54-be3d-4a37-9fc3-54a87baca307" providerId="ADAL" clId="{9E693826-3281-4A72-A0A7-75FCC6179BAC}" dt="2021-06-08T08:18:43.204" v="1313" actId="26606"/>
          <ac:spMkLst>
            <pc:docMk/>
            <pc:sldMk cId="1229912122" sldId="1505"/>
            <ac:spMk id="9" creationId="{2B566528-1B12-4246-9431-5C2D7D081168}"/>
          </ac:spMkLst>
        </pc:spChg>
        <pc:grpChg chg="add">
          <ac:chgData name="Jos Sanders" userId="c2e0ec54-be3d-4a37-9fc3-54a87baca307" providerId="ADAL" clId="{9E693826-3281-4A72-A0A7-75FCC6179BAC}" dt="2021-06-08T08:18:43.204" v="1313" actId="26606"/>
          <ac:grpSpMkLst>
            <pc:docMk/>
            <pc:sldMk cId="1229912122" sldId="1505"/>
            <ac:grpSpMk id="11" creationId="{828A5161-06F1-46CF-8AD7-844680A59E13}"/>
          </ac:grpSpMkLst>
        </pc:grpChg>
        <pc:grpChg chg="add">
          <ac:chgData name="Jos Sanders" userId="c2e0ec54-be3d-4a37-9fc3-54a87baca307" providerId="ADAL" clId="{9E693826-3281-4A72-A0A7-75FCC6179BAC}" dt="2021-06-08T08:18:43.204" v="1313" actId="26606"/>
          <ac:grpSpMkLst>
            <pc:docMk/>
            <pc:sldMk cId="1229912122" sldId="1505"/>
            <ac:grpSpMk id="15" creationId="{5995D10D-E9C9-47DB-AE7E-801FEF38F5C9}"/>
          </ac:grpSpMkLst>
        </pc:grpChg>
        <pc:picChg chg="add mod">
          <ac:chgData name="Jos Sanders" userId="c2e0ec54-be3d-4a37-9fc3-54a87baca307" providerId="ADAL" clId="{9E693826-3281-4A72-A0A7-75FCC6179BAC}" dt="2021-06-08T08:18:43.204" v="1313" actId="26606"/>
          <ac:picMkLst>
            <pc:docMk/>
            <pc:sldMk cId="1229912122" sldId="1505"/>
            <ac:picMk id="4" creationId="{A1C64BFB-08CF-43DE-853D-F0F90058B313}"/>
          </ac:picMkLst>
        </pc:picChg>
      </pc:sldChg>
      <pc:sldChg chg="addSp delSp modSp mod">
        <pc:chgData name="Jos Sanders" userId="c2e0ec54-be3d-4a37-9fc3-54a87baca307" providerId="ADAL" clId="{9E693826-3281-4A72-A0A7-75FCC6179BAC}" dt="2021-06-08T10:11:12.531" v="1644" actId="1076"/>
        <pc:sldMkLst>
          <pc:docMk/>
          <pc:sldMk cId="209313025" sldId="1507"/>
        </pc:sldMkLst>
        <pc:spChg chg="add mod">
          <ac:chgData name="Jos Sanders" userId="c2e0ec54-be3d-4a37-9fc3-54a87baca307" providerId="ADAL" clId="{9E693826-3281-4A72-A0A7-75FCC6179BAC}" dt="2021-06-08T08:20:11.548" v="1423" actId="20577"/>
          <ac:spMkLst>
            <pc:docMk/>
            <pc:sldMk cId="209313025" sldId="1507"/>
            <ac:spMk id="4" creationId="{9AA31FF1-BC5E-4695-9904-9BCBCA1D8CFF}"/>
          </ac:spMkLst>
        </pc:spChg>
        <pc:spChg chg="mod">
          <ac:chgData name="Jos Sanders" userId="c2e0ec54-be3d-4a37-9fc3-54a87baca307" providerId="ADAL" clId="{9E693826-3281-4A72-A0A7-75FCC6179BAC}" dt="2021-06-08T10:10:25.682" v="1592"/>
          <ac:spMkLst>
            <pc:docMk/>
            <pc:sldMk cId="209313025" sldId="1507"/>
            <ac:spMk id="5" creationId="{00000000-0000-0000-0000-000000000000}"/>
          </ac:spMkLst>
        </pc:spChg>
        <pc:spChg chg="del mod">
          <ac:chgData name="Jos Sanders" userId="c2e0ec54-be3d-4a37-9fc3-54a87baca307" providerId="ADAL" clId="{9E693826-3281-4A72-A0A7-75FCC6179BAC}" dt="2021-06-08T08:19:24.362" v="1329" actId="478"/>
          <ac:spMkLst>
            <pc:docMk/>
            <pc:sldMk cId="209313025" sldId="1507"/>
            <ac:spMk id="6" creationId="{00000000-0000-0000-0000-000000000000}"/>
          </ac:spMkLst>
        </pc:spChg>
        <pc:spChg chg="mod">
          <ac:chgData name="Jos Sanders" userId="c2e0ec54-be3d-4a37-9fc3-54a87baca307" providerId="ADAL" clId="{9E693826-3281-4A72-A0A7-75FCC6179BAC}" dt="2021-06-08T10:09:55.204" v="1572" actId="20577"/>
          <ac:spMkLst>
            <pc:docMk/>
            <pc:sldMk cId="209313025" sldId="1507"/>
            <ac:spMk id="7" creationId="{00000000-0000-0000-0000-000000000000}"/>
          </ac:spMkLst>
        </pc:spChg>
        <pc:spChg chg="add mod">
          <ac:chgData name="Jos Sanders" userId="c2e0ec54-be3d-4a37-9fc3-54a87baca307" providerId="ADAL" clId="{9E693826-3281-4A72-A0A7-75FCC6179BAC}" dt="2021-06-08T10:10:55.629" v="1642" actId="20577"/>
          <ac:spMkLst>
            <pc:docMk/>
            <pc:sldMk cId="209313025" sldId="1507"/>
            <ac:spMk id="14" creationId="{D05E0732-B550-4C1B-96D5-0BD5A655E871}"/>
          </ac:spMkLst>
        </pc:spChg>
        <pc:picChg chg="del">
          <ac:chgData name="Jos Sanders" userId="c2e0ec54-be3d-4a37-9fc3-54a87baca307" providerId="ADAL" clId="{9E693826-3281-4A72-A0A7-75FCC6179BAC}" dt="2021-06-08T08:20:24.600" v="1427" actId="478"/>
          <ac:picMkLst>
            <pc:docMk/>
            <pc:sldMk cId="209313025" sldId="1507"/>
            <ac:picMk id="2" creationId="{AD2E9C2F-2587-4049-B6DF-2A649F6BEB6E}"/>
          </ac:picMkLst>
        </pc:picChg>
        <pc:picChg chg="del">
          <ac:chgData name="Jos Sanders" userId="c2e0ec54-be3d-4a37-9fc3-54a87baca307" providerId="ADAL" clId="{9E693826-3281-4A72-A0A7-75FCC6179BAC}" dt="2021-06-08T08:20:13.758" v="1424" actId="478"/>
          <ac:picMkLst>
            <pc:docMk/>
            <pc:sldMk cId="209313025" sldId="1507"/>
            <ac:picMk id="9" creationId="{C4ED5E28-8D91-4C50-8AED-B396DCF7C3E1}"/>
          </ac:picMkLst>
        </pc:picChg>
        <pc:picChg chg="mod">
          <ac:chgData name="Jos Sanders" userId="c2e0ec54-be3d-4a37-9fc3-54a87baca307" providerId="ADAL" clId="{9E693826-3281-4A72-A0A7-75FCC6179BAC}" dt="2021-06-08T08:20:17.774" v="1425" actId="1076"/>
          <ac:picMkLst>
            <pc:docMk/>
            <pc:sldMk cId="209313025" sldId="1507"/>
            <ac:picMk id="10" creationId="{746D4190-3FAD-4FCE-84A2-7C6D0769E450}"/>
          </ac:picMkLst>
        </pc:picChg>
        <pc:picChg chg="del">
          <ac:chgData name="Jos Sanders" userId="c2e0ec54-be3d-4a37-9fc3-54a87baca307" providerId="ADAL" clId="{9E693826-3281-4A72-A0A7-75FCC6179BAC}" dt="2021-06-08T08:20:22.931" v="1426" actId="478"/>
          <ac:picMkLst>
            <pc:docMk/>
            <pc:sldMk cId="209313025" sldId="1507"/>
            <ac:picMk id="11" creationId="{F9BCCF6D-2D06-47A1-AE4A-24E80DE44AF1}"/>
          </ac:picMkLst>
        </pc:picChg>
        <pc:picChg chg="del">
          <ac:chgData name="Jos Sanders" userId="c2e0ec54-be3d-4a37-9fc3-54a87baca307" providerId="ADAL" clId="{9E693826-3281-4A72-A0A7-75FCC6179BAC}" dt="2021-06-08T08:20:26.326" v="1428" actId="478"/>
          <ac:picMkLst>
            <pc:docMk/>
            <pc:sldMk cId="209313025" sldId="1507"/>
            <ac:picMk id="12" creationId="{A6E42481-DB79-4D9A-A662-267ECE094986}"/>
          </ac:picMkLst>
        </pc:picChg>
        <pc:picChg chg="add mod">
          <ac:chgData name="Jos Sanders" userId="c2e0ec54-be3d-4a37-9fc3-54a87baca307" providerId="ADAL" clId="{9E693826-3281-4A72-A0A7-75FCC6179BAC}" dt="2021-06-08T10:11:12.531" v="1644" actId="1076"/>
          <ac:picMkLst>
            <pc:docMk/>
            <pc:sldMk cId="209313025" sldId="1507"/>
            <ac:picMk id="13" creationId="{C2CC5AF7-0689-4DA8-BA06-91FA768BB361}"/>
          </ac:picMkLst>
        </pc:picChg>
      </pc:sldChg>
      <pc:sldChg chg="addSp modSp new del mod">
        <pc:chgData name="Jos Sanders" userId="c2e0ec54-be3d-4a37-9fc3-54a87baca307" providerId="ADAL" clId="{9E693826-3281-4A72-A0A7-75FCC6179BAC}" dt="2021-06-08T10:20:29.692" v="1798" actId="47"/>
        <pc:sldMkLst>
          <pc:docMk/>
          <pc:sldMk cId="1291451119" sldId="1508"/>
        </pc:sldMkLst>
        <pc:spChg chg="mod">
          <ac:chgData name="Jos Sanders" userId="c2e0ec54-be3d-4a37-9fc3-54a87baca307" providerId="ADAL" clId="{9E693826-3281-4A72-A0A7-75FCC6179BAC}" dt="2021-06-08T10:19:15.052" v="1793" actId="5793"/>
          <ac:spMkLst>
            <pc:docMk/>
            <pc:sldMk cId="1291451119" sldId="1508"/>
            <ac:spMk id="2" creationId="{C8641DB4-854A-4D15-8E27-6A5B0703BD8A}"/>
          </ac:spMkLst>
        </pc:spChg>
        <pc:picChg chg="add mod">
          <ac:chgData name="Jos Sanders" userId="c2e0ec54-be3d-4a37-9fc3-54a87baca307" providerId="ADAL" clId="{9E693826-3281-4A72-A0A7-75FCC6179BAC}" dt="2021-06-08T10:20:20.483" v="1797" actId="1076"/>
          <ac:picMkLst>
            <pc:docMk/>
            <pc:sldMk cId="1291451119" sldId="1508"/>
            <ac:picMk id="5" creationId="{B949D32A-54DD-4F22-B31B-5608CB7FAB71}"/>
          </ac:picMkLst>
        </pc:picChg>
      </pc:sldChg>
      <pc:sldChg chg="new del">
        <pc:chgData name="Jos Sanders" userId="c2e0ec54-be3d-4a37-9fc3-54a87baca307" providerId="ADAL" clId="{9E693826-3281-4A72-A0A7-75FCC6179BAC}" dt="2021-06-08T10:19:06.275" v="1775" actId="47"/>
        <pc:sldMkLst>
          <pc:docMk/>
          <pc:sldMk cId="2923312620" sldId="1508"/>
        </pc:sldMkLst>
      </pc:sldChg>
      <pc:sldChg chg="new del">
        <pc:chgData name="Jos Sanders" userId="c2e0ec54-be3d-4a37-9fc3-54a87baca307" providerId="ADAL" clId="{9E693826-3281-4A72-A0A7-75FCC6179BAC}" dt="2021-06-08T10:21:00.791" v="1802" actId="47"/>
        <pc:sldMkLst>
          <pc:docMk/>
          <pc:sldMk cId="4030405075" sldId="1508"/>
        </pc:sldMkLst>
      </pc:sldChg>
      <pc:sldMasterChg chg="delSldLayout">
        <pc:chgData name="Jos Sanders" userId="c2e0ec54-be3d-4a37-9fc3-54a87baca307" providerId="ADAL" clId="{9E693826-3281-4A72-A0A7-75FCC6179BAC}" dt="2021-06-08T08:17:45.302" v="1308" actId="47"/>
        <pc:sldMasterMkLst>
          <pc:docMk/>
          <pc:sldMasterMk cId="1738695525" sldId="2147483757"/>
        </pc:sldMasterMkLst>
        <pc:sldLayoutChg chg="del">
          <pc:chgData name="Jos Sanders" userId="c2e0ec54-be3d-4a37-9fc3-54a87baca307" providerId="ADAL" clId="{9E693826-3281-4A72-A0A7-75FCC6179BAC}" dt="2021-06-08T08:17:45.302" v="1308" actId="47"/>
          <pc:sldLayoutMkLst>
            <pc:docMk/>
            <pc:sldMasterMk cId="1738695525" sldId="2147483757"/>
            <pc:sldLayoutMk cId="4252874898" sldId="2147483984"/>
          </pc:sldLayoutMkLst>
        </pc:sldLayoutChg>
      </pc:sldMasterChg>
      <pc:sldMasterChg chg="add del addSldLayout delSldLayout">
        <pc:chgData name="Jos Sanders" userId="c2e0ec54-be3d-4a37-9fc3-54a87baca307" providerId="ADAL" clId="{9E693826-3281-4A72-A0A7-75FCC6179BAC}" dt="2021-06-07T20:31:40.636" v="1119" actId="47"/>
        <pc:sldMasterMkLst>
          <pc:docMk/>
          <pc:sldMasterMk cId="1856382261" sldId="2147483823"/>
        </pc:sldMasterMkLst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3137307770" sldId="2147483824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2735713302" sldId="2147483825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451809817" sldId="2147483826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2014953044" sldId="2147483827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2118539145" sldId="2147483828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2501754543" sldId="2147483829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2989198161" sldId="2147483830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658860971" sldId="2147483831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1263525019" sldId="2147483832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3574058803" sldId="2147483833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670067568" sldId="2147483834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1961217172" sldId="2147483835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1111067456" sldId="2147483836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3896557797" sldId="2147483837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1079713686" sldId="2147483838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1815256072" sldId="2147483839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4147253036" sldId="2147483840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1699723722" sldId="2147483841"/>
          </pc:sldLayoutMkLst>
        </pc:sldLayoutChg>
        <pc:sldLayoutChg chg="add del">
          <pc:chgData name="Jos Sanders" userId="c2e0ec54-be3d-4a37-9fc3-54a87baca307" providerId="ADAL" clId="{9E693826-3281-4A72-A0A7-75FCC6179BAC}" dt="2021-06-07T20:31:40.636" v="1119" actId="47"/>
          <pc:sldLayoutMkLst>
            <pc:docMk/>
            <pc:sldMasterMk cId="1856382261" sldId="2147483823"/>
            <pc:sldLayoutMk cId="1767834201" sldId="2147483963"/>
          </pc:sldLayoutMkLst>
        </pc:sldLayoutChg>
      </pc:sldMasterChg>
      <pc:sldMasterChg chg="del delSldLayout">
        <pc:chgData name="Jos Sanders" userId="c2e0ec54-be3d-4a37-9fc3-54a87baca307" providerId="ADAL" clId="{9E693826-3281-4A72-A0A7-75FCC6179BAC}" dt="2021-06-07T17:34:27.505" v="14" actId="47"/>
        <pc:sldMasterMkLst>
          <pc:docMk/>
          <pc:sldMasterMk cId="491806547" sldId="2147483893"/>
        </pc:sldMasterMkLst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491806547" sldId="2147483893"/>
            <pc:sldLayoutMk cId="178808842" sldId="2147483894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491806547" sldId="2147483893"/>
            <pc:sldLayoutMk cId="138964597" sldId="2147483895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491806547" sldId="2147483893"/>
            <pc:sldLayoutMk cId="1678371492" sldId="2147483896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491806547" sldId="2147483893"/>
            <pc:sldLayoutMk cId="2709206482" sldId="2147483897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491806547" sldId="2147483893"/>
            <pc:sldLayoutMk cId="3284984537" sldId="2147483898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491806547" sldId="2147483893"/>
            <pc:sldLayoutMk cId="4243459648" sldId="2147483899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491806547" sldId="2147483893"/>
            <pc:sldLayoutMk cId="4285403716" sldId="2147483900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491806547" sldId="2147483893"/>
            <pc:sldLayoutMk cId="999501134" sldId="2147483901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491806547" sldId="2147483893"/>
            <pc:sldLayoutMk cId="2391355650" sldId="2147483902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491806547" sldId="2147483893"/>
            <pc:sldLayoutMk cId="2355045919" sldId="2147483903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491806547" sldId="2147483893"/>
            <pc:sldLayoutMk cId="2524238042" sldId="2147483904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491806547" sldId="2147483893"/>
            <pc:sldLayoutMk cId="3086855000" sldId="2147483907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491806547" sldId="2147483893"/>
            <pc:sldLayoutMk cId="3966528689" sldId="2147483911"/>
          </pc:sldLayoutMkLst>
        </pc:sldLayoutChg>
      </pc:sldMasterChg>
      <pc:sldMasterChg chg="del delSldLayout">
        <pc:chgData name="Jos Sanders" userId="c2e0ec54-be3d-4a37-9fc3-54a87baca307" providerId="ADAL" clId="{9E693826-3281-4A72-A0A7-75FCC6179BAC}" dt="2021-06-07T17:34:27.505" v="14" actId="47"/>
        <pc:sldMasterMkLst>
          <pc:docMk/>
          <pc:sldMasterMk cId="3184395219" sldId="2147483912"/>
        </pc:sldMasterMkLst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84395219" sldId="2147483912"/>
            <pc:sldLayoutMk cId="2630210572" sldId="2147483913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84395219" sldId="2147483912"/>
            <pc:sldLayoutMk cId="837122766" sldId="2147483914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84395219" sldId="2147483912"/>
            <pc:sldLayoutMk cId="2591432617" sldId="2147483915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84395219" sldId="2147483912"/>
            <pc:sldLayoutMk cId="108714599" sldId="2147483916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84395219" sldId="2147483912"/>
            <pc:sldLayoutMk cId="1289676283" sldId="2147483917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84395219" sldId="2147483912"/>
            <pc:sldLayoutMk cId="2503573770" sldId="2147483918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84395219" sldId="2147483912"/>
            <pc:sldLayoutMk cId="211160932" sldId="2147483919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84395219" sldId="2147483912"/>
            <pc:sldLayoutMk cId="763647043" sldId="2147483920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84395219" sldId="2147483912"/>
            <pc:sldLayoutMk cId="3818264005" sldId="2147483921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84395219" sldId="2147483912"/>
            <pc:sldLayoutMk cId="3090045858" sldId="2147483922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84395219" sldId="2147483912"/>
            <pc:sldLayoutMk cId="1103946966" sldId="2147483923"/>
          </pc:sldLayoutMkLst>
        </pc:sldLayoutChg>
      </pc:sldMasterChg>
      <pc:sldMasterChg chg="del delSldLayout">
        <pc:chgData name="Jos Sanders" userId="c2e0ec54-be3d-4a37-9fc3-54a87baca307" providerId="ADAL" clId="{9E693826-3281-4A72-A0A7-75FCC6179BAC}" dt="2021-06-07T17:34:27.505" v="14" actId="47"/>
        <pc:sldMasterMkLst>
          <pc:docMk/>
          <pc:sldMasterMk cId="1544091969" sldId="2147483924"/>
        </pc:sldMasterMkLst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544091969" sldId="2147483924"/>
            <pc:sldLayoutMk cId="2932384682" sldId="2147483925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544091969" sldId="2147483924"/>
            <pc:sldLayoutMk cId="1622862121" sldId="2147483926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544091969" sldId="2147483924"/>
            <pc:sldLayoutMk cId="517195706" sldId="2147483927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544091969" sldId="2147483924"/>
            <pc:sldLayoutMk cId="1927120437" sldId="2147483928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544091969" sldId="2147483924"/>
            <pc:sldLayoutMk cId="3130140569" sldId="2147483929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544091969" sldId="2147483924"/>
            <pc:sldLayoutMk cId="1886102982" sldId="2147483930"/>
          </pc:sldLayoutMkLst>
        </pc:sldLayoutChg>
      </pc:sldMasterChg>
      <pc:sldMasterChg chg="del delSldLayout">
        <pc:chgData name="Jos Sanders" userId="c2e0ec54-be3d-4a37-9fc3-54a87baca307" providerId="ADAL" clId="{9E693826-3281-4A72-A0A7-75FCC6179BAC}" dt="2021-06-07T17:34:27.505" v="14" actId="47"/>
        <pc:sldMasterMkLst>
          <pc:docMk/>
          <pc:sldMasterMk cId="1307408380" sldId="2147483931"/>
        </pc:sldMasterMkLst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307408380" sldId="2147483931"/>
            <pc:sldLayoutMk cId="1875509046" sldId="2147483932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307408380" sldId="2147483931"/>
            <pc:sldLayoutMk cId="2812886410" sldId="2147483933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307408380" sldId="2147483931"/>
            <pc:sldLayoutMk cId="2723322329" sldId="2147483934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307408380" sldId="2147483931"/>
            <pc:sldLayoutMk cId="3264604707" sldId="2147483935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307408380" sldId="2147483931"/>
            <pc:sldLayoutMk cId="3761886126" sldId="2147483936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307408380" sldId="2147483931"/>
            <pc:sldLayoutMk cId="795927220" sldId="2147483937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307408380" sldId="2147483931"/>
            <pc:sldLayoutMk cId="2997351160" sldId="2147483938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307408380" sldId="2147483931"/>
            <pc:sldLayoutMk cId="513633235" sldId="2147483950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307408380" sldId="2147483931"/>
            <pc:sldLayoutMk cId="800904833" sldId="2147483951"/>
          </pc:sldLayoutMkLst>
        </pc:sldLayoutChg>
      </pc:sldMasterChg>
      <pc:sldMasterChg chg="del delSldLayout">
        <pc:chgData name="Jos Sanders" userId="c2e0ec54-be3d-4a37-9fc3-54a87baca307" providerId="ADAL" clId="{9E693826-3281-4A72-A0A7-75FCC6179BAC}" dt="2021-06-07T17:34:27.505" v="14" actId="47"/>
        <pc:sldMasterMkLst>
          <pc:docMk/>
          <pc:sldMasterMk cId="3130007598" sldId="2147483939"/>
        </pc:sldMasterMkLst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30007598" sldId="2147483939"/>
            <pc:sldLayoutMk cId="1945247242" sldId="2147483940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30007598" sldId="2147483939"/>
            <pc:sldLayoutMk cId="1449514701" sldId="2147483941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30007598" sldId="2147483939"/>
            <pc:sldLayoutMk cId="1500640957" sldId="2147483942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30007598" sldId="2147483939"/>
            <pc:sldLayoutMk cId="1611268496" sldId="2147483943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30007598" sldId="2147483939"/>
            <pc:sldLayoutMk cId="1330933837" sldId="2147483944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30007598" sldId="2147483939"/>
            <pc:sldLayoutMk cId="4037388441" sldId="2147483945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30007598" sldId="2147483939"/>
            <pc:sldLayoutMk cId="1368535186" sldId="2147483946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30007598" sldId="2147483939"/>
            <pc:sldLayoutMk cId="1631027800" sldId="2147483947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3130007598" sldId="2147483939"/>
            <pc:sldLayoutMk cId="1156214269" sldId="2147483949"/>
          </pc:sldLayoutMkLst>
        </pc:sldLayoutChg>
      </pc:sldMasterChg>
      <pc:sldMasterChg chg="del delSldLayout">
        <pc:chgData name="Jos Sanders" userId="c2e0ec54-be3d-4a37-9fc3-54a87baca307" providerId="ADAL" clId="{9E693826-3281-4A72-A0A7-75FCC6179BAC}" dt="2021-06-07T17:34:27.505" v="14" actId="47"/>
        <pc:sldMasterMkLst>
          <pc:docMk/>
          <pc:sldMasterMk cId="1107484196" sldId="2147483952"/>
        </pc:sldMasterMkLst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107484196" sldId="2147483952"/>
            <pc:sldLayoutMk cId="2954198431" sldId="2147483953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107484196" sldId="2147483952"/>
            <pc:sldLayoutMk cId="4098971237" sldId="2147483954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107484196" sldId="2147483952"/>
            <pc:sldLayoutMk cId="2086985337" sldId="2147483955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107484196" sldId="2147483952"/>
            <pc:sldLayoutMk cId="881988914" sldId="2147483956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107484196" sldId="2147483952"/>
            <pc:sldLayoutMk cId="1809128289" sldId="2147483957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107484196" sldId="2147483952"/>
            <pc:sldLayoutMk cId="907127991" sldId="2147483958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107484196" sldId="2147483952"/>
            <pc:sldLayoutMk cId="3593486381" sldId="2147483959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107484196" sldId="2147483952"/>
            <pc:sldLayoutMk cId="3969572125" sldId="2147483960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107484196" sldId="2147483952"/>
            <pc:sldLayoutMk cId="3007751400" sldId="2147483961"/>
          </pc:sldLayoutMkLst>
        </pc:sldLayoutChg>
        <pc:sldLayoutChg chg="del">
          <pc:chgData name="Jos Sanders" userId="c2e0ec54-be3d-4a37-9fc3-54a87baca307" providerId="ADAL" clId="{9E693826-3281-4A72-A0A7-75FCC6179BAC}" dt="2021-06-07T17:34:27.505" v="14" actId="47"/>
          <pc:sldLayoutMkLst>
            <pc:docMk/>
            <pc:sldMasterMk cId="1107484196" sldId="2147483952"/>
            <pc:sldLayoutMk cId="1785540118" sldId="21474839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28906-1C5F-4B4B-AED7-550F4630B289}" type="datetimeFigureOut">
              <a:rPr lang="nl-NL" smtClean="0"/>
              <a:t>7-6-2021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63012-1527-48AD-9CC6-660F455750E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8755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975E7-4466-4875-9780-79F85FC725B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260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Mooi dat onderzoek en al die vergezichten, maar wat heb</a:t>
            </a:r>
            <a:r>
              <a:rPr lang="nl-NL" baseline="0" dirty="0"/>
              <a:t> ik eraan? Niks. Het is te groot, te vaag, te algemeen en dus voor mij niet zo relevant… het zal wel…</a:t>
            </a:r>
            <a:endParaRPr lang="nl-NL" dirty="0"/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63012-1527-48AD-9CC6-660F455750E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559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 het </a:t>
            </a:r>
            <a:r>
              <a:rPr lang="en-US" dirty="0" err="1"/>
              <a:t>risico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het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</a:t>
            </a:r>
            <a:r>
              <a:rPr lang="en-US" dirty="0"/>
              <a:t> </a:t>
            </a:r>
            <a:r>
              <a:rPr lang="en-US" dirty="0" err="1"/>
              <a:t>afstaat</a:t>
            </a:r>
            <a:r>
              <a:rPr lang="en-US" dirty="0"/>
              <a:t> van de </a:t>
            </a:r>
            <a:r>
              <a:rPr lang="en-US" dirty="0" err="1"/>
              <a:t>mensen</a:t>
            </a:r>
            <a:r>
              <a:rPr lang="en-US" dirty="0"/>
              <a:t> die het </a:t>
            </a:r>
            <a:r>
              <a:rPr lang="en-US" dirty="0" err="1"/>
              <a:t>wel</a:t>
            </a:r>
            <a:r>
              <a:rPr lang="en-US" dirty="0"/>
              <a:t> </a:t>
            </a:r>
            <a:r>
              <a:rPr lang="en-US" dirty="0" err="1"/>
              <a:t>degelijk</a:t>
            </a:r>
            <a:r>
              <a:rPr lang="en-US" dirty="0"/>
              <a:t> </a:t>
            </a:r>
            <a:r>
              <a:rPr lang="en-US" dirty="0" err="1"/>
              <a:t>aangaat</a:t>
            </a:r>
            <a:r>
              <a:rPr lang="en-US" dirty="0"/>
              <a:t>. </a:t>
            </a:r>
            <a:r>
              <a:rPr lang="en-US" dirty="0" err="1"/>
              <a:t>Gevaar</a:t>
            </a:r>
            <a:r>
              <a:rPr lang="en-US" dirty="0"/>
              <a:t> van </a:t>
            </a:r>
            <a:r>
              <a:rPr lang="en-US" dirty="0" err="1"/>
              <a:t>onverschilligheid</a:t>
            </a:r>
            <a:r>
              <a:rPr lang="en-US" dirty="0"/>
              <a:t>…. Het </a:t>
            </a:r>
            <a:r>
              <a:rPr lang="en-US" dirty="0" err="1"/>
              <a:t>zal</a:t>
            </a:r>
            <a:r>
              <a:rPr lang="en-US" dirty="0"/>
              <a:t> </a:t>
            </a:r>
            <a:r>
              <a:rPr lang="en-US" dirty="0" err="1"/>
              <a:t>we</a:t>
            </a:r>
            <a:r>
              <a:rPr lang="en-US" baseline="0" dirty="0" err="1"/>
              <a:t>l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63012-1527-48AD-9CC6-660F455750E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828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 dat onderzoek is echter zo groots en meeslepend. Het gaat over banen die verdwijnen</a:t>
            </a:r>
            <a:r>
              <a:rPr lang="nl-NL" baseline="0" dirty="0"/>
              <a:t> en beroepen die niet meer bestaan. Maar wat doet u met die informatie? Weinig denk ik. Het is teveel. Te groot. Te vaag…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A791-D8E8-4C23-A528-EAEB42DC40E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626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Enfin. Mooi dus dat onderzoek en al die vergezichten, maar het gaat erom individuele werknemers te ondersteunen bij het vinden van een antwoord op de vraag ‘wat heb</a:t>
            </a:r>
            <a:r>
              <a:rPr lang="nl-NL" baseline="0" dirty="0"/>
              <a:t> ik eraan?’ Nu nog niks namelijk. Het is te groot, te vaag, te algemeen, te ver en voor anderen. Voor mij niet zo relevant…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Hoe maken we het relevant? En dus urgent? Want dan pas komen mensen in beweging…. Urgentie of passie…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63012-1527-48AD-9CC6-660F455750E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727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5B2E7-3515-4043-B4CC-41CEA39887B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707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Resultaat…. Taken van nu….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63012-1527-48AD-9CC6-660F455750E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414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Taken van de </a:t>
            </a:r>
            <a:r>
              <a:rPr lang="en-US" dirty="0" err="1"/>
              <a:t>toekomst</a:t>
            </a:r>
            <a:r>
              <a:rPr lang="en-US" dirty="0"/>
              <a:t>….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63012-1527-48AD-9CC6-660F455750E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66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Maak</a:t>
            </a:r>
            <a:r>
              <a:rPr lang="en-US" dirty="0"/>
              <a:t> het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interessant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medewerker</a:t>
            </a:r>
            <a:r>
              <a:rPr lang="en-US" dirty="0"/>
              <a:t> </a:t>
            </a:r>
            <a:r>
              <a:rPr lang="en-US" dirty="0" err="1"/>
              <a:t>zelf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dat</a:t>
            </a:r>
            <a:r>
              <a:rPr lang="en-US" baseline="0" dirty="0"/>
              <a:t> doe je </a:t>
            </a:r>
            <a:r>
              <a:rPr lang="en-US" dirty="0"/>
              <a:t>door het </a:t>
            </a:r>
            <a:r>
              <a:rPr lang="en-US" dirty="0" err="1"/>
              <a:t>persoonlijk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dirty="0"/>
              <a:t>… wat </a:t>
            </a:r>
            <a:r>
              <a:rPr lang="en-US" dirty="0" err="1"/>
              <a:t>betekenen</a:t>
            </a:r>
            <a:r>
              <a:rPr lang="en-US" baseline="0" dirty="0"/>
              <a:t> </a:t>
            </a:r>
            <a:r>
              <a:rPr lang="en-US" baseline="0" dirty="0" err="1"/>
              <a:t>ontwikkelingen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mijn</a:t>
            </a:r>
            <a:r>
              <a:rPr lang="en-US" baseline="0" dirty="0"/>
              <a:t> taken </a:t>
            </a:r>
            <a:r>
              <a:rPr lang="en-US" baseline="0" dirty="0" err="1"/>
              <a:t>en</a:t>
            </a:r>
            <a:r>
              <a:rPr lang="en-US" baseline="0" dirty="0"/>
              <a:t> de </a:t>
            </a:r>
            <a:r>
              <a:rPr lang="en-US" baseline="0" dirty="0" err="1"/>
              <a:t>functie</a:t>
            </a:r>
            <a:r>
              <a:rPr lang="en-US" baseline="0" dirty="0"/>
              <a:t> die </a:t>
            </a:r>
            <a:r>
              <a:rPr lang="en-US" baseline="0" dirty="0" err="1"/>
              <a:t>ik</a:t>
            </a:r>
            <a:r>
              <a:rPr lang="en-US" baseline="0" dirty="0"/>
              <a:t> nu </a:t>
            </a:r>
            <a:r>
              <a:rPr lang="en-US" baseline="0" dirty="0" err="1"/>
              <a:t>heb</a:t>
            </a:r>
            <a:r>
              <a:rPr lang="en-US" baseline="0" dirty="0"/>
              <a:t>?? In </a:t>
            </a:r>
            <a:r>
              <a:rPr lang="en-US" baseline="0" dirty="0" err="1"/>
              <a:t>plaats</a:t>
            </a:r>
            <a:r>
              <a:rPr lang="en-US" baseline="0" dirty="0"/>
              <a:t> van </a:t>
            </a:r>
            <a:r>
              <a:rPr lang="en-US" baseline="0" dirty="0" err="1"/>
              <a:t>algemene</a:t>
            </a:r>
            <a:r>
              <a:rPr lang="en-US" baseline="0" dirty="0"/>
              <a:t> </a:t>
            </a:r>
            <a:r>
              <a:rPr lang="en-US" baseline="0" dirty="0" err="1"/>
              <a:t>verre</a:t>
            </a:r>
            <a:r>
              <a:rPr lang="en-US" baseline="0" dirty="0"/>
              <a:t> </a:t>
            </a:r>
            <a:r>
              <a:rPr lang="en-US" baseline="0" dirty="0" err="1"/>
              <a:t>stippen</a:t>
            </a:r>
            <a:r>
              <a:rPr lang="en-US" baseline="0" dirty="0"/>
              <a:t>, </a:t>
            </a:r>
            <a:r>
              <a:rPr lang="en-US" baseline="0" dirty="0" err="1"/>
              <a:t>maak</a:t>
            </a:r>
            <a:r>
              <a:rPr lang="en-US" baseline="0" dirty="0"/>
              <a:t> je et concrete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persoonlijk</a:t>
            </a:r>
            <a:r>
              <a:rPr lang="en-US" baseline="0" dirty="0"/>
              <a:t>. Wat is </a:t>
            </a:r>
            <a:r>
              <a:rPr lang="en-US" baseline="0" dirty="0" err="1"/>
              <a:t>mijn</a:t>
            </a:r>
            <a:r>
              <a:rPr lang="en-US" baseline="0" dirty="0"/>
              <a:t> eigen </a:t>
            </a:r>
            <a:r>
              <a:rPr lang="en-US" baseline="0" dirty="0" err="1"/>
              <a:t>stip</a:t>
            </a:r>
            <a:r>
              <a:rPr lang="en-US" baseline="0" dirty="0"/>
              <a:t>? Wat is </a:t>
            </a:r>
            <a:r>
              <a:rPr lang="en-US" baseline="0" dirty="0" err="1"/>
              <a:t>mijn</a:t>
            </a:r>
            <a:r>
              <a:rPr lang="en-US" baseline="0" dirty="0"/>
              <a:t> eigen </a:t>
            </a:r>
            <a:r>
              <a:rPr lang="en-US" baseline="0" dirty="0" err="1"/>
              <a:t>handelingsperspectief</a:t>
            </a:r>
            <a:r>
              <a:rPr lang="en-US" baseline="0" dirty="0"/>
              <a:t>? </a:t>
            </a:r>
            <a:endParaRPr lang="en-US" dirty="0"/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63012-1527-48AD-9CC6-660F455750E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209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63012-1527-48AD-9CC6-660F455750E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195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Maak</a:t>
            </a:r>
            <a:r>
              <a:rPr lang="en-US" dirty="0"/>
              <a:t> het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interessant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medewerker</a:t>
            </a:r>
            <a:r>
              <a:rPr lang="en-US" dirty="0"/>
              <a:t> </a:t>
            </a:r>
            <a:r>
              <a:rPr lang="en-US" dirty="0" err="1"/>
              <a:t>zelf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dat</a:t>
            </a:r>
            <a:r>
              <a:rPr lang="en-US" baseline="0" dirty="0"/>
              <a:t> doe je </a:t>
            </a:r>
            <a:r>
              <a:rPr lang="en-US" dirty="0"/>
              <a:t>door het </a:t>
            </a:r>
            <a:r>
              <a:rPr lang="en-US" dirty="0" err="1"/>
              <a:t>persoonlijk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dirty="0"/>
              <a:t>… wat </a:t>
            </a:r>
            <a:r>
              <a:rPr lang="en-US" dirty="0" err="1"/>
              <a:t>betekenen</a:t>
            </a:r>
            <a:r>
              <a:rPr lang="en-US" baseline="0" dirty="0"/>
              <a:t> </a:t>
            </a:r>
            <a:r>
              <a:rPr lang="en-US" baseline="0" dirty="0" err="1"/>
              <a:t>ontwikkelingen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mijn</a:t>
            </a:r>
            <a:r>
              <a:rPr lang="en-US" baseline="0" dirty="0"/>
              <a:t> taken </a:t>
            </a:r>
            <a:r>
              <a:rPr lang="en-US" baseline="0" dirty="0" err="1"/>
              <a:t>en</a:t>
            </a:r>
            <a:r>
              <a:rPr lang="en-US" baseline="0" dirty="0"/>
              <a:t> de </a:t>
            </a:r>
            <a:r>
              <a:rPr lang="en-US" baseline="0" dirty="0" err="1"/>
              <a:t>functie</a:t>
            </a:r>
            <a:r>
              <a:rPr lang="en-US" baseline="0" dirty="0"/>
              <a:t> die </a:t>
            </a:r>
            <a:r>
              <a:rPr lang="en-US" baseline="0" dirty="0" err="1"/>
              <a:t>ik</a:t>
            </a:r>
            <a:r>
              <a:rPr lang="en-US" baseline="0" dirty="0"/>
              <a:t> nu </a:t>
            </a:r>
            <a:r>
              <a:rPr lang="en-US" baseline="0" dirty="0" err="1"/>
              <a:t>heb</a:t>
            </a:r>
            <a:r>
              <a:rPr lang="en-US" baseline="0" dirty="0"/>
              <a:t>?? In </a:t>
            </a:r>
            <a:r>
              <a:rPr lang="en-US" baseline="0" dirty="0" err="1"/>
              <a:t>plaats</a:t>
            </a:r>
            <a:r>
              <a:rPr lang="en-US" baseline="0" dirty="0"/>
              <a:t> van </a:t>
            </a:r>
            <a:r>
              <a:rPr lang="en-US" baseline="0" dirty="0" err="1"/>
              <a:t>algemene</a:t>
            </a:r>
            <a:r>
              <a:rPr lang="en-US" baseline="0" dirty="0"/>
              <a:t> </a:t>
            </a:r>
            <a:r>
              <a:rPr lang="en-US" baseline="0" dirty="0" err="1"/>
              <a:t>verre</a:t>
            </a:r>
            <a:r>
              <a:rPr lang="en-US" baseline="0" dirty="0"/>
              <a:t> </a:t>
            </a:r>
            <a:r>
              <a:rPr lang="en-US" baseline="0" dirty="0" err="1"/>
              <a:t>stippen</a:t>
            </a:r>
            <a:r>
              <a:rPr lang="en-US" baseline="0" dirty="0"/>
              <a:t>, </a:t>
            </a:r>
            <a:r>
              <a:rPr lang="en-US" baseline="0" dirty="0" err="1"/>
              <a:t>maak</a:t>
            </a:r>
            <a:r>
              <a:rPr lang="en-US" baseline="0" dirty="0"/>
              <a:t> je et concrete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persoonlijk</a:t>
            </a:r>
            <a:r>
              <a:rPr lang="en-US" baseline="0" dirty="0"/>
              <a:t>. Wat is </a:t>
            </a:r>
            <a:r>
              <a:rPr lang="en-US" baseline="0" dirty="0" err="1"/>
              <a:t>mijn</a:t>
            </a:r>
            <a:r>
              <a:rPr lang="en-US" baseline="0" dirty="0"/>
              <a:t> eigen </a:t>
            </a:r>
            <a:r>
              <a:rPr lang="en-US" baseline="0" dirty="0" err="1"/>
              <a:t>stip</a:t>
            </a:r>
            <a:r>
              <a:rPr lang="en-US" baseline="0" dirty="0"/>
              <a:t>? Wat is </a:t>
            </a:r>
            <a:r>
              <a:rPr lang="en-US" baseline="0" dirty="0" err="1"/>
              <a:t>mijn</a:t>
            </a:r>
            <a:r>
              <a:rPr lang="en-US" baseline="0" dirty="0"/>
              <a:t> eigen </a:t>
            </a:r>
            <a:r>
              <a:rPr lang="en-US" baseline="0" dirty="0" err="1"/>
              <a:t>handelingsperspectief</a:t>
            </a:r>
            <a:r>
              <a:rPr lang="en-US" baseline="0" dirty="0"/>
              <a:t>? </a:t>
            </a:r>
            <a:endParaRPr lang="en-US" dirty="0"/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63012-1527-48AD-9CC6-660F455750E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24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729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9D06B-FC0F-40BA-81C5-4968C945C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76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B70A8E-72EB-485C-81D8-ABCA5AF9666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13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62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65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3794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Even naar het proefschrift der proefschriften.</a:t>
            </a:r>
          </a:p>
        </p:txBody>
      </p:sp>
    </p:spTree>
    <p:extLst>
      <p:ext uri="{BB962C8B-B14F-4D97-AF65-F5344CB8AC3E}">
        <p14:creationId xmlns:p14="http://schemas.microsoft.com/office/powerpoint/2010/main" val="1310107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1pPr>
            <a:lvl2pPr marL="742950" indent="-285750"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2pPr>
            <a:lvl3pPr marL="1143000" indent="-228600"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3pPr>
            <a:lvl4pPr marL="1600200" indent="-228600"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4pPr>
            <a:lvl5pPr marL="2057400" indent="-228600"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BF05D-193C-45D4-ADA4-1A03DD5936AA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79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blijkt?</a:t>
            </a:r>
          </a:p>
          <a:p>
            <a:endParaRPr lang="nl-NL" dirty="0"/>
          </a:p>
          <a:p>
            <a:r>
              <a:rPr lang="nl-NL" dirty="0"/>
              <a:t>Leren komt niet op gang doordat intentie ontbreekt. </a:t>
            </a:r>
          </a:p>
          <a:p>
            <a:r>
              <a:rPr lang="nl-NL" dirty="0"/>
              <a:t>En intentie ontbreekt o.a. door gebrek aan zelfvertrouwen in leren. </a:t>
            </a:r>
          </a:p>
          <a:p>
            <a:r>
              <a:rPr lang="nl-NL" dirty="0"/>
              <a:t>Dat is te versterken door positieve ervaringen op te bouwen.</a:t>
            </a:r>
          </a:p>
          <a:p>
            <a:r>
              <a:rPr lang="nl-NL" dirty="0"/>
              <a:t>Let wel. Beter geen ervaringen dan slechte….</a:t>
            </a:r>
          </a:p>
        </p:txBody>
      </p:sp>
    </p:spTree>
    <p:extLst>
      <p:ext uri="{BB962C8B-B14F-4D97-AF65-F5344CB8AC3E}">
        <p14:creationId xmlns:p14="http://schemas.microsoft.com/office/powerpoint/2010/main" val="3554549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1pPr>
            <a:lvl2pPr marL="742950" indent="-285750"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2pPr>
            <a:lvl3pPr marL="1143000" indent="-228600"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3pPr>
            <a:lvl4pPr marL="1600200" indent="-228600"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4pPr>
            <a:lvl5pPr marL="2057400" indent="-228600"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75DE7-2D8A-4683-AA05-C9915C188A37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898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 doen we nog even wat nieuw onderzoek. </a:t>
            </a:r>
          </a:p>
          <a:p>
            <a:endParaRPr lang="nl-NL" dirty="0"/>
          </a:p>
          <a:p>
            <a:r>
              <a:rPr lang="nl-NL" dirty="0"/>
              <a:t>We hebben gekeken naar de rol van leidinggevenden. Stimuleert ie mensen om zich te ontwikkelen?</a:t>
            </a:r>
          </a:p>
          <a:p>
            <a:endParaRPr lang="nl-NL" dirty="0"/>
          </a:p>
          <a:p>
            <a:r>
              <a:rPr lang="nl-NL" dirty="0"/>
              <a:t>Laaggeschoolden worden aanzienlijk minder gestimuleerd dan middelbaar en hoger opgeleiden.</a:t>
            </a:r>
          </a:p>
          <a:p>
            <a:r>
              <a:rPr lang="nl-NL" dirty="0"/>
              <a:t>Links staat hoeveel er niet worden gestimuleerd. Rechts staat hoeveel er sterk worden gestimuleerd. In procenten (2016)</a:t>
            </a:r>
          </a:p>
          <a:p>
            <a:r>
              <a:rPr lang="nl-NL" dirty="0"/>
              <a:t>Dat verschil is niet gering.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6451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Verder blijkt nog dat zelfs als laagopgeleiden sterk worden gestimuleerd, ze dan nog steeds niet lekker in beweging komen. </a:t>
            </a:r>
          </a:p>
          <a:p>
            <a:r>
              <a:rPr lang="nl-NL" dirty="0"/>
              <a:t>Van alle laaggeschoolden die sterk worden gestimuleerd gaat 55% een opleiding volgen. Van de hoogopgeleiden die sterk worden gestimuleerd is dat 78%.</a:t>
            </a:r>
          </a:p>
          <a:p>
            <a:endParaRPr lang="nl-NL" dirty="0"/>
          </a:p>
          <a:p>
            <a:r>
              <a:rPr lang="nl-NL" dirty="0"/>
              <a:t>De stimulans die leidinggevenden nu bieden lijkt dus bij hoger opgeleiden beter aan te slaan dan bij lager opgeleiden.</a:t>
            </a:r>
          </a:p>
          <a:p>
            <a:endParaRPr lang="nl-NL" dirty="0"/>
          </a:p>
          <a:p>
            <a:r>
              <a:rPr lang="nl-NL" dirty="0"/>
              <a:t>Dat geeft te denken…</a:t>
            </a:r>
          </a:p>
        </p:txBody>
      </p:sp>
    </p:spTree>
    <p:extLst>
      <p:ext uri="{BB962C8B-B14F-4D97-AF65-F5344CB8AC3E}">
        <p14:creationId xmlns:p14="http://schemas.microsoft.com/office/powerpoint/2010/main" val="86005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VER">
            <a:extLst>
              <a:ext uri="{FF2B5EF4-FFF2-40B4-BE49-F238E27FC236}">
                <a16:creationId xmlns:a16="http://schemas.microsoft.com/office/drawing/2014/main" id="{5F03A884-8272-49E6-A23E-0DE14C36CA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14" name="Tijdelijke aanduiding voor afbeelding 8">
            <a:extLst>
              <a:ext uri="{FF2B5EF4-FFF2-40B4-BE49-F238E27FC236}">
                <a16:creationId xmlns:a16="http://schemas.microsoft.com/office/drawing/2014/main" id="{5BE0742B-E53E-41C2-BD6D-99A7FE225A6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434"/>
            <a:ext cx="1219200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slides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777244" y="4966970"/>
            <a:ext cx="4084857" cy="8750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1A6B26D-09F2-42A9-BEC2-9674112031AD}"/>
              </a:ext>
            </a:extLst>
          </p:cNvPr>
          <p:cNvSpPr txBox="1"/>
          <p:nvPr userDrawn="1"/>
        </p:nvSpPr>
        <p:spPr>
          <a:xfrm>
            <a:off x="0" y="-226989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Titel slide</a:t>
            </a:r>
          </a:p>
        </p:txBody>
      </p:sp>
      <p:sp>
        <p:nvSpPr>
          <p:cNvPr id="12" name="Tijdelijke aanduiding voor tekst 25">
            <a:extLst>
              <a:ext uri="{FF2B5EF4-FFF2-40B4-BE49-F238E27FC236}">
                <a16:creationId xmlns:a16="http://schemas.microsoft.com/office/drawing/2014/main" id="{A310F388-220F-4A00-82B6-726428FC92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030" y="5055736"/>
            <a:ext cx="68400" cy="201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3" name="Tijdelijke aanduiding voor tekst 25">
            <a:extLst>
              <a:ext uri="{FF2B5EF4-FFF2-40B4-BE49-F238E27FC236}">
                <a16:creationId xmlns:a16="http://schemas.microsoft.com/office/drawing/2014/main" id="{B9647AE9-3369-4569-BD4D-E2544B90C4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600488" y="5303385"/>
            <a:ext cx="7200" cy="1558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5" name="Tijdelijke aanduiding voor tekst 25">
            <a:extLst>
              <a:ext uri="{FF2B5EF4-FFF2-40B4-BE49-F238E27FC236}">
                <a16:creationId xmlns:a16="http://schemas.microsoft.com/office/drawing/2014/main" id="{209E820A-5DE9-4FC3-986A-5D1FB86C8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351" y="582387"/>
            <a:ext cx="2822400" cy="5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810099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jdelijke aanduiding voor media 28">
            <a:extLst>
              <a:ext uri="{FF2B5EF4-FFF2-40B4-BE49-F238E27FC236}">
                <a16:creationId xmlns:a16="http://schemas.microsoft.com/office/drawing/2014/main" id="{509D1DBF-53EC-4D6F-8ECF-1E96F36DB028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0" y="1"/>
            <a:ext cx="12192000" cy="6857999"/>
          </a:xfrm>
          <a:solidFill>
            <a:schemeClr val="bg1">
              <a:lumMod val="95000"/>
            </a:schemeClr>
          </a:solidFill>
        </p:spPr>
        <p:txBody>
          <a:bodyPr tIns="0" bIns="162000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nl-NL" noProof="0" dirty="0"/>
              <a:t>Klik op het onderstaande icoon </a:t>
            </a:r>
            <a:br>
              <a:rPr lang="nl-NL" noProof="0" dirty="0"/>
            </a:br>
            <a:r>
              <a:rPr lang="nl-NL" noProof="0" dirty="0"/>
              <a:t>om een video in te voegen.</a:t>
            </a:r>
            <a:br>
              <a:rPr lang="nl-NL" noProof="0" dirty="0"/>
            </a:br>
            <a:br>
              <a:rPr lang="nl-NL" noProof="0" dirty="0"/>
            </a:br>
            <a:r>
              <a:rPr lang="nl-NL" noProof="0" dirty="0"/>
              <a:t>Meer hulp nodig? </a:t>
            </a:r>
            <a:br>
              <a:rPr lang="nl-NL" noProof="0" dirty="0"/>
            </a:br>
            <a:r>
              <a:rPr lang="nl-NL" noProof="0" dirty="0"/>
              <a:t>Aan de zijkanten van de slides zijn instructies </a:t>
            </a:r>
            <a:br>
              <a:rPr lang="nl-NL" noProof="0" dirty="0"/>
            </a:br>
            <a:r>
              <a:rPr lang="nl-NL" noProof="0" dirty="0"/>
              <a:t>geplaatst voor verdere informatie.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EA1501F-B504-4F6E-8A6E-CF7C5D7CA1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4" y="563700"/>
            <a:ext cx="10828685" cy="3507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5" name="Tijdelijke aanduiding voor tekst 25">
            <a:extLst>
              <a:ext uri="{FF2B5EF4-FFF2-40B4-BE49-F238E27FC236}">
                <a16:creationId xmlns:a16="http://schemas.microsoft.com/office/drawing/2014/main" id="{C2EA2CF1-5214-4B87-9E03-F6798A2849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030" y="652464"/>
            <a:ext cx="68400" cy="201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tekst 25">
            <a:extLst>
              <a:ext uri="{FF2B5EF4-FFF2-40B4-BE49-F238E27FC236}">
                <a16:creationId xmlns:a16="http://schemas.microsoft.com/office/drawing/2014/main" id="{C1402A1E-D70F-415E-94ED-F0D87E95FF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600488" y="900113"/>
            <a:ext cx="7200" cy="53262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" name="Tijdelijke aanduiding voor tekst 107">
            <a:extLst>
              <a:ext uri="{FF2B5EF4-FFF2-40B4-BE49-F238E27FC236}">
                <a16:creationId xmlns:a16="http://schemas.microsoft.com/office/drawing/2014/main" id="{39DA8B4A-B820-4CE6-9694-1F505468A2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6278876"/>
            <a:ext cx="633831" cy="147829"/>
          </a:xfrm>
          <a:custGeom>
            <a:avLst/>
            <a:gdLst>
              <a:gd name="connsiteX0" fmla="*/ 304800 w 2446969"/>
              <a:gd name="connsiteY0" fmla="*/ 9936 h 201600"/>
              <a:gd name="connsiteX1" fmla="*/ 326230 w 2446969"/>
              <a:gd name="connsiteY1" fmla="*/ 9936 h 201600"/>
              <a:gd name="connsiteX2" fmla="*/ 565841 w 2446969"/>
              <a:gd name="connsiteY2" fmla="*/ 9936 h 201600"/>
              <a:gd name="connsiteX3" fmla="*/ 624601 w 2446969"/>
              <a:gd name="connsiteY3" fmla="*/ 9936 h 201600"/>
              <a:gd name="connsiteX4" fmla="*/ 649894 w 2446969"/>
              <a:gd name="connsiteY4" fmla="*/ 9936 h 201600"/>
              <a:gd name="connsiteX5" fmla="*/ 720674 w 2446969"/>
              <a:gd name="connsiteY5" fmla="*/ 9936 h 201600"/>
              <a:gd name="connsiteX6" fmla="*/ 815203 w 2446969"/>
              <a:gd name="connsiteY6" fmla="*/ 9936 h 201600"/>
              <a:gd name="connsiteX7" fmla="*/ 909624 w 2446969"/>
              <a:gd name="connsiteY7" fmla="*/ 9936 h 201600"/>
              <a:gd name="connsiteX8" fmla="*/ 938629 w 2446969"/>
              <a:gd name="connsiteY8" fmla="*/ 83825 h 201600"/>
              <a:gd name="connsiteX9" fmla="*/ 908257 w 2446969"/>
              <a:gd name="connsiteY9" fmla="*/ 157135 h 201600"/>
              <a:gd name="connsiteX10" fmla="*/ 720674 w 2446969"/>
              <a:gd name="connsiteY10" fmla="*/ 157552 h 201600"/>
              <a:gd name="connsiteX11" fmla="*/ 720674 w 2446969"/>
              <a:gd name="connsiteY11" fmla="*/ 157765 h 201600"/>
              <a:gd name="connsiteX12" fmla="*/ 649894 w 2446969"/>
              <a:gd name="connsiteY12" fmla="*/ 157765 h 201600"/>
              <a:gd name="connsiteX13" fmla="*/ 624601 w 2446969"/>
              <a:gd name="connsiteY13" fmla="*/ 157765 h 201600"/>
              <a:gd name="connsiteX14" fmla="*/ 565841 w 2446969"/>
              <a:gd name="connsiteY14" fmla="*/ 157765 h 201600"/>
              <a:gd name="connsiteX15" fmla="*/ 326230 w 2446969"/>
              <a:gd name="connsiteY15" fmla="*/ 157765 h 201600"/>
              <a:gd name="connsiteX16" fmla="*/ 304800 w 2446969"/>
              <a:gd name="connsiteY16" fmla="*/ 157765 h 201600"/>
              <a:gd name="connsiteX17" fmla="*/ 1564320 w 2446969"/>
              <a:gd name="connsiteY17" fmla="*/ 0 h 201600"/>
              <a:gd name="connsiteX18" fmla="*/ 2446969 w 2446969"/>
              <a:gd name="connsiteY18" fmla="*/ 0 h 201600"/>
              <a:gd name="connsiteX19" fmla="*/ 2446969 w 2446969"/>
              <a:gd name="connsiteY19" fmla="*/ 201600 h 201600"/>
              <a:gd name="connsiteX20" fmla="*/ 1537211 w 2446969"/>
              <a:gd name="connsiteY20" fmla="*/ 201600 h 201600"/>
              <a:gd name="connsiteX21" fmla="*/ 1569747 w 2446969"/>
              <a:gd name="connsiteY21" fmla="*/ 138393 h 201600"/>
              <a:gd name="connsiteX22" fmla="*/ 1587361 w 2446969"/>
              <a:gd name="connsiteY22" fmla="*/ 74888 h 201600"/>
              <a:gd name="connsiteX23" fmla="*/ 1565466 w 2446969"/>
              <a:gd name="connsiteY23" fmla="*/ 2477 h 201600"/>
              <a:gd name="connsiteX24" fmla="*/ 0 w 2446969"/>
              <a:gd name="connsiteY24" fmla="*/ 0 h 201600"/>
              <a:gd name="connsiteX25" fmla="*/ 289896 w 2446969"/>
              <a:gd name="connsiteY25" fmla="*/ 0 h 201600"/>
              <a:gd name="connsiteX26" fmla="*/ 289896 w 2446969"/>
              <a:gd name="connsiteY26" fmla="*/ 201600 h 201600"/>
              <a:gd name="connsiteX27" fmla="*/ 0 w 2446969"/>
              <a:gd name="connsiteY27" fmla="*/ 201600 h 201600"/>
              <a:gd name="connsiteX0" fmla="*/ 304800 w 2446969"/>
              <a:gd name="connsiteY0" fmla="*/ 9936 h 201600"/>
              <a:gd name="connsiteX1" fmla="*/ 326230 w 2446969"/>
              <a:gd name="connsiteY1" fmla="*/ 9936 h 201600"/>
              <a:gd name="connsiteX2" fmla="*/ 565841 w 2446969"/>
              <a:gd name="connsiteY2" fmla="*/ 9936 h 201600"/>
              <a:gd name="connsiteX3" fmla="*/ 624601 w 2446969"/>
              <a:gd name="connsiteY3" fmla="*/ 9936 h 201600"/>
              <a:gd name="connsiteX4" fmla="*/ 649894 w 2446969"/>
              <a:gd name="connsiteY4" fmla="*/ 9936 h 201600"/>
              <a:gd name="connsiteX5" fmla="*/ 720674 w 2446969"/>
              <a:gd name="connsiteY5" fmla="*/ 9936 h 201600"/>
              <a:gd name="connsiteX6" fmla="*/ 815203 w 2446969"/>
              <a:gd name="connsiteY6" fmla="*/ 9936 h 201600"/>
              <a:gd name="connsiteX7" fmla="*/ 909624 w 2446969"/>
              <a:gd name="connsiteY7" fmla="*/ 9936 h 201600"/>
              <a:gd name="connsiteX8" fmla="*/ 938629 w 2446969"/>
              <a:gd name="connsiteY8" fmla="*/ 83825 h 201600"/>
              <a:gd name="connsiteX9" fmla="*/ 908257 w 2446969"/>
              <a:gd name="connsiteY9" fmla="*/ 157135 h 201600"/>
              <a:gd name="connsiteX10" fmla="*/ 720674 w 2446969"/>
              <a:gd name="connsiteY10" fmla="*/ 157552 h 201600"/>
              <a:gd name="connsiteX11" fmla="*/ 720674 w 2446969"/>
              <a:gd name="connsiteY11" fmla="*/ 157765 h 201600"/>
              <a:gd name="connsiteX12" fmla="*/ 649894 w 2446969"/>
              <a:gd name="connsiteY12" fmla="*/ 157765 h 201600"/>
              <a:gd name="connsiteX13" fmla="*/ 624601 w 2446969"/>
              <a:gd name="connsiteY13" fmla="*/ 157765 h 201600"/>
              <a:gd name="connsiteX14" fmla="*/ 565841 w 2446969"/>
              <a:gd name="connsiteY14" fmla="*/ 157765 h 201600"/>
              <a:gd name="connsiteX15" fmla="*/ 326230 w 2446969"/>
              <a:gd name="connsiteY15" fmla="*/ 157765 h 201600"/>
              <a:gd name="connsiteX16" fmla="*/ 304800 w 2446969"/>
              <a:gd name="connsiteY16" fmla="*/ 157765 h 201600"/>
              <a:gd name="connsiteX17" fmla="*/ 304800 w 2446969"/>
              <a:gd name="connsiteY17" fmla="*/ 9936 h 201600"/>
              <a:gd name="connsiteX18" fmla="*/ 1564320 w 2446969"/>
              <a:gd name="connsiteY18" fmla="*/ 0 h 201600"/>
              <a:gd name="connsiteX19" fmla="*/ 2446969 w 2446969"/>
              <a:gd name="connsiteY19" fmla="*/ 0 h 201600"/>
              <a:gd name="connsiteX20" fmla="*/ 2446969 w 2446969"/>
              <a:gd name="connsiteY20" fmla="*/ 201600 h 201600"/>
              <a:gd name="connsiteX21" fmla="*/ 1537211 w 2446969"/>
              <a:gd name="connsiteY21" fmla="*/ 201600 h 201600"/>
              <a:gd name="connsiteX22" fmla="*/ 1569747 w 2446969"/>
              <a:gd name="connsiteY22" fmla="*/ 138393 h 201600"/>
              <a:gd name="connsiteX23" fmla="*/ 1587361 w 2446969"/>
              <a:gd name="connsiteY23" fmla="*/ 74888 h 201600"/>
              <a:gd name="connsiteX24" fmla="*/ 1565466 w 2446969"/>
              <a:gd name="connsiteY24" fmla="*/ 2477 h 201600"/>
              <a:gd name="connsiteX25" fmla="*/ 1564320 w 2446969"/>
              <a:gd name="connsiteY25" fmla="*/ 0 h 201600"/>
              <a:gd name="connsiteX26" fmla="*/ 0 w 2446969"/>
              <a:gd name="connsiteY26" fmla="*/ 0 h 201600"/>
              <a:gd name="connsiteX27" fmla="*/ 289896 w 2446969"/>
              <a:gd name="connsiteY27" fmla="*/ 0 h 201600"/>
              <a:gd name="connsiteX28" fmla="*/ 0 w 2446969"/>
              <a:gd name="connsiteY28" fmla="*/ 201600 h 201600"/>
              <a:gd name="connsiteX29" fmla="*/ 0 w 2446969"/>
              <a:gd name="connsiteY29" fmla="*/ 0 h 201600"/>
              <a:gd name="connsiteX0" fmla="*/ 304800 w 2446969"/>
              <a:gd name="connsiteY0" fmla="*/ 9936 h 201600"/>
              <a:gd name="connsiteX1" fmla="*/ 326230 w 2446969"/>
              <a:gd name="connsiteY1" fmla="*/ 9936 h 201600"/>
              <a:gd name="connsiteX2" fmla="*/ 565841 w 2446969"/>
              <a:gd name="connsiteY2" fmla="*/ 9936 h 201600"/>
              <a:gd name="connsiteX3" fmla="*/ 624601 w 2446969"/>
              <a:gd name="connsiteY3" fmla="*/ 9936 h 201600"/>
              <a:gd name="connsiteX4" fmla="*/ 649894 w 2446969"/>
              <a:gd name="connsiteY4" fmla="*/ 9936 h 201600"/>
              <a:gd name="connsiteX5" fmla="*/ 720674 w 2446969"/>
              <a:gd name="connsiteY5" fmla="*/ 9936 h 201600"/>
              <a:gd name="connsiteX6" fmla="*/ 815203 w 2446969"/>
              <a:gd name="connsiteY6" fmla="*/ 9936 h 201600"/>
              <a:gd name="connsiteX7" fmla="*/ 909624 w 2446969"/>
              <a:gd name="connsiteY7" fmla="*/ 9936 h 201600"/>
              <a:gd name="connsiteX8" fmla="*/ 938629 w 2446969"/>
              <a:gd name="connsiteY8" fmla="*/ 83825 h 201600"/>
              <a:gd name="connsiteX9" fmla="*/ 908257 w 2446969"/>
              <a:gd name="connsiteY9" fmla="*/ 157135 h 201600"/>
              <a:gd name="connsiteX10" fmla="*/ 720674 w 2446969"/>
              <a:gd name="connsiteY10" fmla="*/ 157552 h 201600"/>
              <a:gd name="connsiteX11" fmla="*/ 720674 w 2446969"/>
              <a:gd name="connsiteY11" fmla="*/ 157765 h 201600"/>
              <a:gd name="connsiteX12" fmla="*/ 649894 w 2446969"/>
              <a:gd name="connsiteY12" fmla="*/ 157765 h 201600"/>
              <a:gd name="connsiteX13" fmla="*/ 624601 w 2446969"/>
              <a:gd name="connsiteY13" fmla="*/ 157765 h 201600"/>
              <a:gd name="connsiteX14" fmla="*/ 565841 w 2446969"/>
              <a:gd name="connsiteY14" fmla="*/ 157765 h 201600"/>
              <a:gd name="connsiteX15" fmla="*/ 326230 w 2446969"/>
              <a:gd name="connsiteY15" fmla="*/ 157765 h 201600"/>
              <a:gd name="connsiteX16" fmla="*/ 304800 w 2446969"/>
              <a:gd name="connsiteY16" fmla="*/ 157765 h 201600"/>
              <a:gd name="connsiteX17" fmla="*/ 304800 w 2446969"/>
              <a:gd name="connsiteY17" fmla="*/ 9936 h 201600"/>
              <a:gd name="connsiteX18" fmla="*/ 1564320 w 2446969"/>
              <a:gd name="connsiteY18" fmla="*/ 0 h 201600"/>
              <a:gd name="connsiteX19" fmla="*/ 2446969 w 2446969"/>
              <a:gd name="connsiteY19" fmla="*/ 0 h 201600"/>
              <a:gd name="connsiteX20" fmla="*/ 2446969 w 2446969"/>
              <a:gd name="connsiteY20" fmla="*/ 201600 h 201600"/>
              <a:gd name="connsiteX21" fmla="*/ 1537211 w 2446969"/>
              <a:gd name="connsiteY21" fmla="*/ 201600 h 201600"/>
              <a:gd name="connsiteX22" fmla="*/ 1569747 w 2446969"/>
              <a:gd name="connsiteY22" fmla="*/ 138393 h 201600"/>
              <a:gd name="connsiteX23" fmla="*/ 1587361 w 2446969"/>
              <a:gd name="connsiteY23" fmla="*/ 74888 h 201600"/>
              <a:gd name="connsiteX24" fmla="*/ 1565466 w 2446969"/>
              <a:gd name="connsiteY24" fmla="*/ 2477 h 201600"/>
              <a:gd name="connsiteX25" fmla="*/ 1564320 w 2446969"/>
              <a:gd name="connsiteY25" fmla="*/ 0 h 201600"/>
              <a:gd name="connsiteX26" fmla="*/ 0 w 2446969"/>
              <a:gd name="connsiteY26" fmla="*/ 0 h 201600"/>
              <a:gd name="connsiteX27" fmla="*/ 289896 w 2446969"/>
              <a:gd name="connsiteY27" fmla="*/ 0 h 201600"/>
              <a:gd name="connsiteX28" fmla="*/ 0 w 2446969"/>
              <a:gd name="connsiteY28" fmla="*/ 0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59520 w 2142169"/>
              <a:gd name="connsiteY18" fmla="*/ 0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32411 w 2142169"/>
              <a:gd name="connsiteY21" fmla="*/ 201600 h 201600"/>
              <a:gd name="connsiteX22" fmla="*/ 1264947 w 2142169"/>
              <a:gd name="connsiteY22" fmla="*/ 138393 h 201600"/>
              <a:gd name="connsiteX23" fmla="*/ 1282561 w 2142169"/>
              <a:gd name="connsiteY23" fmla="*/ 74888 h 201600"/>
              <a:gd name="connsiteX24" fmla="*/ 1260666 w 2142169"/>
              <a:gd name="connsiteY24" fmla="*/ 2477 h 201600"/>
              <a:gd name="connsiteX25" fmla="*/ 1259520 w 2142169"/>
              <a:gd name="connsiteY25" fmla="*/ 0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60666 w 2142169"/>
              <a:gd name="connsiteY18" fmla="*/ 2477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32411 w 2142169"/>
              <a:gd name="connsiteY21" fmla="*/ 201600 h 201600"/>
              <a:gd name="connsiteX22" fmla="*/ 1264947 w 2142169"/>
              <a:gd name="connsiteY22" fmla="*/ 138393 h 201600"/>
              <a:gd name="connsiteX23" fmla="*/ 1282561 w 2142169"/>
              <a:gd name="connsiteY23" fmla="*/ 74888 h 201600"/>
              <a:gd name="connsiteX24" fmla="*/ 1260666 w 2142169"/>
              <a:gd name="connsiteY24" fmla="*/ 2477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60666 w 2142169"/>
              <a:gd name="connsiteY18" fmla="*/ 2477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32411 w 2142169"/>
              <a:gd name="connsiteY21" fmla="*/ 201600 h 201600"/>
              <a:gd name="connsiteX22" fmla="*/ 1264947 w 2142169"/>
              <a:gd name="connsiteY22" fmla="*/ 138393 h 201600"/>
              <a:gd name="connsiteX23" fmla="*/ 1260666 w 2142169"/>
              <a:gd name="connsiteY23" fmla="*/ 2477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60666 w 2142169"/>
              <a:gd name="connsiteY18" fmla="*/ 2477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32411 w 2142169"/>
              <a:gd name="connsiteY21" fmla="*/ 201600 h 201600"/>
              <a:gd name="connsiteX22" fmla="*/ 1260666 w 2142169"/>
              <a:gd name="connsiteY22" fmla="*/ 2477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60666 w 2142169"/>
              <a:gd name="connsiteY18" fmla="*/ 2477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60666 w 2142169"/>
              <a:gd name="connsiteY21" fmla="*/ 2477 h 201600"/>
              <a:gd name="connsiteX0" fmla="*/ 0 w 2142169"/>
              <a:gd name="connsiteY0" fmla="*/ 9936 h 157765"/>
              <a:gd name="connsiteX1" fmla="*/ 21430 w 2142169"/>
              <a:gd name="connsiteY1" fmla="*/ 9936 h 157765"/>
              <a:gd name="connsiteX2" fmla="*/ 261041 w 2142169"/>
              <a:gd name="connsiteY2" fmla="*/ 9936 h 157765"/>
              <a:gd name="connsiteX3" fmla="*/ 319801 w 2142169"/>
              <a:gd name="connsiteY3" fmla="*/ 9936 h 157765"/>
              <a:gd name="connsiteX4" fmla="*/ 345094 w 2142169"/>
              <a:gd name="connsiteY4" fmla="*/ 9936 h 157765"/>
              <a:gd name="connsiteX5" fmla="*/ 415874 w 2142169"/>
              <a:gd name="connsiteY5" fmla="*/ 9936 h 157765"/>
              <a:gd name="connsiteX6" fmla="*/ 510403 w 2142169"/>
              <a:gd name="connsiteY6" fmla="*/ 9936 h 157765"/>
              <a:gd name="connsiteX7" fmla="*/ 604824 w 2142169"/>
              <a:gd name="connsiteY7" fmla="*/ 9936 h 157765"/>
              <a:gd name="connsiteX8" fmla="*/ 633829 w 2142169"/>
              <a:gd name="connsiteY8" fmla="*/ 83825 h 157765"/>
              <a:gd name="connsiteX9" fmla="*/ 603457 w 2142169"/>
              <a:gd name="connsiteY9" fmla="*/ 157135 h 157765"/>
              <a:gd name="connsiteX10" fmla="*/ 415874 w 2142169"/>
              <a:gd name="connsiteY10" fmla="*/ 157552 h 157765"/>
              <a:gd name="connsiteX11" fmla="*/ 415874 w 2142169"/>
              <a:gd name="connsiteY11" fmla="*/ 157765 h 157765"/>
              <a:gd name="connsiteX12" fmla="*/ 345094 w 2142169"/>
              <a:gd name="connsiteY12" fmla="*/ 157765 h 157765"/>
              <a:gd name="connsiteX13" fmla="*/ 319801 w 2142169"/>
              <a:gd name="connsiteY13" fmla="*/ 157765 h 157765"/>
              <a:gd name="connsiteX14" fmla="*/ 261041 w 2142169"/>
              <a:gd name="connsiteY14" fmla="*/ 157765 h 157765"/>
              <a:gd name="connsiteX15" fmla="*/ 21430 w 2142169"/>
              <a:gd name="connsiteY15" fmla="*/ 157765 h 157765"/>
              <a:gd name="connsiteX16" fmla="*/ 0 w 2142169"/>
              <a:gd name="connsiteY16" fmla="*/ 157765 h 157765"/>
              <a:gd name="connsiteX17" fmla="*/ 0 w 2142169"/>
              <a:gd name="connsiteY17" fmla="*/ 9936 h 157765"/>
              <a:gd name="connsiteX18" fmla="*/ 1260666 w 2142169"/>
              <a:gd name="connsiteY18" fmla="*/ 2477 h 157765"/>
              <a:gd name="connsiteX19" fmla="*/ 2142169 w 2142169"/>
              <a:gd name="connsiteY19" fmla="*/ 0 h 157765"/>
              <a:gd name="connsiteX20" fmla="*/ 1260666 w 2142169"/>
              <a:gd name="connsiteY20" fmla="*/ 2477 h 157765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415874 w 633831"/>
              <a:gd name="connsiteY10" fmla="*/ 147616 h 147829"/>
              <a:gd name="connsiteX11" fmla="*/ 415874 w 633831"/>
              <a:gd name="connsiteY11" fmla="*/ 147829 h 147829"/>
              <a:gd name="connsiteX12" fmla="*/ 345094 w 633831"/>
              <a:gd name="connsiteY12" fmla="*/ 147829 h 147829"/>
              <a:gd name="connsiteX13" fmla="*/ 319801 w 633831"/>
              <a:gd name="connsiteY13" fmla="*/ 147829 h 147829"/>
              <a:gd name="connsiteX14" fmla="*/ 261041 w 633831"/>
              <a:gd name="connsiteY14" fmla="*/ 147829 h 147829"/>
              <a:gd name="connsiteX15" fmla="*/ 21430 w 633831"/>
              <a:gd name="connsiteY15" fmla="*/ 147829 h 147829"/>
              <a:gd name="connsiteX16" fmla="*/ 0 w 633831"/>
              <a:gd name="connsiteY16" fmla="*/ 147829 h 147829"/>
              <a:gd name="connsiteX17" fmla="*/ 0 w 633831"/>
              <a:gd name="connsiteY17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415874 w 633831"/>
              <a:gd name="connsiteY10" fmla="*/ 147616 h 147829"/>
              <a:gd name="connsiteX11" fmla="*/ 345094 w 633831"/>
              <a:gd name="connsiteY11" fmla="*/ 147829 h 147829"/>
              <a:gd name="connsiteX12" fmla="*/ 319801 w 633831"/>
              <a:gd name="connsiteY12" fmla="*/ 147829 h 147829"/>
              <a:gd name="connsiteX13" fmla="*/ 261041 w 633831"/>
              <a:gd name="connsiteY13" fmla="*/ 147829 h 147829"/>
              <a:gd name="connsiteX14" fmla="*/ 21430 w 633831"/>
              <a:gd name="connsiteY14" fmla="*/ 147829 h 147829"/>
              <a:gd name="connsiteX15" fmla="*/ 0 w 633831"/>
              <a:gd name="connsiteY15" fmla="*/ 147829 h 147829"/>
              <a:gd name="connsiteX16" fmla="*/ 0 w 633831"/>
              <a:gd name="connsiteY16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345094 w 633831"/>
              <a:gd name="connsiteY10" fmla="*/ 147829 h 147829"/>
              <a:gd name="connsiteX11" fmla="*/ 319801 w 633831"/>
              <a:gd name="connsiteY11" fmla="*/ 147829 h 147829"/>
              <a:gd name="connsiteX12" fmla="*/ 261041 w 633831"/>
              <a:gd name="connsiteY12" fmla="*/ 147829 h 147829"/>
              <a:gd name="connsiteX13" fmla="*/ 21430 w 633831"/>
              <a:gd name="connsiteY13" fmla="*/ 147829 h 147829"/>
              <a:gd name="connsiteX14" fmla="*/ 0 w 633831"/>
              <a:gd name="connsiteY14" fmla="*/ 147829 h 147829"/>
              <a:gd name="connsiteX15" fmla="*/ 0 w 633831"/>
              <a:gd name="connsiteY15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319801 w 633831"/>
              <a:gd name="connsiteY10" fmla="*/ 147829 h 147829"/>
              <a:gd name="connsiteX11" fmla="*/ 261041 w 633831"/>
              <a:gd name="connsiteY11" fmla="*/ 147829 h 147829"/>
              <a:gd name="connsiteX12" fmla="*/ 21430 w 633831"/>
              <a:gd name="connsiteY12" fmla="*/ 147829 h 147829"/>
              <a:gd name="connsiteX13" fmla="*/ 0 w 633831"/>
              <a:gd name="connsiteY13" fmla="*/ 147829 h 147829"/>
              <a:gd name="connsiteX14" fmla="*/ 0 w 633831"/>
              <a:gd name="connsiteY14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261041 w 633831"/>
              <a:gd name="connsiteY10" fmla="*/ 147829 h 147829"/>
              <a:gd name="connsiteX11" fmla="*/ 21430 w 633831"/>
              <a:gd name="connsiteY11" fmla="*/ 147829 h 147829"/>
              <a:gd name="connsiteX12" fmla="*/ 0 w 633831"/>
              <a:gd name="connsiteY12" fmla="*/ 147829 h 147829"/>
              <a:gd name="connsiteX13" fmla="*/ 0 w 633831"/>
              <a:gd name="connsiteY13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21430 w 633831"/>
              <a:gd name="connsiteY10" fmla="*/ 147829 h 147829"/>
              <a:gd name="connsiteX11" fmla="*/ 0 w 633831"/>
              <a:gd name="connsiteY11" fmla="*/ 147829 h 147829"/>
              <a:gd name="connsiteX12" fmla="*/ 0 w 633831"/>
              <a:gd name="connsiteY12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0 w 633831"/>
              <a:gd name="connsiteY10" fmla="*/ 147829 h 147829"/>
              <a:gd name="connsiteX11" fmla="*/ 0 w 633831"/>
              <a:gd name="connsiteY11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0 w 633831"/>
              <a:gd name="connsiteY10" fmla="*/ 147829 h 147829"/>
              <a:gd name="connsiteX11" fmla="*/ 0 w 633831"/>
              <a:gd name="connsiteY11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415874 w 633831"/>
              <a:gd name="connsiteY4" fmla="*/ 0 h 147829"/>
              <a:gd name="connsiteX5" fmla="*/ 510403 w 633831"/>
              <a:gd name="connsiteY5" fmla="*/ 0 h 147829"/>
              <a:gd name="connsiteX6" fmla="*/ 604824 w 633831"/>
              <a:gd name="connsiteY6" fmla="*/ 0 h 147829"/>
              <a:gd name="connsiteX7" fmla="*/ 633829 w 633831"/>
              <a:gd name="connsiteY7" fmla="*/ 73889 h 147829"/>
              <a:gd name="connsiteX8" fmla="*/ 603457 w 633831"/>
              <a:gd name="connsiteY8" fmla="*/ 147199 h 147829"/>
              <a:gd name="connsiteX9" fmla="*/ 0 w 633831"/>
              <a:gd name="connsiteY9" fmla="*/ 147829 h 147829"/>
              <a:gd name="connsiteX10" fmla="*/ 0 w 633831"/>
              <a:gd name="connsiteY10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415874 w 633831"/>
              <a:gd name="connsiteY3" fmla="*/ 0 h 147829"/>
              <a:gd name="connsiteX4" fmla="*/ 510403 w 633831"/>
              <a:gd name="connsiteY4" fmla="*/ 0 h 147829"/>
              <a:gd name="connsiteX5" fmla="*/ 604824 w 633831"/>
              <a:gd name="connsiteY5" fmla="*/ 0 h 147829"/>
              <a:gd name="connsiteX6" fmla="*/ 633829 w 633831"/>
              <a:gd name="connsiteY6" fmla="*/ 73889 h 147829"/>
              <a:gd name="connsiteX7" fmla="*/ 603457 w 633831"/>
              <a:gd name="connsiteY7" fmla="*/ 147199 h 147829"/>
              <a:gd name="connsiteX8" fmla="*/ 0 w 633831"/>
              <a:gd name="connsiteY8" fmla="*/ 147829 h 147829"/>
              <a:gd name="connsiteX9" fmla="*/ 0 w 633831"/>
              <a:gd name="connsiteY9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415874 w 633831"/>
              <a:gd name="connsiteY2" fmla="*/ 0 h 147829"/>
              <a:gd name="connsiteX3" fmla="*/ 510403 w 633831"/>
              <a:gd name="connsiteY3" fmla="*/ 0 h 147829"/>
              <a:gd name="connsiteX4" fmla="*/ 604824 w 633831"/>
              <a:gd name="connsiteY4" fmla="*/ 0 h 147829"/>
              <a:gd name="connsiteX5" fmla="*/ 633829 w 633831"/>
              <a:gd name="connsiteY5" fmla="*/ 73889 h 147829"/>
              <a:gd name="connsiteX6" fmla="*/ 603457 w 633831"/>
              <a:gd name="connsiteY6" fmla="*/ 147199 h 147829"/>
              <a:gd name="connsiteX7" fmla="*/ 0 w 633831"/>
              <a:gd name="connsiteY7" fmla="*/ 147829 h 147829"/>
              <a:gd name="connsiteX8" fmla="*/ 0 w 633831"/>
              <a:gd name="connsiteY8" fmla="*/ 0 h 147829"/>
              <a:gd name="connsiteX0" fmla="*/ 0 w 633831"/>
              <a:gd name="connsiteY0" fmla="*/ 0 h 147829"/>
              <a:gd name="connsiteX1" fmla="*/ 415874 w 633831"/>
              <a:gd name="connsiteY1" fmla="*/ 0 h 147829"/>
              <a:gd name="connsiteX2" fmla="*/ 510403 w 633831"/>
              <a:gd name="connsiteY2" fmla="*/ 0 h 147829"/>
              <a:gd name="connsiteX3" fmla="*/ 604824 w 633831"/>
              <a:gd name="connsiteY3" fmla="*/ 0 h 147829"/>
              <a:gd name="connsiteX4" fmla="*/ 633829 w 633831"/>
              <a:gd name="connsiteY4" fmla="*/ 73889 h 147829"/>
              <a:gd name="connsiteX5" fmla="*/ 603457 w 633831"/>
              <a:gd name="connsiteY5" fmla="*/ 147199 h 147829"/>
              <a:gd name="connsiteX6" fmla="*/ 0 w 633831"/>
              <a:gd name="connsiteY6" fmla="*/ 147829 h 147829"/>
              <a:gd name="connsiteX7" fmla="*/ 0 w 633831"/>
              <a:gd name="connsiteY7" fmla="*/ 0 h 147829"/>
              <a:gd name="connsiteX0" fmla="*/ 0 w 633831"/>
              <a:gd name="connsiteY0" fmla="*/ 0 h 147829"/>
              <a:gd name="connsiteX1" fmla="*/ 510403 w 633831"/>
              <a:gd name="connsiteY1" fmla="*/ 0 h 147829"/>
              <a:gd name="connsiteX2" fmla="*/ 604824 w 633831"/>
              <a:gd name="connsiteY2" fmla="*/ 0 h 147829"/>
              <a:gd name="connsiteX3" fmla="*/ 633829 w 633831"/>
              <a:gd name="connsiteY3" fmla="*/ 73889 h 147829"/>
              <a:gd name="connsiteX4" fmla="*/ 603457 w 633831"/>
              <a:gd name="connsiteY4" fmla="*/ 147199 h 147829"/>
              <a:gd name="connsiteX5" fmla="*/ 0 w 633831"/>
              <a:gd name="connsiteY5" fmla="*/ 147829 h 147829"/>
              <a:gd name="connsiteX6" fmla="*/ 0 w 633831"/>
              <a:gd name="connsiteY6" fmla="*/ 0 h 147829"/>
              <a:gd name="connsiteX0" fmla="*/ 0 w 633831"/>
              <a:gd name="connsiteY0" fmla="*/ 0 h 147829"/>
              <a:gd name="connsiteX1" fmla="*/ 604824 w 633831"/>
              <a:gd name="connsiteY1" fmla="*/ 0 h 147829"/>
              <a:gd name="connsiteX2" fmla="*/ 633829 w 633831"/>
              <a:gd name="connsiteY2" fmla="*/ 73889 h 147829"/>
              <a:gd name="connsiteX3" fmla="*/ 603457 w 633831"/>
              <a:gd name="connsiteY3" fmla="*/ 147199 h 147829"/>
              <a:gd name="connsiteX4" fmla="*/ 0 w 633831"/>
              <a:gd name="connsiteY4" fmla="*/ 147829 h 147829"/>
              <a:gd name="connsiteX5" fmla="*/ 0 w 633831"/>
              <a:gd name="connsiteY5" fmla="*/ 0 h 14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831" h="147829">
                <a:moveTo>
                  <a:pt x="0" y="0"/>
                </a:moveTo>
                <a:lnTo>
                  <a:pt x="604824" y="0"/>
                </a:lnTo>
                <a:cubicBezTo>
                  <a:pt x="614746" y="20344"/>
                  <a:pt x="634057" y="57734"/>
                  <a:pt x="633829" y="73889"/>
                </a:cubicBezTo>
                <a:cubicBezTo>
                  <a:pt x="633601" y="90044"/>
                  <a:pt x="621235" y="116025"/>
                  <a:pt x="603457" y="147199"/>
                </a:cubicBezTo>
                <a:lnTo>
                  <a:pt x="0" y="1478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D1602FD-EB2C-4FFC-B86B-8DCDA20F7AD6}"/>
              </a:ext>
            </a:extLst>
          </p:cNvPr>
          <p:cNvSpPr txBox="1"/>
          <p:nvPr userDrawn="1"/>
        </p:nvSpPr>
        <p:spPr>
          <a:xfrm>
            <a:off x="0" y="-212702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 100%</a:t>
            </a:r>
          </a:p>
        </p:txBody>
      </p:sp>
    </p:spTree>
    <p:extLst>
      <p:ext uri="{BB962C8B-B14F-4D97-AF65-F5344CB8AC3E}">
        <p14:creationId xmlns:p14="http://schemas.microsoft.com/office/powerpoint/2010/main" val="3228547727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169F3-6D85-481C-B64B-9808EC732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54DD0-573F-4B39-A89C-3CC8E7539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0D1DB-B020-4548-85B7-B1D0F4821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DA629-131E-4BD0-9A54-1843CA4AE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8559-5C40-40D2-8319-CC6F3DF70C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7-6-2021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C73AC-425B-4A14-96F3-0D236A868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3539B-8E57-4636-9245-BA72B6A0E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0FD-39F4-4AA9-9B8A-EB2E898BA1C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973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8E2AD-051D-4B7E-96B5-2015C3DA2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F86711-5C50-41ED-83B7-C5C7C102BF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96504-8529-47C8-B7E1-F1BF6B260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7C0CB-40BA-41D4-BDA6-5443FC2F9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8559-5C40-40D2-8319-CC6F3DF70C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7-6-2021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8CA57-F64D-46FF-AFAC-D9D224E1B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AA54D-A477-4096-937C-1E9A5685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0FD-39F4-4AA9-9B8A-EB2E898BA1C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1829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B58AC-5F34-4AF7-8AB4-00D0E5E2A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DA42A3-1E1B-4704-8F86-A9E9B9D2E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70F74-FABB-4497-B8DC-C81A3C2B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8559-5C40-40D2-8319-CC6F3DF70C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7-6-2021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F14E1-9E59-4A39-8878-72C5FFBCC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7644D-7780-49CC-97C1-4BDF0251E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0FD-39F4-4AA9-9B8A-EB2E898BA1C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2586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102FE6-B271-49EA-B4AA-368AA70FB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29FF0-2C9F-4111-927A-C7BA80F87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1748F-9C5D-4086-8628-084370239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8559-5C40-40D2-8319-CC6F3DF70C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7-6-2021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9D50E-F273-4C6B-99CC-CBB7EA5A3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39C0D-9B7B-43BB-836C-04CB29C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0FD-39F4-4AA9-9B8A-EB2E898BA1C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918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FDED8E11-341A-45D2-85B1-F7C4DB532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3235" y="5095875"/>
            <a:ext cx="8397864" cy="1009650"/>
          </a:xfrm>
        </p:spPr>
        <p:txBody>
          <a:bodyPr>
            <a:normAutofit/>
          </a:bodyPr>
          <a:lstStyle>
            <a:lvl1pPr marL="0" indent="0">
              <a:buNone/>
              <a:defRPr lang="en-GB" sz="2475" b="0" i="0" u="none" strike="noStrike" cap="all" spc="0" baseline="0" dirty="0">
                <a:ln>
                  <a:noFill/>
                </a:ln>
                <a:solidFill>
                  <a:srgbClr val="000000"/>
                </a:solidFill>
                <a:uFillTx/>
                <a:latin typeface="Avenir Next Condensed Medium" panose="020B0606020202020204" pitchFamily="34" charset="0"/>
                <a:ea typeface="Avenir Next Condensed Medium" panose="020B0606020202020204" pitchFamily="34" charset="0"/>
                <a:cs typeface="Avenir Next Condensed Medium" panose="020B0606020202020204" pitchFamily="34" charset="0"/>
                <a:sym typeface="Avenir Next Condensed Medium"/>
              </a:defRPr>
            </a:lvl1pPr>
          </a:lstStyle>
          <a:p>
            <a:pPr lvl="0"/>
            <a:r>
              <a:rPr lang="nl-NL" dirty="0"/>
              <a:t>VOORBEELD VAN EEN ONDERTITEL</a:t>
            </a:r>
            <a:endParaRPr lang="en-GB" dirty="0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D9C3A310-643B-4139-9F62-77D0667471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3233" y="1196300"/>
            <a:ext cx="10458803" cy="588915"/>
          </a:xfrm>
        </p:spPr>
        <p:txBody>
          <a:bodyPr anchor="b">
            <a:noAutofit/>
          </a:bodyPr>
          <a:lstStyle>
            <a:lvl1pPr marL="0" indent="0">
              <a:buNone/>
              <a:defRPr lang="nl-NL" sz="1846" b="0" kern="1200" cap="all" baseline="0" dirty="0" smtClean="0">
                <a:solidFill>
                  <a:schemeClr val="tx2"/>
                </a:solidFill>
                <a:latin typeface="Avenir Next Condensed Medium" panose="020B0606020202020204" pitchFamily="34" charset="0"/>
                <a:ea typeface="Avenir Next Condensed Medium" panose="020B0606020202020204" pitchFamily="34" charset="0"/>
                <a:cs typeface="Avenir Next Condensed Medium" panose="020B0606020202020204" pitchFamily="34" charset="0"/>
                <a:sym typeface="Avenir Next Condensed Demi Bold"/>
              </a:defRPr>
            </a:lvl1pPr>
          </a:lstStyle>
          <a:p>
            <a:pPr lvl="0"/>
            <a:r>
              <a:rPr lang="nl-NL" dirty="0"/>
              <a:t>NAAM OPLEIDING/FACULTEIT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983EC9-36B1-B744-A87D-1AA0BEB38B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234" y="2214000"/>
            <a:ext cx="10452100" cy="280800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750" b="1" cap="all" baseline="0">
                <a:latin typeface="Avenir Next Condensed Medium" panose="020B0606020202020204" pitchFamily="34" charset="0"/>
              </a:defRPr>
            </a:lvl1pPr>
          </a:lstStyle>
          <a:p>
            <a:r>
              <a:rPr lang="nl-NL" dirty="0"/>
              <a:t>Titel van de presentatie_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01D1CB6-6B35-4216-835D-4B6D7DC10AA2}"/>
              </a:ext>
            </a:extLst>
          </p:cNvPr>
          <p:cNvSpPr/>
          <p:nvPr userDrawn="1"/>
        </p:nvSpPr>
        <p:spPr>
          <a:xfrm>
            <a:off x="9227489" y="5111778"/>
            <a:ext cx="2119048" cy="17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570D387-A9DA-4389-8749-9601C83AD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589" y="5111779"/>
            <a:ext cx="2387821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61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13B7015-BB4D-A84E-84E4-520C33B85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ONDERWERP / titel</a:t>
            </a:r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838200" y="1925638"/>
            <a:ext cx="10515600" cy="424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B98C57B-182B-4B1A-8517-6B7CDA9A9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1204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6">
            <a:extLst>
              <a:ext uri="{FF2B5EF4-FFF2-40B4-BE49-F238E27FC236}">
                <a16:creationId xmlns:a16="http://schemas.microsoft.com/office/drawing/2014/main" id="{24158585-8C9B-2444-8413-2968F1CB9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ONDERWERP / titel</a:t>
            </a:r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838200" y="1925638"/>
            <a:ext cx="5257800" cy="424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D7D2143-8A99-4F87-AD10-03EFEAABE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0192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260C8E6A-14DF-4CBC-B795-FDA284EC47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53203" y="1917701"/>
            <a:ext cx="4800600" cy="4248000"/>
          </a:xfrm>
        </p:spPr>
        <p:txBody>
          <a:bodyPr>
            <a:normAutofit/>
          </a:bodyPr>
          <a:lstStyle>
            <a:lvl1pPr marL="0" indent="0">
              <a:buNone/>
              <a:defRPr sz="127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0688633-6D41-064D-B005-BBA9338D0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ONDERWERP / titel</a:t>
            </a:r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838200" y="1926000"/>
            <a:ext cx="5257800" cy="424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2897271-9D30-452B-AAF1-F0E2E56341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118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bbe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4B8653B3-70AE-4E3E-9A4D-3EAF4B4F4A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1778435"/>
            <a:ext cx="4800600" cy="413103"/>
          </a:xfrm>
        </p:spPr>
        <p:txBody>
          <a:bodyPr anchor="ctr"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 dirty="0"/>
              <a:t>Klik voor </a:t>
            </a:r>
            <a:r>
              <a:rPr lang="nl-NL" dirty="0" err="1"/>
              <a:t>subkop</a:t>
            </a:r>
            <a:endParaRPr lang="en-GB" dirty="0"/>
          </a:p>
        </p:txBody>
      </p:sp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60C7571E-BBB1-4DDF-9329-A0C028CAE8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778435"/>
            <a:ext cx="4800600" cy="413103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nl-NL" dirty="0"/>
              <a:t>Klik voor </a:t>
            </a:r>
            <a:r>
              <a:rPr lang="nl-NL" dirty="0" err="1"/>
              <a:t>subkop</a:t>
            </a:r>
            <a:endParaRPr lang="en-GB" dirty="0"/>
          </a:p>
        </p:txBody>
      </p:sp>
      <p:sp>
        <p:nvSpPr>
          <p:cNvPr id="8" name="Titel 6">
            <a:extLst>
              <a:ext uri="{FF2B5EF4-FFF2-40B4-BE49-F238E27FC236}">
                <a16:creationId xmlns:a16="http://schemas.microsoft.com/office/drawing/2014/main" id="{AB6897B6-1B30-8840-AEF5-653E3015C3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ONDERWERP /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838200" y="2286000"/>
            <a:ext cx="4800600" cy="39052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6553200" y="2286000"/>
            <a:ext cx="4800600" cy="39052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5BC47CD-32CA-4434-A931-60298C186A0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4006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2F35E840-7D0C-489A-B88C-9B5B6A358F43}"/>
              </a:ext>
            </a:extLst>
          </p:cNvPr>
          <p:cNvSpPr/>
          <p:nvPr/>
        </p:nvSpPr>
        <p:spPr>
          <a:xfrm>
            <a:off x="3149600" y="733425"/>
            <a:ext cx="5892800" cy="539115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400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7E150451-5081-475D-A7BF-2CE6F5C377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40216" y="5429602"/>
            <a:ext cx="4910667" cy="493713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DA6865-FA7E-094E-A575-DAADE998A2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40216" y="1628775"/>
            <a:ext cx="4910667" cy="36004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‘QUOTE’</a:t>
            </a:r>
          </a:p>
        </p:txBody>
      </p:sp>
      <p:pic>
        <p:nvPicPr>
          <p:cNvPr id="6" name="Afbeelding 2">
            <a:extLst>
              <a:ext uri="{FF2B5EF4-FFF2-40B4-BE49-F238E27FC236}">
                <a16:creationId xmlns:a16="http://schemas.microsoft.com/office/drawing/2014/main" id="{FFDA8079-95BD-45E3-8313-ABF6A59ED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4574" y="601590"/>
            <a:ext cx="355939" cy="297299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04E24CA-A573-4CEE-A581-99C9D72CAA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ACE7509-F60A-4509-9491-CD4ED7B54E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1930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50% + Grafiek 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C1E3821-5506-4202-BE50-A6280F593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4" y="563700"/>
            <a:ext cx="10827097" cy="3507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9" name="Tijdelijke aanduiding voor verticale tekst 2">
            <a:extLst>
              <a:ext uri="{FF2B5EF4-FFF2-40B4-BE49-F238E27FC236}">
                <a16:creationId xmlns:a16="http://schemas.microsoft.com/office/drawing/2014/main" id="{B6E7424A-424A-48B2-BDDC-91446A4E4AE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33" y="1478101"/>
            <a:ext cx="5114124" cy="4229277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Klik hier om een </a:t>
            </a:r>
            <a:r>
              <a:rPr lang="nl-NL" dirty="0" err="1"/>
              <a:t>bullet</a:t>
            </a:r>
            <a:r>
              <a:rPr lang="nl-NL" dirty="0"/>
              <a:t> te plaatsen. Meer hulp nodig? Aan de zijkanten van de slides heeft PPT Solutions instructies geplaatst om te helpen met het stijlen- én verwerken van tekst.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endParaRPr lang="nl-NL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C28F5BA-FAE5-48F6-BF8D-674EE6938D1A}"/>
              </a:ext>
            </a:extLst>
          </p:cNvPr>
          <p:cNvSpPr txBox="1"/>
          <p:nvPr userDrawn="1"/>
        </p:nvSpPr>
        <p:spPr>
          <a:xfrm>
            <a:off x="0" y="-226989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Tekst 50% + Grafiek 50%</a:t>
            </a:r>
          </a:p>
        </p:txBody>
      </p:sp>
      <p:sp>
        <p:nvSpPr>
          <p:cNvPr id="6" name="Tijdelijke aanduiding voor grafiek 12">
            <a:extLst>
              <a:ext uri="{FF2B5EF4-FFF2-40B4-BE49-F238E27FC236}">
                <a16:creationId xmlns:a16="http://schemas.microsoft.com/office/drawing/2014/main" id="{1204C21B-610C-4232-9114-8B652A378043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482906" y="1478101"/>
            <a:ext cx="5121435" cy="4229277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grafiek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slides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</p:spTree>
    <p:extLst>
      <p:ext uri="{BB962C8B-B14F-4D97-AF65-F5344CB8AC3E}">
        <p14:creationId xmlns:p14="http://schemas.microsoft.com/office/powerpoint/2010/main" val="1261101495"/>
      </p:ext>
    </p:extLst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INSTRUCTIE">
            <a:extLst>
              <a:ext uri="{FF2B5EF4-FFF2-40B4-BE49-F238E27FC236}">
                <a16:creationId xmlns:a16="http://schemas.microsoft.com/office/drawing/2014/main" id="{2259C3AB-6188-48C8-88BC-B8200BC2AD23}"/>
              </a:ext>
            </a:extLst>
          </p:cNvPr>
          <p:cNvGrpSpPr/>
          <p:nvPr userDrawn="1"/>
        </p:nvGrpSpPr>
        <p:grpSpPr>
          <a:xfrm>
            <a:off x="-3786438" y="2"/>
            <a:ext cx="3693387" cy="5359349"/>
            <a:chOff x="-3786437" y="0"/>
            <a:chExt cx="3693386" cy="5359349"/>
          </a:xfrm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98CA6551-31CA-40C5-836E-4953A94B7A17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105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B546B99A-1D27-43C1-9315-C89C4DC9D1A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B0FF89BA-5FBA-4CAA-8A14-6D6AE434AC3D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6922" marR="0" lvl="0" indent="-136922" algn="l" defTabSz="539354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45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C5D32105-1B15-44C8-B47C-37FBAA13744F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1E6BE5E5-CF33-4BFF-A2BB-9DABAEF5DB96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3148F805-2DAC-4272-B89A-B9BFA769703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9081" marR="0" lvl="1" indent="-132160" algn="l" defTabSz="539354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45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82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8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60BE7184-E15F-42AB-9132-8EC1F3BC93A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39357018-E1AD-495F-8E82-B4A2F4FE6CA4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539354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45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nl-NL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5CE7C35D-3F32-483F-B0D4-8AA1ADCC52D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F80D9116-53E3-4018-B5F3-51E559E978DA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539354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23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0279F4FD-D79B-4EC1-B5FD-F798009C348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D3533CF8-FD33-4C69-BB71-BD37BA470605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6922" marR="0" lvl="4" indent="-136922" algn="l" defTabSz="539354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136922" algn="l"/>
                </a:tabLst>
                <a:defRPr/>
              </a:pPr>
              <a:r>
                <a:rPr kumimoji="0" lang="nl-NL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DE56F4EA-9E58-4040-A773-567F2BACB434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56D29DA7-8A6A-45DD-A160-AC65E5845A31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9081" marR="0" lvl="6" indent="-132160" algn="l" defTabSz="685800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45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82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8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55C81428-8576-48D3-8419-B3BFAFAA074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583059E1-D0DD-4D8B-BB68-558CD05C32D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685800" rtl="0" eaLnBrk="1" fontAlgn="auto" latinLnBrk="0" hangingPunct="1">
                <a:lnSpc>
                  <a:spcPct val="90000"/>
                </a:lnSpc>
                <a:spcBef>
                  <a:spcPts val="225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2559BDD2-8BB2-476B-B5DD-58ACD73DFC1A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6BF4EED5-E42E-4927-B1BC-1687393D0C94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685800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Subtitel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51EF9D53-8B73-4109-AB18-0D0E49E92690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961368B1-E4A3-4ABE-A108-5CECB5AD67F2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6922" marR="0" lvl="5" indent="-136922" algn="l" defTabSz="685800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45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5AA2F1C2-98B9-4FBE-AC87-43DCA64BF585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9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9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9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9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9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9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9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9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9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51" name="ICOON_info">
              <a:extLst>
                <a:ext uri="{FF2B5EF4-FFF2-40B4-BE49-F238E27FC236}">
                  <a16:creationId xmlns:a16="http://schemas.microsoft.com/office/drawing/2014/main" id="{CF92F036-7396-4E06-B508-672811E34E11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93" name="Ovaal 92">
                <a:extLst>
                  <a:ext uri="{FF2B5EF4-FFF2-40B4-BE49-F238E27FC236}">
                    <a16:creationId xmlns:a16="http://schemas.microsoft.com/office/drawing/2014/main" id="{E5FC72EA-D90E-4559-B238-4131D4BC8E3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Graphic 163" descr="Informatie">
                <a:extLst>
                  <a:ext uri="{FF2B5EF4-FFF2-40B4-BE49-F238E27FC236}">
                    <a16:creationId xmlns:a16="http://schemas.microsoft.com/office/drawing/2014/main" id="{4A9F1E2D-8483-40CF-B68A-0F8BDA53E59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5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2" name="VOORBEELD">
              <a:extLst>
                <a:ext uri="{FF2B5EF4-FFF2-40B4-BE49-F238E27FC236}">
                  <a16:creationId xmlns:a16="http://schemas.microsoft.com/office/drawing/2014/main" id="{1C57C9ED-D2D7-46B7-9A07-E27A9D11CEC3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EC2DEEEE-34ED-41EF-ACCC-35C0524E1696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675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38B4A342-995C-4505-B1A1-A151D5ECE4B2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7701E09D-B752-4863-992D-0668CA0122E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6" name="Groep 85">
                  <a:extLst>
                    <a:ext uri="{FF2B5EF4-FFF2-40B4-BE49-F238E27FC236}">
                      <a16:creationId xmlns:a16="http://schemas.microsoft.com/office/drawing/2014/main" id="{C5BED81F-1B57-4C59-AF91-B0824D70357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4DD790A7-A860-47D7-8802-541E528D58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9" name="Rechte verbindingslijn 88">
                    <a:extLst>
                      <a:ext uri="{FF2B5EF4-FFF2-40B4-BE49-F238E27FC236}">
                        <a16:creationId xmlns:a16="http://schemas.microsoft.com/office/drawing/2014/main" id="{FF2F0BC6-6687-45BF-A209-73FD34211E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0" name="Rechte verbindingslijn 89">
                    <a:extLst>
                      <a:ext uri="{FF2B5EF4-FFF2-40B4-BE49-F238E27FC236}">
                        <a16:creationId xmlns:a16="http://schemas.microsoft.com/office/drawing/2014/main" id="{52E66392-2DD1-463C-95F2-19F6DFE799E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1" name="Rechte verbindingslijn 90">
                    <a:extLst>
                      <a:ext uri="{FF2B5EF4-FFF2-40B4-BE49-F238E27FC236}">
                        <a16:creationId xmlns:a16="http://schemas.microsoft.com/office/drawing/2014/main" id="{F8FBED65-9344-4820-987D-76CC4FD7F3B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2" name="Rechte verbindingslijn 91">
                    <a:extLst>
                      <a:ext uri="{FF2B5EF4-FFF2-40B4-BE49-F238E27FC236}">
                        <a16:creationId xmlns:a16="http://schemas.microsoft.com/office/drawing/2014/main" id="{AE5758A1-6EC9-4F28-B558-2D2A396388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7" name="Pijl: rechts 86">
                  <a:extLst>
                    <a:ext uri="{FF2B5EF4-FFF2-40B4-BE49-F238E27FC236}">
                      <a16:creationId xmlns:a16="http://schemas.microsoft.com/office/drawing/2014/main" id="{FC66AB48-E543-49D4-AE51-7CB4A9D1126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7B125CE4-5EAA-487B-98C9-60FC4AD27D2C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CE63D0B9-3A1F-4FCE-8921-DC86243076D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A7621846-70D2-4FAF-8ADA-A24ABFBF2A0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49CEE87F-C970-45BF-8011-E98832A20C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AAB21D47-BEE1-480A-AAE3-A6DB1E632B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DDF98484-842B-4C4B-94E0-515CCE4F46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C9D02BEF-17F2-4A45-97EF-BE00BB38B5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0" name="Pijl: rechts 79">
                  <a:extLst>
                    <a:ext uri="{FF2B5EF4-FFF2-40B4-BE49-F238E27FC236}">
                      <a16:creationId xmlns:a16="http://schemas.microsoft.com/office/drawing/2014/main" id="{7375F10A-C3E4-42B2-8F24-8BDCACCE7698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6ED9B8A5-40B9-4B1E-9684-DC1FFE9DB4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DB7AA4C8-150A-4DD4-8C00-993396740AD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0CFFF9C3-DC13-4494-A62D-B36E00A85D3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017F32AB-16D3-48B0-A8C3-D5BD78DEE247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50F43191-E5D8-4562-B549-3DC12D71BB6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71" name="Rechthoek 70">
                  <a:extLst>
                    <a:ext uri="{FF2B5EF4-FFF2-40B4-BE49-F238E27FC236}">
                      <a16:creationId xmlns:a16="http://schemas.microsoft.com/office/drawing/2014/main" id="{19E8C1B4-EE70-46BC-A79D-04D1117BDB08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788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563977F4-2A7F-4879-A53D-8022F184A94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D7D782CD-52AD-4172-AA7F-A335CCD248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15F06FE3-AA5F-41E3-A956-699E33886B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61C80D73-1BAC-400C-9EE0-B206633B06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A295FB84-33A3-46D6-B1EF-AACFC526BF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B141962C-9AAF-4663-9B19-034A4FFED1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72">
                  <a:extLst>
                    <a:ext uri="{FF2B5EF4-FFF2-40B4-BE49-F238E27FC236}">
                      <a16:creationId xmlns:a16="http://schemas.microsoft.com/office/drawing/2014/main" id="{513B64FC-183C-41E7-86C7-D394F374D5A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7AB8867A-65E6-46CC-B5C7-C0A38926BD60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63" name="Rechthoek 62">
                  <a:extLst>
                    <a:ext uri="{FF2B5EF4-FFF2-40B4-BE49-F238E27FC236}">
                      <a16:creationId xmlns:a16="http://schemas.microsoft.com/office/drawing/2014/main" id="{C93F9144-DC78-4FFD-BB7A-B3E9013E4C8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788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4" name="Groep 63">
                  <a:extLst>
                    <a:ext uri="{FF2B5EF4-FFF2-40B4-BE49-F238E27FC236}">
                      <a16:creationId xmlns:a16="http://schemas.microsoft.com/office/drawing/2014/main" id="{BF9A1E80-5A6D-45D4-9BB7-EDF1DB244FD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691982DE-F34E-4AE8-B66C-0311A34081C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57029BDB-8DAD-4A28-8DA8-399BFF346A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6695FC3D-EF06-4A53-9A0C-D2EB791A3D2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AF047E0B-7CD3-487E-A04C-E061E3831A2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B77B3B59-6D56-4336-B429-7C0680329C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5" name="Pijl: rechts 64">
                  <a:extLst>
                    <a:ext uri="{FF2B5EF4-FFF2-40B4-BE49-F238E27FC236}">
                      <a16:creationId xmlns:a16="http://schemas.microsoft.com/office/drawing/2014/main" id="{0E1A9EDF-3A8D-4889-A0F7-C698374E3D7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95" name="INSTRUCTIE">
            <a:extLst>
              <a:ext uri="{FF2B5EF4-FFF2-40B4-BE49-F238E27FC236}">
                <a16:creationId xmlns:a16="http://schemas.microsoft.com/office/drawing/2014/main" id="{7C7E8D04-13B4-4B71-B89B-479BC4DF4698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E633CA95-6B84-4AED-A672-E4BDF50C07A6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105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05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05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5B22A45A-EBF7-4C30-B067-12D2B9A0BB6F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6381F98-6534-4359-8E37-A870C5C3C38F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4DFEF9BD-74CD-4E3C-9427-ACC8C8EF0AA8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6228CDF5-9D83-49A9-A45C-6E740AB6358C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5AD730ED-1BD7-4DFB-8E41-B8A33A823313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7D9EA432-58AD-4036-A148-2B2F2E85EAA9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05" name="Rechthoek met één afgeknipte en afgeronde hoek 47">
                  <a:extLst>
                    <a:ext uri="{FF2B5EF4-FFF2-40B4-BE49-F238E27FC236}">
                      <a16:creationId xmlns:a16="http://schemas.microsoft.com/office/drawing/2014/main" id="{BA9BE353-1FC8-4FE9-9261-B10F825029B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Rechthoekige driehoek 105">
                  <a:extLst>
                    <a:ext uri="{FF2B5EF4-FFF2-40B4-BE49-F238E27FC236}">
                      <a16:creationId xmlns:a16="http://schemas.microsoft.com/office/drawing/2014/main" id="{8600A595-89AC-4ED8-A672-1FD84632C02E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70B64506-CCA6-45D9-8248-731B55331DCE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92CA0564-3557-4523-9E06-2F0C6DD66CA9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6858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0AC4DB14-C50E-4F43-AD0A-53097035D8C0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777233" y="1856130"/>
            <a:ext cx="10827107" cy="443816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A6621DD-BDCD-46CA-8A6F-90B3DC62D7E8}"/>
              </a:ext>
            </a:extLst>
          </p:cNvPr>
          <p:cNvSpPr txBox="1"/>
          <p:nvPr userDrawn="1"/>
        </p:nvSpPr>
        <p:spPr>
          <a:xfrm>
            <a:off x="0" y="-256190"/>
            <a:ext cx="12192000" cy="121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788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nl-NL" sz="788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TEKST</a:t>
            </a:r>
          </a:p>
        </p:txBody>
      </p:sp>
      <p:grpSp>
        <p:nvGrpSpPr>
          <p:cNvPr id="16" name="HAAK LIJN">
            <a:extLst>
              <a:ext uri="{FF2B5EF4-FFF2-40B4-BE49-F238E27FC236}">
                <a16:creationId xmlns:a16="http://schemas.microsoft.com/office/drawing/2014/main" id="{21256FA1-9CDC-4DD9-9786-CD0521601BAC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7" name="LIJN">
              <a:extLst>
                <a:ext uri="{FF2B5EF4-FFF2-40B4-BE49-F238E27FC236}">
                  <a16:creationId xmlns:a16="http://schemas.microsoft.com/office/drawing/2014/main" id="{6162A1A5-4D92-46A9-8DEE-AC6D219D29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34BDBCE-3724-4AB1-94CF-2AAD6335F9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26" name="LIJN">
              <a:extLst>
                <a:ext uri="{FF2B5EF4-FFF2-40B4-BE49-F238E27FC236}">
                  <a16:creationId xmlns:a16="http://schemas.microsoft.com/office/drawing/2014/main" id="{C77C3344-B6C8-4C3E-A14D-48C2288B246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Logo">
            <a:extLst>
              <a:ext uri="{FF2B5EF4-FFF2-40B4-BE49-F238E27FC236}">
                <a16:creationId xmlns:a16="http://schemas.microsoft.com/office/drawing/2014/main" id="{683231CA-E564-4317-8817-8643DD571F4D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3" y="6480357"/>
            <a:ext cx="1060019" cy="185413"/>
          </a:xfrm>
          <a:blipFill>
            <a:blip r:embed="rId7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75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    </a:t>
            </a:r>
          </a:p>
        </p:txBody>
      </p:sp>
      <p:sp>
        <p:nvSpPr>
          <p:cNvPr id="7" name="Dianummer">
            <a:extLst>
              <a:ext uri="{FF2B5EF4-FFF2-40B4-BE49-F238E27FC236}">
                <a16:creationId xmlns:a16="http://schemas.microsoft.com/office/drawing/2014/main" id="{5154FA8C-50A8-4470-ACA2-5ABE58D791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C93C5F-DB18-4797-88B9-B8B0D60519FD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Voettekst">
            <a:extLst>
              <a:ext uri="{FF2B5EF4-FFF2-40B4-BE49-F238E27FC236}">
                <a16:creationId xmlns:a16="http://schemas.microsoft.com/office/drawing/2014/main" id="{84E9FDE4-1A7F-4A5C-AC53-B36C6F9E05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Ondertitel">
            <a:extLst>
              <a:ext uri="{FF2B5EF4-FFF2-40B4-BE49-F238E27FC236}">
                <a16:creationId xmlns:a16="http://schemas.microsoft.com/office/drawing/2014/main" id="{D087FE13-DC03-4A42-925F-D0677F5B0C5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225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Plaats tweede titel hier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08B72B07-1936-49ED-9125-9D212B7EB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Plaats eerste titel hier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244ECB-66F5-4677-81F2-972B9FCA0F8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4293704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E6917-89F7-48C5-A271-631CE8C0D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rmAutofit/>
          </a:bodyPr>
          <a:lstStyle>
            <a:lvl1pPr>
              <a:defRPr lang="en-GB" sz="3200" b="0" kern="1200" dirty="0" smtClean="0">
                <a:solidFill>
                  <a:srgbClr val="E50856"/>
                </a:solidFill>
                <a:latin typeface="Avenir Next Condensed"/>
                <a:ea typeface="Avenir Next Condensed"/>
                <a:cs typeface="Arial" panose="020B0604020202020204" pitchFamily="34" charset="0"/>
                <a:sym typeface="Avenir Next Condensed Demi Bold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nl-NL" dirty="0"/>
              <a:t>VOORBEELD VAN EEN ONDERWERP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4D8162-1AA2-4B35-BEA6-C78FDA7F8A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1825625"/>
            <a:ext cx="10515599" cy="4351338"/>
          </a:xfrm>
        </p:spPr>
        <p:txBody>
          <a:bodyPr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r>
              <a:rPr lang="nl-NL" sz="1700" dirty="0"/>
              <a:t>Voorbeeldtekst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2006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97" name="Tekstvak 96">
            <a:extLst>
              <a:ext uri="{FF2B5EF4-FFF2-40B4-BE49-F238E27FC236}">
                <a16:creationId xmlns:a16="http://schemas.microsoft.com/office/drawing/2014/main" id="{89B351FD-4DA5-4789-A4D2-63D497BAFB95}"/>
              </a:ext>
            </a:extLst>
          </p:cNvPr>
          <p:cNvSpPr txBox="1"/>
          <p:nvPr userDrawn="1"/>
        </p:nvSpPr>
        <p:spPr>
          <a:xfrm>
            <a:off x="0" y="-226989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Alleen titel #2</a:t>
            </a:r>
          </a:p>
        </p:txBody>
      </p:sp>
    </p:spTree>
    <p:extLst>
      <p:ext uri="{BB962C8B-B14F-4D97-AF65-F5344CB8AC3E}">
        <p14:creationId xmlns:p14="http://schemas.microsoft.com/office/powerpoint/2010/main" val="3020847489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4">
            <a:extLst>
              <a:ext uri="{FF2B5EF4-FFF2-40B4-BE49-F238E27FC236}">
                <a16:creationId xmlns:a16="http://schemas.microsoft.com/office/drawing/2014/main" id="{3E43DDCB-339E-4C3A-9E9E-C22943510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1875" y="1624876"/>
            <a:ext cx="5330383" cy="2545109"/>
          </a:xfrm>
          <a:prstGeom prst="rect">
            <a:avLst/>
          </a:prstGeom>
        </p:spPr>
      </p:pic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62D72DF6-455F-49BB-BA77-CFB0EF8243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3234" y="1884364"/>
            <a:ext cx="10452100" cy="3089275"/>
          </a:xfrm>
        </p:spPr>
        <p:txBody>
          <a:bodyPr>
            <a:normAutofit/>
          </a:bodyPr>
          <a:lstStyle>
            <a:lvl1pPr marL="0" indent="0">
              <a:buNone/>
              <a:defRPr lang="en-GB" sz="6750" b="1" i="0" u="none" strike="noStrike" cap="none" spc="0" baseline="0" dirty="0">
                <a:ln>
                  <a:noFill/>
                </a:ln>
                <a:solidFill>
                  <a:srgbClr val="000000"/>
                </a:solidFill>
                <a:uFillTx/>
                <a:latin typeface="Avenir Next Condensed"/>
                <a:ea typeface="Avenir Next Condensed"/>
                <a:cs typeface="Avenir Next Condensed"/>
                <a:sym typeface="Helvetica Neue Medium"/>
              </a:defRPr>
            </a:lvl1pPr>
          </a:lstStyle>
          <a:p>
            <a:pPr lvl="0"/>
            <a:r>
              <a:rPr lang="nl-NL" sz="6750" dirty="0">
                <a:latin typeface="Avenir Next Condensed"/>
              </a:rPr>
              <a:t>VOORBEELD VAN EEN TITEL_</a:t>
            </a:r>
            <a:endParaRPr lang="en-GB" dirty="0"/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FDED8E11-341A-45D2-85B1-F7C4DB532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3234" y="5095875"/>
            <a:ext cx="10452100" cy="1009650"/>
          </a:xfrm>
        </p:spPr>
        <p:txBody>
          <a:bodyPr>
            <a:normAutofit/>
          </a:bodyPr>
          <a:lstStyle>
            <a:lvl1pPr marL="0" indent="0">
              <a:buNone/>
              <a:defRPr lang="en-GB" sz="3300" b="0" i="0" u="none" strike="noStrike" cap="none" spc="0" baseline="0" dirty="0">
                <a:ln>
                  <a:noFill/>
                </a:ln>
                <a:solidFill>
                  <a:srgbClr val="000000"/>
                </a:solidFill>
                <a:uFillTx/>
                <a:latin typeface="Avenir Next Condensed"/>
                <a:ea typeface="Avenir Next Condensed Medium"/>
                <a:cs typeface="Avenir Next Condensed Medium"/>
                <a:sym typeface="Avenir Next Condensed Medium"/>
              </a:defRPr>
            </a:lvl1pPr>
          </a:lstStyle>
          <a:p>
            <a:pPr lvl="0"/>
            <a:r>
              <a:rPr lang="nl-NL" dirty="0"/>
              <a:t>VOORBEELD VAN EEN ONDERTITEL</a:t>
            </a:r>
            <a:endParaRPr lang="en-GB" dirty="0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D9C3A310-643B-4139-9F62-77D0667471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3233" y="1196298"/>
            <a:ext cx="10458803" cy="588915"/>
          </a:xfrm>
        </p:spPr>
        <p:txBody>
          <a:bodyPr anchor="b">
            <a:noAutofit/>
          </a:bodyPr>
          <a:lstStyle>
            <a:lvl1pPr marL="0" indent="0">
              <a:buNone/>
              <a:defRPr lang="nl-NL" sz="2461" b="0" kern="1200" baseline="0" dirty="0" smtClean="0">
                <a:solidFill>
                  <a:srgbClr val="E50856"/>
                </a:solidFill>
                <a:latin typeface="Avenir Next Condense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lvl="0"/>
            <a:r>
              <a:rPr lang="nl-NL" dirty="0"/>
              <a:t>NAAM OPLEIDING/FACULTEIT</a:t>
            </a:r>
          </a:p>
        </p:txBody>
      </p:sp>
    </p:spTree>
    <p:extLst>
      <p:ext uri="{BB962C8B-B14F-4D97-AF65-F5344CB8AC3E}">
        <p14:creationId xmlns:p14="http://schemas.microsoft.com/office/powerpoint/2010/main" val="348096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C1E3821-5506-4202-BE50-A6280F593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4" y="563700"/>
            <a:ext cx="10827097" cy="3507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C28F5BA-FAE5-48F6-BF8D-674EE6938D1A}"/>
              </a:ext>
            </a:extLst>
          </p:cNvPr>
          <p:cNvSpPr txBox="1"/>
          <p:nvPr userDrawn="1"/>
        </p:nvSpPr>
        <p:spPr>
          <a:xfrm>
            <a:off x="0" y="-226989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Grafiek 100%</a:t>
            </a:r>
          </a:p>
        </p:txBody>
      </p:sp>
      <p:sp>
        <p:nvSpPr>
          <p:cNvPr id="6" name="Tijdelijke aanduiding voor grafiek 12">
            <a:extLst>
              <a:ext uri="{FF2B5EF4-FFF2-40B4-BE49-F238E27FC236}">
                <a16:creationId xmlns:a16="http://schemas.microsoft.com/office/drawing/2014/main" id="{1204C21B-610C-4232-9114-8B652A378043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777234" y="1478101"/>
            <a:ext cx="10827108" cy="4229277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grafiek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slides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</p:spTree>
    <p:extLst>
      <p:ext uri="{BB962C8B-B14F-4D97-AF65-F5344CB8AC3E}">
        <p14:creationId xmlns:p14="http://schemas.microsoft.com/office/powerpoint/2010/main" val="235488970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50% + Tabel 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C1E3821-5506-4202-BE50-A6280F593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4" y="563700"/>
            <a:ext cx="10827097" cy="3507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9" name="Tijdelijke aanduiding voor verticale tekst 2">
            <a:extLst>
              <a:ext uri="{FF2B5EF4-FFF2-40B4-BE49-F238E27FC236}">
                <a16:creationId xmlns:a16="http://schemas.microsoft.com/office/drawing/2014/main" id="{B6E7424A-424A-48B2-BDDC-91446A4E4AE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33" y="1478101"/>
            <a:ext cx="5114124" cy="4229277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Klik hier om een </a:t>
            </a:r>
            <a:r>
              <a:rPr lang="nl-NL" dirty="0" err="1"/>
              <a:t>bullet</a:t>
            </a:r>
            <a:r>
              <a:rPr lang="nl-NL" dirty="0"/>
              <a:t> te plaatsen. Meer hulp nodig? Aan de zijkanten van de slides heeft PPT Solutions instructies geplaatst om te helpen met het stijlen- én verwerken van tekst.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endParaRPr lang="nl-NL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C28F5BA-FAE5-48F6-BF8D-674EE6938D1A}"/>
              </a:ext>
            </a:extLst>
          </p:cNvPr>
          <p:cNvSpPr txBox="1"/>
          <p:nvPr userDrawn="1"/>
        </p:nvSpPr>
        <p:spPr>
          <a:xfrm>
            <a:off x="0" y="-226989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Tekst 50% + Tabel 50%</a:t>
            </a:r>
          </a:p>
        </p:txBody>
      </p:sp>
      <p:sp>
        <p:nvSpPr>
          <p:cNvPr id="7" name="Tijdelijke aanduiding voor tabel 8">
            <a:extLst>
              <a:ext uri="{FF2B5EF4-FFF2-40B4-BE49-F238E27FC236}">
                <a16:creationId xmlns:a16="http://schemas.microsoft.com/office/drawing/2014/main" id="{604FA606-9E53-4615-9E44-0305B6835DCC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6482906" y="1478101"/>
            <a:ext cx="5122800" cy="4229277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tabel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slides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</p:spTree>
    <p:extLst>
      <p:ext uri="{BB962C8B-B14F-4D97-AF65-F5344CB8AC3E}">
        <p14:creationId xmlns:p14="http://schemas.microsoft.com/office/powerpoint/2010/main" val="229936499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C1E3821-5506-4202-BE50-A6280F593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4" y="563700"/>
            <a:ext cx="10827097" cy="3507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C28F5BA-FAE5-48F6-BF8D-674EE6938D1A}"/>
              </a:ext>
            </a:extLst>
          </p:cNvPr>
          <p:cNvSpPr txBox="1"/>
          <p:nvPr userDrawn="1"/>
        </p:nvSpPr>
        <p:spPr>
          <a:xfrm>
            <a:off x="0" y="-226989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Tabel 100%</a:t>
            </a:r>
          </a:p>
        </p:txBody>
      </p:sp>
      <p:sp>
        <p:nvSpPr>
          <p:cNvPr id="5" name="Tijdelijke aanduiding voor tabel 8">
            <a:extLst>
              <a:ext uri="{FF2B5EF4-FFF2-40B4-BE49-F238E27FC236}">
                <a16:creationId xmlns:a16="http://schemas.microsoft.com/office/drawing/2014/main" id="{D2F8ECEE-0610-4E66-A301-1B2039EC14FD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777244" y="1478101"/>
            <a:ext cx="10828462" cy="4229277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tabel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slides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</p:spTree>
    <p:extLst>
      <p:ext uri="{BB962C8B-B14F-4D97-AF65-F5344CB8AC3E}">
        <p14:creationId xmlns:p14="http://schemas.microsoft.com/office/powerpoint/2010/main" val="217654415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jdelijke aanduiding voor tekst 25">
            <a:extLst>
              <a:ext uri="{FF2B5EF4-FFF2-40B4-BE49-F238E27FC236}">
                <a16:creationId xmlns:a16="http://schemas.microsoft.com/office/drawing/2014/main" id="{15F038DF-F831-4396-A089-319664918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4781" y="1165186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97" name="Tekstvak 96">
            <a:extLst>
              <a:ext uri="{FF2B5EF4-FFF2-40B4-BE49-F238E27FC236}">
                <a16:creationId xmlns:a16="http://schemas.microsoft.com/office/drawing/2014/main" id="{19055C38-018F-4D90-B549-57AB58B35C83}"/>
              </a:ext>
            </a:extLst>
          </p:cNvPr>
          <p:cNvSpPr txBox="1"/>
          <p:nvPr userDrawn="1"/>
        </p:nvSpPr>
        <p:spPr>
          <a:xfrm>
            <a:off x="0" y="-226989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Logo slide</a:t>
            </a:r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42FBACA4-D0B1-4074-9C6F-F5A997F542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7244" y="1165186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15" name="Tijdelijke aanduiding voor tekst 25">
            <a:extLst>
              <a:ext uri="{FF2B5EF4-FFF2-40B4-BE49-F238E27FC236}">
                <a16:creationId xmlns:a16="http://schemas.microsoft.com/office/drawing/2014/main" id="{6068D1A8-94CD-4024-8C37-CC8C41EE87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6423" y="1165186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17" name="Tijdelijke aanduiding voor tekst 25">
            <a:extLst>
              <a:ext uri="{FF2B5EF4-FFF2-40B4-BE49-F238E27FC236}">
                <a16:creationId xmlns:a16="http://schemas.microsoft.com/office/drawing/2014/main" id="{49364892-2B08-4A26-8883-0C3813167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35602" y="1165186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19" name="Tijdelijke aanduiding voor tekst 25">
            <a:extLst>
              <a:ext uri="{FF2B5EF4-FFF2-40B4-BE49-F238E27FC236}">
                <a16:creationId xmlns:a16="http://schemas.microsoft.com/office/drawing/2014/main" id="{CAE40D7C-9079-4084-8F6F-8760EF0D52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93960" y="1165186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20" name="Tijdelijke aanduiding voor tekst 25">
            <a:extLst>
              <a:ext uri="{FF2B5EF4-FFF2-40B4-BE49-F238E27FC236}">
                <a16:creationId xmlns:a16="http://schemas.microsoft.com/office/drawing/2014/main" id="{10B1D4D7-0825-440F-AAF8-72AEB2537E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23141" y="1165186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3" name="Tijdelijke aanduiding voor tekst 25">
            <a:extLst>
              <a:ext uri="{FF2B5EF4-FFF2-40B4-BE49-F238E27FC236}">
                <a16:creationId xmlns:a16="http://schemas.microsoft.com/office/drawing/2014/main" id="{4CCDB49A-1C7C-4FC5-B732-2963F9CF51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7244" y="2205111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4" name="Tijdelijke aanduiding voor tekst 25">
            <a:extLst>
              <a:ext uri="{FF2B5EF4-FFF2-40B4-BE49-F238E27FC236}">
                <a16:creationId xmlns:a16="http://schemas.microsoft.com/office/drawing/2014/main" id="{347F6BFD-102A-4CA8-9009-85B97CA5D1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7244" y="3245036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5" name="Tijdelijke aanduiding voor tekst 25">
            <a:extLst>
              <a:ext uri="{FF2B5EF4-FFF2-40B4-BE49-F238E27FC236}">
                <a16:creationId xmlns:a16="http://schemas.microsoft.com/office/drawing/2014/main" id="{34AE8C66-1F32-4168-A9A8-C8C481B7D9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7244" y="4284961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6" name="Tijdelijke aanduiding voor tekst 25">
            <a:extLst>
              <a:ext uri="{FF2B5EF4-FFF2-40B4-BE49-F238E27FC236}">
                <a16:creationId xmlns:a16="http://schemas.microsoft.com/office/drawing/2014/main" id="{ACBB3EDF-1F9F-48DF-9823-EE67C85B66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7244" y="5324887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7" name="Tijdelijke aanduiding voor tekst 25">
            <a:extLst>
              <a:ext uri="{FF2B5EF4-FFF2-40B4-BE49-F238E27FC236}">
                <a16:creationId xmlns:a16="http://schemas.microsoft.com/office/drawing/2014/main" id="{E47634BC-3911-4DB8-8DC4-168D117A35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06423" y="2205111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8" name="Tijdelijke aanduiding voor tekst 25">
            <a:extLst>
              <a:ext uri="{FF2B5EF4-FFF2-40B4-BE49-F238E27FC236}">
                <a16:creationId xmlns:a16="http://schemas.microsoft.com/office/drawing/2014/main" id="{63F12813-E35B-42CF-8458-AABF1FCF88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35602" y="2205111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9" name="Tijdelijke aanduiding voor tekst 25">
            <a:extLst>
              <a:ext uri="{FF2B5EF4-FFF2-40B4-BE49-F238E27FC236}">
                <a16:creationId xmlns:a16="http://schemas.microsoft.com/office/drawing/2014/main" id="{BBBFFD0B-2D4A-428A-8208-6762326749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4781" y="2205111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40" name="Tijdelijke aanduiding voor tekst 25">
            <a:extLst>
              <a:ext uri="{FF2B5EF4-FFF2-40B4-BE49-F238E27FC236}">
                <a16:creationId xmlns:a16="http://schemas.microsoft.com/office/drawing/2014/main" id="{843C99D9-4D0C-46B9-9441-8E3D717C45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93960" y="2205111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41" name="Tijdelijke aanduiding voor tekst 25">
            <a:extLst>
              <a:ext uri="{FF2B5EF4-FFF2-40B4-BE49-F238E27FC236}">
                <a16:creationId xmlns:a16="http://schemas.microsoft.com/office/drawing/2014/main" id="{B64EC237-0BBF-4267-97CB-58D2B0290C5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23141" y="2205111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42" name="Tijdelijke aanduiding voor tekst 25">
            <a:extLst>
              <a:ext uri="{FF2B5EF4-FFF2-40B4-BE49-F238E27FC236}">
                <a16:creationId xmlns:a16="http://schemas.microsoft.com/office/drawing/2014/main" id="{11F9A838-027B-476D-9549-37FB7D5F35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606423" y="3245036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43" name="Tijdelijke aanduiding voor tekst 25">
            <a:extLst>
              <a:ext uri="{FF2B5EF4-FFF2-40B4-BE49-F238E27FC236}">
                <a16:creationId xmlns:a16="http://schemas.microsoft.com/office/drawing/2014/main" id="{97628A29-095F-429E-BB9F-F8827CAFD89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35602" y="3245036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44" name="Tijdelijke aanduiding voor tekst 25">
            <a:extLst>
              <a:ext uri="{FF2B5EF4-FFF2-40B4-BE49-F238E27FC236}">
                <a16:creationId xmlns:a16="http://schemas.microsoft.com/office/drawing/2014/main" id="{6722DBD3-29E4-4359-A803-464303CF5B0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64781" y="3245036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45" name="Tijdelijke aanduiding voor tekst 25">
            <a:extLst>
              <a:ext uri="{FF2B5EF4-FFF2-40B4-BE49-F238E27FC236}">
                <a16:creationId xmlns:a16="http://schemas.microsoft.com/office/drawing/2014/main" id="{C733C37C-B165-4A68-BC1A-C700A884B1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93960" y="3245036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46" name="Tijdelijke aanduiding voor tekst 25">
            <a:extLst>
              <a:ext uri="{FF2B5EF4-FFF2-40B4-BE49-F238E27FC236}">
                <a16:creationId xmlns:a16="http://schemas.microsoft.com/office/drawing/2014/main" id="{F5AA519A-347E-449F-BD08-BCF8F0A5B69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23141" y="3245036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47" name="Tijdelijke aanduiding voor tekst 25">
            <a:extLst>
              <a:ext uri="{FF2B5EF4-FFF2-40B4-BE49-F238E27FC236}">
                <a16:creationId xmlns:a16="http://schemas.microsoft.com/office/drawing/2014/main" id="{DF719254-0AA2-4E6B-B7B9-1CFCC863B9B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606423" y="4284961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48" name="Tijdelijke aanduiding voor tekst 25">
            <a:extLst>
              <a:ext uri="{FF2B5EF4-FFF2-40B4-BE49-F238E27FC236}">
                <a16:creationId xmlns:a16="http://schemas.microsoft.com/office/drawing/2014/main" id="{FC90DD46-4462-42B2-AE49-9B5F5E72CA4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35602" y="4284961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49" name="Tijdelijke aanduiding voor tekst 25">
            <a:extLst>
              <a:ext uri="{FF2B5EF4-FFF2-40B4-BE49-F238E27FC236}">
                <a16:creationId xmlns:a16="http://schemas.microsoft.com/office/drawing/2014/main" id="{629B952D-7D11-4E27-8C3A-85FA9A4A67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4781" y="4284961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50" name="Tijdelijke aanduiding voor tekst 25">
            <a:extLst>
              <a:ext uri="{FF2B5EF4-FFF2-40B4-BE49-F238E27FC236}">
                <a16:creationId xmlns:a16="http://schemas.microsoft.com/office/drawing/2014/main" id="{4EE0E7A6-4694-4E9D-8AC0-F26D8C8311E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93960" y="4284961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51" name="Tijdelijke aanduiding voor tekst 25">
            <a:extLst>
              <a:ext uri="{FF2B5EF4-FFF2-40B4-BE49-F238E27FC236}">
                <a16:creationId xmlns:a16="http://schemas.microsoft.com/office/drawing/2014/main" id="{7505AB70-55C4-4B78-ABA0-FB486DF07F0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923141" y="4284961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52" name="Tijdelijke aanduiding voor tekst 25">
            <a:extLst>
              <a:ext uri="{FF2B5EF4-FFF2-40B4-BE49-F238E27FC236}">
                <a16:creationId xmlns:a16="http://schemas.microsoft.com/office/drawing/2014/main" id="{38F6595E-8751-4E3F-8DA1-DFCF5B36D34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606423" y="5324887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53" name="Tijdelijke aanduiding voor tekst 25">
            <a:extLst>
              <a:ext uri="{FF2B5EF4-FFF2-40B4-BE49-F238E27FC236}">
                <a16:creationId xmlns:a16="http://schemas.microsoft.com/office/drawing/2014/main" id="{5518452C-724D-4F59-A446-15BC1C21E1D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5602" y="5324887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54" name="Tijdelijke aanduiding voor tekst 25">
            <a:extLst>
              <a:ext uri="{FF2B5EF4-FFF2-40B4-BE49-F238E27FC236}">
                <a16:creationId xmlns:a16="http://schemas.microsoft.com/office/drawing/2014/main" id="{A4E14F64-1498-44FA-81EB-E3675F05BCC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64781" y="5324887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55" name="Tijdelijke aanduiding voor tekst 25">
            <a:extLst>
              <a:ext uri="{FF2B5EF4-FFF2-40B4-BE49-F238E27FC236}">
                <a16:creationId xmlns:a16="http://schemas.microsoft.com/office/drawing/2014/main" id="{F9FB7483-49F0-4B62-8899-BE6818E0F1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093960" y="5324887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56" name="Tijdelijke aanduiding voor tekst 25">
            <a:extLst>
              <a:ext uri="{FF2B5EF4-FFF2-40B4-BE49-F238E27FC236}">
                <a16:creationId xmlns:a16="http://schemas.microsoft.com/office/drawing/2014/main" id="{4C1B3689-FACB-47C1-96EB-C56C20C9321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923141" y="5324887"/>
            <a:ext cx="1681200" cy="896400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2" name="Tijdelijke aanduiding voor afbeelding 40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946150" y="1298575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57" name="Tijdelijke aanduiding voor afbeelding 40">
            <a:extLst>
              <a:ext uri="{FF2B5EF4-FFF2-40B4-BE49-F238E27FC236}">
                <a16:creationId xmlns:a16="http://schemas.microsoft.com/office/drawing/2014/main" id="{16D2C77D-BEB4-4A6F-A33B-30B9A1283B2E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2775329" y="1298575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58" name="Tijdelijke aanduiding voor afbeelding 40">
            <a:extLst>
              <a:ext uri="{FF2B5EF4-FFF2-40B4-BE49-F238E27FC236}">
                <a16:creationId xmlns:a16="http://schemas.microsoft.com/office/drawing/2014/main" id="{4F82EEDA-679D-4B95-9912-69B7489ADBBB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604508" y="1298575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61" name="Tijdelijke aanduiding voor afbeelding 40">
            <a:extLst>
              <a:ext uri="{FF2B5EF4-FFF2-40B4-BE49-F238E27FC236}">
                <a16:creationId xmlns:a16="http://schemas.microsoft.com/office/drawing/2014/main" id="{237C9D81-C8F6-43FA-B7BC-AD156CA69E6D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433687" y="1298575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62" name="Tijdelijke aanduiding voor afbeelding 40">
            <a:extLst>
              <a:ext uri="{FF2B5EF4-FFF2-40B4-BE49-F238E27FC236}">
                <a16:creationId xmlns:a16="http://schemas.microsoft.com/office/drawing/2014/main" id="{5C089EE3-FAB4-4B02-8A08-055914B65E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8262866" y="1298575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63" name="Tijdelijke aanduiding voor afbeelding 40">
            <a:extLst>
              <a:ext uri="{FF2B5EF4-FFF2-40B4-BE49-F238E27FC236}">
                <a16:creationId xmlns:a16="http://schemas.microsoft.com/office/drawing/2014/main" id="{23EF2C06-0712-40BB-A8C8-B76EC40BE40C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0092047" y="1298575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64" name="Tijdelijke aanduiding voor afbeelding 40">
            <a:extLst>
              <a:ext uri="{FF2B5EF4-FFF2-40B4-BE49-F238E27FC236}">
                <a16:creationId xmlns:a16="http://schemas.microsoft.com/office/drawing/2014/main" id="{7A262ED1-7B76-47FC-B18D-9E237BE7838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46150" y="2338500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65" name="Tijdelijke aanduiding voor afbeelding 40">
            <a:extLst>
              <a:ext uri="{FF2B5EF4-FFF2-40B4-BE49-F238E27FC236}">
                <a16:creationId xmlns:a16="http://schemas.microsoft.com/office/drawing/2014/main" id="{B7B3B585-6D48-4244-BBA7-4580B4121D0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775329" y="2338500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66" name="Tijdelijke aanduiding voor afbeelding 40">
            <a:extLst>
              <a:ext uri="{FF2B5EF4-FFF2-40B4-BE49-F238E27FC236}">
                <a16:creationId xmlns:a16="http://schemas.microsoft.com/office/drawing/2014/main" id="{501444A8-6B8A-4FED-A948-2DFA97700FD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604508" y="2338500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67" name="Tijdelijke aanduiding voor afbeelding 40">
            <a:extLst>
              <a:ext uri="{FF2B5EF4-FFF2-40B4-BE49-F238E27FC236}">
                <a16:creationId xmlns:a16="http://schemas.microsoft.com/office/drawing/2014/main" id="{1E15710D-C566-4516-BFA6-8B921387E4ED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433687" y="2338500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68" name="Tijdelijke aanduiding voor afbeelding 40">
            <a:extLst>
              <a:ext uri="{FF2B5EF4-FFF2-40B4-BE49-F238E27FC236}">
                <a16:creationId xmlns:a16="http://schemas.microsoft.com/office/drawing/2014/main" id="{016C374D-7E98-4289-9717-DFF7F6F00FB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262866" y="2338500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69" name="Tijdelijke aanduiding voor afbeelding 40">
            <a:extLst>
              <a:ext uri="{FF2B5EF4-FFF2-40B4-BE49-F238E27FC236}">
                <a16:creationId xmlns:a16="http://schemas.microsoft.com/office/drawing/2014/main" id="{8EEBA09A-0DFA-47AB-A905-54A8FE653408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10092047" y="2338500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70" name="Tijdelijke aanduiding voor afbeelding 40">
            <a:extLst>
              <a:ext uri="{FF2B5EF4-FFF2-40B4-BE49-F238E27FC236}">
                <a16:creationId xmlns:a16="http://schemas.microsoft.com/office/drawing/2014/main" id="{96E3805B-FC01-446F-ACCB-77CAB85D7438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946150" y="3378425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71" name="Tijdelijke aanduiding voor afbeelding 40">
            <a:extLst>
              <a:ext uri="{FF2B5EF4-FFF2-40B4-BE49-F238E27FC236}">
                <a16:creationId xmlns:a16="http://schemas.microsoft.com/office/drawing/2014/main" id="{F035EA73-E82D-46E1-9F59-2757F9429BF8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2775329" y="3378425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72" name="Tijdelijke aanduiding voor afbeelding 40">
            <a:extLst>
              <a:ext uri="{FF2B5EF4-FFF2-40B4-BE49-F238E27FC236}">
                <a16:creationId xmlns:a16="http://schemas.microsoft.com/office/drawing/2014/main" id="{B9431F66-1434-4E07-BE28-28F467615EAF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4604508" y="3378425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73" name="Tijdelijke aanduiding voor afbeelding 40">
            <a:extLst>
              <a:ext uri="{FF2B5EF4-FFF2-40B4-BE49-F238E27FC236}">
                <a16:creationId xmlns:a16="http://schemas.microsoft.com/office/drawing/2014/main" id="{352C4897-1433-4314-B123-76CB32C2092D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6433687" y="3378425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74" name="Tijdelijke aanduiding voor afbeelding 40">
            <a:extLst>
              <a:ext uri="{FF2B5EF4-FFF2-40B4-BE49-F238E27FC236}">
                <a16:creationId xmlns:a16="http://schemas.microsoft.com/office/drawing/2014/main" id="{1C50311B-7A96-4D60-AA50-544CFD227F83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8262866" y="3378425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75" name="Tijdelijke aanduiding voor afbeelding 40">
            <a:extLst>
              <a:ext uri="{FF2B5EF4-FFF2-40B4-BE49-F238E27FC236}">
                <a16:creationId xmlns:a16="http://schemas.microsoft.com/office/drawing/2014/main" id="{C5E62BC4-37F6-4C0C-9EF8-3ABB7DE05BE1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10092047" y="3378425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76" name="Tijdelijke aanduiding voor afbeelding 40">
            <a:extLst>
              <a:ext uri="{FF2B5EF4-FFF2-40B4-BE49-F238E27FC236}">
                <a16:creationId xmlns:a16="http://schemas.microsoft.com/office/drawing/2014/main" id="{517A928F-4BFA-4623-AC2A-2EB44D4CA6CF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46150" y="4418350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77" name="Tijdelijke aanduiding voor afbeelding 40">
            <a:extLst>
              <a:ext uri="{FF2B5EF4-FFF2-40B4-BE49-F238E27FC236}">
                <a16:creationId xmlns:a16="http://schemas.microsoft.com/office/drawing/2014/main" id="{5A96293E-0043-4A88-B39D-C9A7C5C77DC7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775329" y="4418350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78" name="Tijdelijke aanduiding voor afbeelding 40">
            <a:extLst>
              <a:ext uri="{FF2B5EF4-FFF2-40B4-BE49-F238E27FC236}">
                <a16:creationId xmlns:a16="http://schemas.microsoft.com/office/drawing/2014/main" id="{B0E7776A-1ACC-4D36-B4E9-D1693FB0F087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4604508" y="4418350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79" name="Tijdelijke aanduiding voor afbeelding 40">
            <a:extLst>
              <a:ext uri="{FF2B5EF4-FFF2-40B4-BE49-F238E27FC236}">
                <a16:creationId xmlns:a16="http://schemas.microsoft.com/office/drawing/2014/main" id="{1BC1B9C2-33A4-4504-B540-A4E99193E33F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433687" y="4418350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80" name="Tijdelijke aanduiding voor afbeelding 40">
            <a:extLst>
              <a:ext uri="{FF2B5EF4-FFF2-40B4-BE49-F238E27FC236}">
                <a16:creationId xmlns:a16="http://schemas.microsoft.com/office/drawing/2014/main" id="{2E8FA7A5-C09D-4E1F-A104-E68F19C5D2B6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8262866" y="4418350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81" name="Tijdelijke aanduiding voor afbeelding 40">
            <a:extLst>
              <a:ext uri="{FF2B5EF4-FFF2-40B4-BE49-F238E27FC236}">
                <a16:creationId xmlns:a16="http://schemas.microsoft.com/office/drawing/2014/main" id="{8633A8BE-72E6-4027-A720-46ADC01623FA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10092047" y="4418350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82" name="Tijdelijke aanduiding voor afbeelding 40">
            <a:extLst>
              <a:ext uri="{FF2B5EF4-FFF2-40B4-BE49-F238E27FC236}">
                <a16:creationId xmlns:a16="http://schemas.microsoft.com/office/drawing/2014/main" id="{C97D9162-2F70-4285-A3DB-21260F005313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946150" y="5458276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83" name="Tijdelijke aanduiding voor afbeelding 40">
            <a:extLst>
              <a:ext uri="{FF2B5EF4-FFF2-40B4-BE49-F238E27FC236}">
                <a16:creationId xmlns:a16="http://schemas.microsoft.com/office/drawing/2014/main" id="{ADA70C81-6AF8-4948-9EA9-9E56735DF5BD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2775329" y="5458276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84" name="Tijdelijke aanduiding voor afbeelding 40">
            <a:extLst>
              <a:ext uri="{FF2B5EF4-FFF2-40B4-BE49-F238E27FC236}">
                <a16:creationId xmlns:a16="http://schemas.microsoft.com/office/drawing/2014/main" id="{8E2FFE50-0D99-4CA3-8E0C-9A8571F23E5F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4604508" y="5458276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85" name="Tijdelijke aanduiding voor afbeelding 40">
            <a:extLst>
              <a:ext uri="{FF2B5EF4-FFF2-40B4-BE49-F238E27FC236}">
                <a16:creationId xmlns:a16="http://schemas.microsoft.com/office/drawing/2014/main" id="{06BDB0F3-68F5-4F8A-BF12-65F71C4ECB06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6433687" y="5458276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86" name="Tijdelijke aanduiding voor afbeelding 40">
            <a:extLst>
              <a:ext uri="{FF2B5EF4-FFF2-40B4-BE49-F238E27FC236}">
                <a16:creationId xmlns:a16="http://schemas.microsoft.com/office/drawing/2014/main" id="{8A945288-7F91-4C97-8268-60D0E1383107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8262866" y="5458276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87" name="Tijdelijke aanduiding voor afbeelding 40">
            <a:extLst>
              <a:ext uri="{FF2B5EF4-FFF2-40B4-BE49-F238E27FC236}">
                <a16:creationId xmlns:a16="http://schemas.microsoft.com/office/drawing/2014/main" id="{3C8ACEC9-56B3-4C94-B037-0872B78F9630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10092047" y="5458276"/>
            <a:ext cx="1343388" cy="629622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</p:spTree>
    <p:extLst>
      <p:ext uri="{BB962C8B-B14F-4D97-AF65-F5344CB8AC3E}">
        <p14:creationId xmlns:p14="http://schemas.microsoft.com/office/powerpoint/2010/main" val="3994502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decel="10000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decel="10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decel="10000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decel="10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decel="10000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0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0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0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/>
      <p:bldP spid="257" grpId="0"/>
      <p:bldP spid="258" grpId="0"/>
      <p:bldP spid="261" grpId="0"/>
      <p:bldP spid="262" grpId="0"/>
      <p:bldP spid="263" grpId="0"/>
      <p:bldP spid="264" grpId="0"/>
      <p:bldP spid="265" grpId="0"/>
      <p:bldP spid="266" grpId="0"/>
      <p:bldP spid="267" grpId="0"/>
      <p:bldP spid="268" grpId="0"/>
      <p:bldP spid="269" grpId="0"/>
      <p:bldP spid="270" grpId="0"/>
      <p:bldP spid="271" grpId="0"/>
      <p:bldP spid="272" grpId="0"/>
      <p:bldP spid="273" grpId="0"/>
      <p:bldP spid="274" grpId="0"/>
      <p:bldP spid="275" grpId="0"/>
      <p:bldP spid="276" grpId="0"/>
      <p:bldP spid="277" grpId="0"/>
      <p:bldP spid="278" grpId="0"/>
      <p:bldP spid="279" grpId="0"/>
      <p:bldP spid="280" grpId="0"/>
      <p:bldP spid="281" grpId="0"/>
      <p:bldP spid="282" grpId="0"/>
      <p:bldP spid="283" grpId="0"/>
      <p:bldP spid="284" grpId="0"/>
      <p:bldP spid="285" grpId="0"/>
      <p:bldP spid="286" grpId="0"/>
      <p:bldP spid="287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jdelijke aanduiding voor tekst 25">
            <a:extLst>
              <a:ext uri="{FF2B5EF4-FFF2-40B4-BE49-F238E27FC236}">
                <a16:creationId xmlns:a16="http://schemas.microsoft.com/office/drawing/2014/main" id="{15F038DF-F831-4396-A089-319664918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2544" y="2106799"/>
            <a:ext cx="1904964" cy="1311315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97" name="Tekstvak 96">
            <a:extLst>
              <a:ext uri="{FF2B5EF4-FFF2-40B4-BE49-F238E27FC236}">
                <a16:creationId xmlns:a16="http://schemas.microsoft.com/office/drawing/2014/main" id="{19055C38-018F-4D90-B549-57AB58B35C83}"/>
              </a:ext>
            </a:extLst>
          </p:cNvPr>
          <p:cNvSpPr txBox="1"/>
          <p:nvPr userDrawn="1"/>
        </p:nvSpPr>
        <p:spPr>
          <a:xfrm>
            <a:off x="0" y="-226989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Logo slide</a:t>
            </a:r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42FBACA4-D0B1-4074-9C6F-F5A997F542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7244" y="2106799"/>
            <a:ext cx="1904964" cy="1311315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15" name="Tijdelijke aanduiding voor tekst 25">
            <a:extLst>
              <a:ext uri="{FF2B5EF4-FFF2-40B4-BE49-F238E27FC236}">
                <a16:creationId xmlns:a16="http://schemas.microsoft.com/office/drawing/2014/main" id="{6068D1A8-94CD-4024-8C37-CC8C41EE87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2344" y="2106799"/>
            <a:ext cx="1904964" cy="1311315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17" name="Tijdelijke aanduiding voor tekst 25">
            <a:extLst>
              <a:ext uri="{FF2B5EF4-FFF2-40B4-BE49-F238E27FC236}">
                <a16:creationId xmlns:a16="http://schemas.microsoft.com/office/drawing/2014/main" id="{49364892-2B08-4A26-8883-0C3813167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7444" y="2106799"/>
            <a:ext cx="1904964" cy="1311315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19" name="Tijdelijke aanduiding voor tekst 25">
            <a:extLst>
              <a:ext uri="{FF2B5EF4-FFF2-40B4-BE49-F238E27FC236}">
                <a16:creationId xmlns:a16="http://schemas.microsoft.com/office/drawing/2014/main" id="{CAE40D7C-9079-4084-8F6F-8760EF0D52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77643" y="2106799"/>
            <a:ext cx="1904964" cy="1311315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20" name="Tijdelijke aanduiding voor tekst 25">
            <a:extLst>
              <a:ext uri="{FF2B5EF4-FFF2-40B4-BE49-F238E27FC236}">
                <a16:creationId xmlns:a16="http://schemas.microsoft.com/office/drawing/2014/main" id="{10B1D4D7-0825-440F-AAF8-72AEB2537E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7244" y="3743624"/>
            <a:ext cx="1904964" cy="1311315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3" name="Tijdelijke aanduiding voor tekst 25">
            <a:extLst>
              <a:ext uri="{FF2B5EF4-FFF2-40B4-BE49-F238E27FC236}">
                <a16:creationId xmlns:a16="http://schemas.microsoft.com/office/drawing/2014/main" id="{4CCDB49A-1C7C-4FC5-B732-2963F9CF51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2344" y="3743624"/>
            <a:ext cx="1904964" cy="1311315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7" name="Tijdelijke aanduiding voor tekst 25">
            <a:extLst>
              <a:ext uri="{FF2B5EF4-FFF2-40B4-BE49-F238E27FC236}">
                <a16:creationId xmlns:a16="http://schemas.microsoft.com/office/drawing/2014/main" id="{E47634BC-3911-4DB8-8DC4-168D117A35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27444" y="3743624"/>
            <a:ext cx="1904964" cy="1311315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8" name="Tijdelijke aanduiding voor tekst 25">
            <a:extLst>
              <a:ext uri="{FF2B5EF4-FFF2-40B4-BE49-F238E27FC236}">
                <a16:creationId xmlns:a16="http://schemas.microsoft.com/office/drawing/2014/main" id="{63F12813-E35B-42CF-8458-AABF1FCF88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52544" y="3743624"/>
            <a:ext cx="1904964" cy="1311315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9" name="Tijdelijke aanduiding voor tekst 25">
            <a:extLst>
              <a:ext uri="{FF2B5EF4-FFF2-40B4-BE49-F238E27FC236}">
                <a16:creationId xmlns:a16="http://schemas.microsoft.com/office/drawing/2014/main" id="{BBBFFD0B-2D4A-428A-8208-6762326749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77643" y="3743624"/>
            <a:ext cx="1904964" cy="1311315"/>
          </a:xfrm>
          <a:solidFill>
            <a:schemeClr val="bg1"/>
          </a:solidFill>
          <a:ln w="12700">
            <a:solidFill>
              <a:schemeClr val="tx2">
                <a:alpha val="25000"/>
              </a:schemeClr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2" name="Tijdelijke aanduiding voor afbeelding 40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946150" y="2301930"/>
            <a:ext cx="1522190" cy="92105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57" name="Tijdelijke aanduiding voor afbeelding 40">
            <a:extLst>
              <a:ext uri="{FF2B5EF4-FFF2-40B4-BE49-F238E27FC236}">
                <a16:creationId xmlns:a16="http://schemas.microsoft.com/office/drawing/2014/main" id="{16D2C77D-BEB4-4A6F-A33B-30B9A1283B2E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171250" y="2301930"/>
            <a:ext cx="1522190" cy="92105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58" name="Tijdelijke aanduiding voor afbeelding 40">
            <a:extLst>
              <a:ext uri="{FF2B5EF4-FFF2-40B4-BE49-F238E27FC236}">
                <a16:creationId xmlns:a16="http://schemas.microsoft.com/office/drawing/2014/main" id="{4F82EEDA-679D-4B95-9912-69B7489ADBBB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5396350" y="2301930"/>
            <a:ext cx="1522190" cy="92105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61" name="Tijdelijke aanduiding voor afbeelding 40">
            <a:extLst>
              <a:ext uri="{FF2B5EF4-FFF2-40B4-BE49-F238E27FC236}">
                <a16:creationId xmlns:a16="http://schemas.microsoft.com/office/drawing/2014/main" id="{237C9D81-C8F6-43FA-B7BC-AD156CA69E6D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7621450" y="2301930"/>
            <a:ext cx="1522190" cy="92105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62" name="Tijdelijke aanduiding voor afbeelding 40">
            <a:extLst>
              <a:ext uri="{FF2B5EF4-FFF2-40B4-BE49-F238E27FC236}">
                <a16:creationId xmlns:a16="http://schemas.microsoft.com/office/drawing/2014/main" id="{5C089EE3-FAB4-4B02-8A08-055914B65E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846549" y="2301930"/>
            <a:ext cx="1522190" cy="92105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63" name="Tijdelijke aanduiding voor afbeelding 40">
            <a:extLst>
              <a:ext uri="{FF2B5EF4-FFF2-40B4-BE49-F238E27FC236}">
                <a16:creationId xmlns:a16="http://schemas.microsoft.com/office/drawing/2014/main" id="{23EF2C06-0712-40BB-A8C8-B76EC40BE40C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46150" y="3938755"/>
            <a:ext cx="1522190" cy="92105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64" name="Tijdelijke aanduiding voor afbeelding 40">
            <a:extLst>
              <a:ext uri="{FF2B5EF4-FFF2-40B4-BE49-F238E27FC236}">
                <a16:creationId xmlns:a16="http://schemas.microsoft.com/office/drawing/2014/main" id="{7A262ED1-7B76-47FC-B18D-9E237BE7838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171250" y="3938755"/>
            <a:ext cx="1522190" cy="92105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65" name="Tijdelijke aanduiding voor afbeelding 40">
            <a:extLst>
              <a:ext uri="{FF2B5EF4-FFF2-40B4-BE49-F238E27FC236}">
                <a16:creationId xmlns:a16="http://schemas.microsoft.com/office/drawing/2014/main" id="{B7B3B585-6D48-4244-BBA7-4580B4121D0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396350" y="3938755"/>
            <a:ext cx="1522190" cy="92105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66" name="Tijdelijke aanduiding voor afbeelding 40">
            <a:extLst>
              <a:ext uri="{FF2B5EF4-FFF2-40B4-BE49-F238E27FC236}">
                <a16:creationId xmlns:a16="http://schemas.microsoft.com/office/drawing/2014/main" id="{501444A8-6B8A-4FED-A948-2DFA97700FD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7621450" y="3938755"/>
            <a:ext cx="1522190" cy="92105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67" name="Tijdelijke aanduiding voor afbeelding 40">
            <a:extLst>
              <a:ext uri="{FF2B5EF4-FFF2-40B4-BE49-F238E27FC236}">
                <a16:creationId xmlns:a16="http://schemas.microsoft.com/office/drawing/2014/main" id="{1E15710D-C566-4516-BFA6-8B921387E4ED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9846549" y="3938755"/>
            <a:ext cx="1522190" cy="92105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</p:spTree>
    <p:extLst>
      <p:ext uri="{BB962C8B-B14F-4D97-AF65-F5344CB8AC3E}">
        <p14:creationId xmlns:p14="http://schemas.microsoft.com/office/powerpoint/2010/main" val="1271633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0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/>
      <p:bldP spid="257" grpId="0"/>
      <p:bldP spid="258" grpId="0"/>
      <p:bldP spid="261" grpId="0"/>
      <p:bldP spid="262" grpId="0"/>
      <p:bldP spid="263" grpId="0"/>
      <p:bldP spid="264" grpId="0"/>
      <p:bldP spid="265" grpId="0"/>
      <p:bldP spid="266" grpId="0"/>
      <p:bldP spid="267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verticale tekst 2">
            <a:extLst>
              <a:ext uri="{FF2B5EF4-FFF2-40B4-BE49-F238E27FC236}">
                <a16:creationId xmlns:a16="http://schemas.microsoft.com/office/drawing/2014/main" id="{B6E7424A-424A-48B2-BDDC-91446A4E4AE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44" y="2067340"/>
            <a:ext cx="3219546" cy="3640038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Klik hier om een </a:t>
            </a:r>
            <a:r>
              <a:rPr lang="nl-NL" dirty="0" err="1"/>
              <a:t>bullet</a:t>
            </a:r>
            <a:r>
              <a:rPr lang="nl-NL" dirty="0"/>
              <a:t> te plaatsen. Meer hulp nodig? Aan de zijkanten van de slides heeft PPT Solutions instructies geplaatst om te helpen met het stijlen- én verwerken van tekst.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endParaRPr lang="nl-NL" dirty="0"/>
          </a:p>
        </p:txBody>
      </p:sp>
      <p:sp>
        <p:nvSpPr>
          <p:cNvPr id="52" name="Tijdelijke aanduiding voor verticale tekst 2">
            <a:extLst>
              <a:ext uri="{FF2B5EF4-FFF2-40B4-BE49-F238E27FC236}">
                <a16:creationId xmlns:a16="http://schemas.microsoft.com/office/drawing/2014/main" id="{38E90541-A464-490F-8838-24BAC17D1820}"/>
              </a:ext>
            </a:extLst>
          </p:cNvPr>
          <p:cNvSpPr>
            <a:spLocks noGrp="1"/>
          </p:cNvSpPr>
          <p:nvPr>
            <p:ph type="body" orient="vert" idx="10" hasCustomPrompt="1"/>
          </p:nvPr>
        </p:nvSpPr>
        <p:spPr>
          <a:xfrm>
            <a:off x="4581020" y="2067340"/>
            <a:ext cx="3219546" cy="3640038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Klik hier om een </a:t>
            </a:r>
            <a:r>
              <a:rPr lang="nl-NL" dirty="0" err="1"/>
              <a:t>bullet</a:t>
            </a:r>
            <a:r>
              <a:rPr lang="nl-NL" dirty="0"/>
              <a:t> te plaatsen. Meer hulp nodig? Aan de zijkanten van de slides heeft PPT Solutions instructies geplaatst om te helpen met het stijlen- én verwerken van tekst.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endParaRPr lang="nl-NL" dirty="0"/>
          </a:p>
        </p:txBody>
      </p:sp>
      <p:sp>
        <p:nvSpPr>
          <p:cNvPr id="53" name="Tijdelijke aanduiding voor verticale tekst 2">
            <a:extLst>
              <a:ext uri="{FF2B5EF4-FFF2-40B4-BE49-F238E27FC236}">
                <a16:creationId xmlns:a16="http://schemas.microsoft.com/office/drawing/2014/main" id="{89286917-484E-4046-B9A1-328D39070049}"/>
              </a:ext>
            </a:extLst>
          </p:cNvPr>
          <p:cNvSpPr>
            <a:spLocks noGrp="1"/>
          </p:cNvSpPr>
          <p:nvPr>
            <p:ph type="body" orient="vert" idx="11" hasCustomPrompt="1"/>
          </p:nvPr>
        </p:nvSpPr>
        <p:spPr>
          <a:xfrm>
            <a:off x="8384795" y="2067340"/>
            <a:ext cx="3219546" cy="3640038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Klik hier om een </a:t>
            </a:r>
            <a:r>
              <a:rPr lang="nl-NL" dirty="0" err="1"/>
              <a:t>bullet</a:t>
            </a:r>
            <a:r>
              <a:rPr lang="nl-NL" dirty="0"/>
              <a:t> te plaatsen. Meer hulp nodig? Aan de zijkanten van de slides heeft PPT Solutions instructies geplaatst om te helpen met het stijlen- én verwerken van tekst.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endParaRPr lang="nl-NL" dirty="0"/>
          </a:p>
        </p:txBody>
      </p:sp>
      <p:sp>
        <p:nvSpPr>
          <p:cNvPr id="70" name="Tijdelijke aanduiding voor verticale tekst 2">
            <a:extLst>
              <a:ext uri="{FF2B5EF4-FFF2-40B4-BE49-F238E27FC236}">
                <a16:creationId xmlns:a16="http://schemas.microsoft.com/office/drawing/2014/main" id="{AB4A5F2F-65AC-40C8-9EC1-536B64FFD6F5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777244" y="0"/>
            <a:ext cx="11414756" cy="2070100"/>
          </a:xfrm>
          <a:solidFill>
            <a:schemeClr val="bg1"/>
          </a:solidFill>
        </p:spPr>
        <p:txBody>
          <a:bodyPr vert="horz"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C28F5BA-FAE5-48F6-BF8D-674EE6938D1A}"/>
              </a:ext>
            </a:extLst>
          </p:cNvPr>
          <p:cNvSpPr txBox="1"/>
          <p:nvPr userDrawn="1"/>
        </p:nvSpPr>
        <p:spPr>
          <a:xfrm>
            <a:off x="0" y="-226989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DD91BBC-D625-4AA6-B6BF-C247C74B0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54" name="Tijdelijke aanduiding voor verticale tekst 2">
            <a:extLst>
              <a:ext uri="{FF2B5EF4-FFF2-40B4-BE49-F238E27FC236}">
                <a16:creationId xmlns:a16="http://schemas.microsoft.com/office/drawing/2014/main" id="{F764B2EC-C279-4884-B53C-455B0E25A655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1115174" y="1484105"/>
            <a:ext cx="2881616" cy="323021"/>
          </a:xfrm>
        </p:spPr>
        <p:txBody>
          <a:bodyPr vert="horz"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55" name="Tijdelijke aanduiding voor verticale tekst 2">
            <a:extLst>
              <a:ext uri="{FF2B5EF4-FFF2-40B4-BE49-F238E27FC236}">
                <a16:creationId xmlns:a16="http://schemas.microsoft.com/office/drawing/2014/main" id="{44680CC4-A98A-4431-AFA9-331B5F1079C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4918950" y="1485900"/>
            <a:ext cx="2881616" cy="323021"/>
          </a:xfrm>
        </p:spPr>
        <p:txBody>
          <a:bodyPr vert="horz"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56" name="Tijdelijke aanduiding voor verticale tekst 2">
            <a:extLst>
              <a:ext uri="{FF2B5EF4-FFF2-40B4-BE49-F238E27FC236}">
                <a16:creationId xmlns:a16="http://schemas.microsoft.com/office/drawing/2014/main" id="{5D6AA0F6-950B-4A76-82A8-F49C9B8F454E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8722725" y="1482000"/>
            <a:ext cx="2881616" cy="323021"/>
          </a:xfrm>
        </p:spPr>
        <p:txBody>
          <a:bodyPr vert="horz"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71" name="Tijdelijke aanduiding voor verticale tekst 2">
            <a:extLst>
              <a:ext uri="{FF2B5EF4-FFF2-40B4-BE49-F238E27FC236}">
                <a16:creationId xmlns:a16="http://schemas.microsoft.com/office/drawing/2014/main" id="{BE0A316B-EA03-47FF-BD0A-167FDC0FA81B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4581020" y="1530410"/>
            <a:ext cx="234000" cy="234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0" indent="0">
              <a:buFont typeface="Arial" panose="020B0604020202020204" pitchFamily="34" charset="0"/>
              <a:buNone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nl-NL" dirty="0"/>
              <a:t> </a:t>
            </a:r>
          </a:p>
        </p:txBody>
      </p:sp>
      <p:sp>
        <p:nvSpPr>
          <p:cNvPr id="72" name="Tijdelijke aanduiding voor verticale tekst 2">
            <a:extLst>
              <a:ext uri="{FF2B5EF4-FFF2-40B4-BE49-F238E27FC236}">
                <a16:creationId xmlns:a16="http://schemas.microsoft.com/office/drawing/2014/main" id="{1283F809-9DA0-43CD-9C6B-AC6C805D78A2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777244" y="1530410"/>
            <a:ext cx="234000" cy="234000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0" indent="0">
              <a:buFont typeface="Arial" panose="020B0604020202020204" pitchFamily="34" charset="0"/>
              <a:buNone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nl-NL" dirty="0"/>
              <a:t> </a:t>
            </a:r>
          </a:p>
        </p:txBody>
      </p:sp>
      <p:sp>
        <p:nvSpPr>
          <p:cNvPr id="73" name="Tijdelijke aanduiding voor verticale tekst 2">
            <a:extLst>
              <a:ext uri="{FF2B5EF4-FFF2-40B4-BE49-F238E27FC236}">
                <a16:creationId xmlns:a16="http://schemas.microsoft.com/office/drawing/2014/main" id="{F899DD24-69D3-47A1-8B45-D1881AAB46A3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8384795" y="1530410"/>
            <a:ext cx="234000" cy="234000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0" indent="0">
              <a:buFont typeface="Arial" panose="020B0604020202020204" pitchFamily="34" charset="0"/>
              <a:buNone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2770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400" fill="hold"/>
                                        <p:tgtEl>
                                          <p:spTgt spid="7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400" fill="hold"/>
                                        <p:tgtEl>
                                          <p:spTgt spid="7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400" fill="hold"/>
                                        <p:tgtEl>
                                          <p:spTgt spid="7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71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7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72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73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73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el en obje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920000" y="900001"/>
            <a:ext cx="9502920" cy="504701"/>
          </a:xfrm>
        </p:spPr>
        <p:txBody>
          <a:bodyPr/>
          <a:lstStyle>
            <a:lvl1pPr>
              <a:defRPr baseline="0">
                <a:solidFill>
                  <a:srgbClr val="C5992D"/>
                </a:solidFill>
              </a:defRPr>
            </a:lvl1pPr>
          </a:lstStyle>
          <a:p>
            <a:r>
              <a:rPr lang="en-US"/>
              <a:t>Klik om een titel te maken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920001" y="1620001"/>
            <a:ext cx="9481052" cy="3744215"/>
          </a:xfrm>
        </p:spPr>
        <p:txBody>
          <a:bodyPr/>
          <a:lstStyle>
            <a:lvl1pPr marL="355600" indent="-355600">
              <a:defRPr sz="2800">
                <a:latin typeface="Arial" pitchFamily="34" charset="0"/>
                <a:cs typeface="Arial" pitchFamily="34" charset="0"/>
              </a:defRPr>
            </a:lvl1pPr>
            <a:lvl2pPr marL="712788" indent="-357188">
              <a:defRPr sz="2400" b="0"/>
            </a:lvl2pPr>
            <a:lvl3pPr marL="985838" indent="-273050">
              <a:defRPr sz="2000" b="0"/>
            </a:lvl3pPr>
            <a:lvl4pPr marL="1341438" indent="-260350">
              <a:defRPr/>
            </a:lvl4pPr>
            <a:lvl5pPr marL="1614488" indent="-273050">
              <a:defRPr/>
            </a:lvl5pPr>
          </a:lstStyle>
          <a:p>
            <a:pPr lvl="0"/>
            <a:r>
              <a:rPr lang="en-US"/>
              <a:t>Klik om tekst toe te voegen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>
          <a:xfrm>
            <a:off x="2668883" y="6360101"/>
            <a:ext cx="3860800" cy="337581"/>
          </a:xfrm>
        </p:spPr>
        <p:txBody>
          <a:bodyPr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>
          <a:xfrm>
            <a:off x="1921251" y="6360101"/>
            <a:ext cx="612152" cy="337581"/>
          </a:xfrm>
        </p:spPr>
        <p:txBody>
          <a:bodyPr/>
          <a:lstStyle>
            <a:lvl1pPr algn="l">
              <a:defRPr/>
            </a:lvl1pPr>
          </a:lstStyle>
          <a:p>
            <a:fld id="{11DD61F2-1B46-4395-9E9C-1ED1DF9C4869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logoNLl-transparan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76220" y="181649"/>
            <a:ext cx="3360373" cy="505422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46673"/>
            <a:ext cx="121920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fbeelding 10" descr="Hanblok goud onderzoek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5319210"/>
            <a:ext cx="1885696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86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3A9858-486D-4284-8D5B-6EEC9562A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CDD3E4D-211A-4E4C-A42E-5F1B93285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EF296F-6D7F-45D6-961A-B1DF6C694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01EE-0E0F-40E6-8C88-0E3492D6BED3}" type="datetimeFigureOut">
              <a:rPr lang="nl-NL" smtClean="0"/>
              <a:t>7-6-2021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A38528-77CE-4C8A-8C02-9BDC66671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508D59-E5AB-4B97-8487-AAB47A26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0E58-AFD8-47C6-8E66-55083032C5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3610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VER">
            <a:extLst>
              <a:ext uri="{FF2B5EF4-FFF2-40B4-BE49-F238E27FC236}">
                <a16:creationId xmlns:a16="http://schemas.microsoft.com/office/drawing/2014/main" id="{886E2D86-48AB-4C86-A7BF-FBE21E7A08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97" name="Tekstvak 96">
            <a:extLst>
              <a:ext uri="{FF2B5EF4-FFF2-40B4-BE49-F238E27FC236}">
                <a16:creationId xmlns:a16="http://schemas.microsoft.com/office/drawing/2014/main" id="{89B351FD-4DA5-4789-A4D2-63D497BAFB95}"/>
              </a:ext>
            </a:extLst>
          </p:cNvPr>
          <p:cNvSpPr txBox="1"/>
          <p:nvPr userDrawn="1"/>
        </p:nvSpPr>
        <p:spPr>
          <a:xfrm>
            <a:off x="0" y="-226989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Alleen titel #1</a:t>
            </a:r>
          </a:p>
        </p:txBody>
      </p:sp>
    </p:spTree>
    <p:extLst>
      <p:ext uri="{BB962C8B-B14F-4D97-AF65-F5344CB8AC3E}">
        <p14:creationId xmlns:p14="http://schemas.microsoft.com/office/powerpoint/2010/main" val="82606462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atum 8">
            <a:extLst>
              <a:ext uri="{FF2B5EF4-FFF2-40B4-BE49-F238E27FC236}">
                <a16:creationId xmlns:a16="http://schemas.microsoft.com/office/drawing/2014/main" id="{F9DE979B-841B-9040-AF59-0DF141B7E94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724400" y="6398897"/>
            <a:ext cx="2743200" cy="174625"/>
          </a:xfrm>
        </p:spPr>
        <p:txBody>
          <a:bodyPr/>
          <a:lstStyle/>
          <a:p>
            <a:fld id="{331AB7E8-1AC2-B540-A6FE-815AF0532446}" type="datetime3">
              <a:rPr lang="nl-NL" smtClean="0"/>
              <a:t>7/6/21</a:t>
            </a:fld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701D14D-196B-8E41-90D1-A7B534474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7640" y="2554199"/>
            <a:ext cx="7848600" cy="859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7AF4BA44-50C6-1248-B992-73CEAA80DE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7275" y="3413760"/>
            <a:ext cx="7848600" cy="13620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Eventueel een ondertitel.</a:t>
            </a:r>
          </a:p>
        </p:txBody>
      </p:sp>
    </p:spTree>
    <p:extLst>
      <p:ext uri="{BB962C8B-B14F-4D97-AF65-F5344CB8AC3E}">
        <p14:creationId xmlns:p14="http://schemas.microsoft.com/office/powerpoint/2010/main" val="2065611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dstu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1">
            <a:extLst>
              <a:ext uri="{FF2B5EF4-FFF2-40B4-BE49-F238E27FC236}">
                <a16:creationId xmlns:a16="http://schemas.microsoft.com/office/drawing/2014/main" id="{E170853A-B4E5-D74F-AD56-4B4C834665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724400" y="6398897"/>
            <a:ext cx="2743200" cy="174625"/>
          </a:xfrm>
        </p:spPr>
        <p:txBody>
          <a:bodyPr/>
          <a:lstStyle/>
          <a:p>
            <a:fld id="{2C6B7CA1-3DAE-2147-991F-1CA4F8F818C9}" type="datetime3">
              <a:rPr lang="nl-NL" smtClean="0"/>
              <a:t>7/6/21</a:t>
            </a:fld>
            <a:endParaRPr lang="nl-NL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1825682-1543-674B-92E6-99D133638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7640" y="2554199"/>
            <a:ext cx="7848600" cy="859563"/>
          </a:xfrm>
        </p:spPr>
        <p:txBody>
          <a:bodyPr/>
          <a:lstStyle>
            <a:lvl1pPr algn="ctr">
              <a:defRPr>
                <a:solidFill>
                  <a:srgbClr val="4D5863"/>
                </a:solidFill>
              </a:defRPr>
            </a:lvl1pPr>
          </a:lstStyle>
          <a:p>
            <a:r>
              <a:rPr lang="nl-NL" dirty="0"/>
              <a:t>Titel van het hoofdstuk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39377B92-3C52-F84B-AA1A-AA9A6D963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7640" y="3444243"/>
            <a:ext cx="7848600" cy="460247"/>
          </a:xfrm>
        </p:spPr>
        <p:txBody>
          <a:bodyPr/>
          <a:lstStyle/>
          <a:p>
            <a:r>
              <a:rPr lang="nl-NL" dirty="0"/>
              <a:t>Om een nieuw deel aan te duiden.</a:t>
            </a:r>
          </a:p>
        </p:txBody>
      </p:sp>
    </p:spTree>
    <p:extLst>
      <p:ext uri="{BB962C8B-B14F-4D97-AF65-F5344CB8AC3E}">
        <p14:creationId xmlns:p14="http://schemas.microsoft.com/office/powerpoint/2010/main" val="3975830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1">
            <a:extLst>
              <a:ext uri="{FF2B5EF4-FFF2-40B4-BE49-F238E27FC236}">
                <a16:creationId xmlns:a16="http://schemas.microsoft.com/office/drawing/2014/main" id="{E170853A-B4E5-D74F-AD56-4B4C834665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724400" y="6398897"/>
            <a:ext cx="2743200" cy="174625"/>
          </a:xfrm>
        </p:spPr>
        <p:txBody>
          <a:bodyPr/>
          <a:lstStyle/>
          <a:p>
            <a:fld id="{2C6B7CA1-3DAE-2147-991F-1CA4F8F818C9}" type="datetime3">
              <a:rPr lang="nl-NL" smtClean="0"/>
              <a:t>7/6/21</a:t>
            </a:fld>
            <a:endParaRPr lang="nl-NL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1825682-1543-674B-92E6-99D133638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7640" y="2554199"/>
            <a:ext cx="7848600" cy="859563"/>
          </a:xfrm>
        </p:spPr>
        <p:txBody>
          <a:bodyPr/>
          <a:lstStyle>
            <a:lvl1pPr algn="ctr">
              <a:defRPr>
                <a:solidFill>
                  <a:srgbClr val="4D5863"/>
                </a:solidFill>
              </a:defRPr>
            </a:lvl1pPr>
          </a:lstStyle>
          <a:p>
            <a:r>
              <a:rPr lang="nl-NL" dirty="0"/>
              <a:t>Titel van het hoofdstuk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07B20AB3-0479-AA4D-9FD8-6A9F870F8E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7640" y="3444243"/>
            <a:ext cx="7848600" cy="460247"/>
          </a:xfrm>
        </p:spPr>
        <p:txBody>
          <a:bodyPr/>
          <a:lstStyle/>
          <a:p>
            <a:r>
              <a:rPr lang="nl-NL" dirty="0"/>
              <a:t>Om een nieuw deel aan te duiden.</a:t>
            </a:r>
          </a:p>
        </p:txBody>
      </p:sp>
    </p:spTree>
    <p:extLst>
      <p:ext uri="{BB962C8B-B14F-4D97-AF65-F5344CB8AC3E}">
        <p14:creationId xmlns:p14="http://schemas.microsoft.com/office/powerpoint/2010/main" val="504200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1">
            <a:extLst>
              <a:ext uri="{FF2B5EF4-FFF2-40B4-BE49-F238E27FC236}">
                <a16:creationId xmlns:a16="http://schemas.microsoft.com/office/drawing/2014/main" id="{E170853A-B4E5-D74F-AD56-4B4C834665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724400" y="6398897"/>
            <a:ext cx="2743200" cy="174625"/>
          </a:xfrm>
        </p:spPr>
        <p:txBody>
          <a:bodyPr/>
          <a:lstStyle/>
          <a:p>
            <a:fld id="{2C6B7CA1-3DAE-2147-991F-1CA4F8F818C9}" type="datetime3">
              <a:rPr lang="nl-NL" smtClean="0"/>
              <a:t>7/6/21</a:t>
            </a:fld>
            <a:endParaRPr lang="nl-NL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1825682-1543-674B-92E6-99D133638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7640" y="2554199"/>
            <a:ext cx="7848600" cy="859563"/>
          </a:xfrm>
        </p:spPr>
        <p:txBody>
          <a:bodyPr/>
          <a:lstStyle>
            <a:lvl1pPr algn="ctr">
              <a:defRPr>
                <a:solidFill>
                  <a:srgbClr val="4D5863"/>
                </a:solidFill>
              </a:defRPr>
            </a:lvl1pPr>
          </a:lstStyle>
          <a:p>
            <a:r>
              <a:rPr lang="nl-NL" dirty="0"/>
              <a:t>Titel van het hoofdstuk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A30574-D24E-C244-B397-ABB6B5FAD4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7640" y="3444243"/>
            <a:ext cx="7848600" cy="460247"/>
          </a:xfrm>
        </p:spPr>
        <p:txBody>
          <a:bodyPr/>
          <a:lstStyle/>
          <a:p>
            <a:r>
              <a:rPr lang="nl-NL" dirty="0"/>
              <a:t>Om een nieuw deel aan te duiden.</a:t>
            </a:r>
          </a:p>
        </p:txBody>
      </p:sp>
    </p:spTree>
    <p:extLst>
      <p:ext uri="{BB962C8B-B14F-4D97-AF65-F5344CB8AC3E}">
        <p14:creationId xmlns:p14="http://schemas.microsoft.com/office/powerpoint/2010/main" val="3853405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AED444-9969-C648-BE87-FD8BDA98B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0242"/>
            <a:ext cx="10515600" cy="5445759"/>
          </a:xfrm>
        </p:spPr>
        <p:txBody>
          <a:bodyPr anchor="ctr"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/>
            </a:lvl1pPr>
          </a:lstStyle>
          <a:p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1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2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3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4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5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836529D-6505-404E-BB0D-835DBE70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E0FD-98FC-484B-B84E-320AA86AAFB2}" type="datetime3">
              <a:rPr lang="nl-NL" smtClean="0"/>
              <a:pPr/>
              <a:t>7/6/21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3766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groot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D8A60E2B-3126-0546-B583-7518DABB68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AED444-9969-C648-BE87-FD8BDA98B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0242"/>
            <a:ext cx="5257800" cy="5445759"/>
          </a:xfrm>
        </p:spPr>
        <p:txBody>
          <a:bodyPr anchor="ctr"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/>
            </a:lvl1pPr>
          </a:lstStyle>
          <a:p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1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2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3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4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5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836529D-6505-404E-BB0D-835DBE70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E0FD-98FC-484B-B84E-320AA86AAFB2}" type="datetime3">
              <a:rPr lang="nl-NL" smtClean="0"/>
              <a:pPr/>
              <a:t>7/6/21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8139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AED444-9969-C648-BE87-FD8BDA98B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0242"/>
            <a:ext cx="10515600" cy="544575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875">
                <a:latin typeface="Corbel" panose="020B0503020204020204" pitchFamily="34" charset="0"/>
              </a:defRPr>
            </a:lvl1pPr>
          </a:lstStyle>
          <a:p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1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2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3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4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5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6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7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836529D-6505-404E-BB0D-835DBE70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E0FD-98FC-484B-B84E-320AA86AAFB2}" type="datetime3">
              <a:rPr lang="nl-NL" smtClean="0"/>
              <a:pPr/>
              <a:t>7/6/21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2179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klein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D8A60E2B-3126-0546-B583-7518DABB68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AED444-9969-C648-BE87-FD8BDA98B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0242"/>
            <a:ext cx="5257800" cy="544575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875">
                <a:latin typeface="Corbel" panose="020B0503020204020204" pitchFamily="34" charset="0"/>
              </a:defRPr>
            </a:lvl1pPr>
          </a:lstStyle>
          <a:p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1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2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3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4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5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6</a:t>
            </a:r>
            <a:br>
              <a:rPr lang="nl-NL" dirty="0"/>
            </a:br>
            <a:r>
              <a:rPr lang="nl-NL" dirty="0"/>
              <a:t>•	</a:t>
            </a:r>
            <a:r>
              <a:rPr lang="nl-NL" dirty="0" err="1"/>
              <a:t>Bulletpoint</a:t>
            </a:r>
            <a:r>
              <a:rPr lang="nl-NL" dirty="0"/>
              <a:t> 7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836529D-6505-404E-BB0D-835DBE70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E0FD-98FC-484B-B84E-320AA86AAFB2}" type="datetime3">
              <a:rPr lang="nl-NL" smtClean="0"/>
              <a:pPr/>
              <a:t>7/6/21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9010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1">
            <a:extLst>
              <a:ext uri="{FF2B5EF4-FFF2-40B4-BE49-F238E27FC236}">
                <a16:creationId xmlns:a16="http://schemas.microsoft.com/office/drawing/2014/main" id="{E170853A-B4E5-D74F-AD56-4B4C834665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724400" y="6398897"/>
            <a:ext cx="2743200" cy="174625"/>
          </a:xfrm>
        </p:spPr>
        <p:txBody>
          <a:bodyPr/>
          <a:lstStyle/>
          <a:p>
            <a:fld id="{2C6B7CA1-3DAE-2147-991F-1CA4F8F818C9}" type="datetime3">
              <a:rPr lang="nl-NL" smtClean="0"/>
              <a:t>7/6/21</a:t>
            </a:fld>
            <a:endParaRPr lang="nl-NL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1825682-1543-674B-92E6-99D133638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904" y="469367"/>
            <a:ext cx="11021568" cy="859563"/>
          </a:xfrm>
        </p:spPr>
        <p:txBody>
          <a:bodyPr/>
          <a:lstStyle>
            <a:lvl1pPr algn="ctr">
              <a:defRPr>
                <a:solidFill>
                  <a:srgbClr val="4D5863"/>
                </a:solidFill>
              </a:defRPr>
            </a:lvl1pPr>
          </a:lstStyle>
          <a:p>
            <a:r>
              <a:rPr lang="nl-NL" dirty="0"/>
              <a:t>Titel van tekst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A30574-D24E-C244-B397-ABB6B5FAD4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904" y="1359411"/>
            <a:ext cx="11021568" cy="450494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r>
              <a:rPr lang="nl-NL" dirty="0" err="1"/>
              <a:t>Etiam</a:t>
            </a:r>
            <a:r>
              <a:rPr lang="nl-NL" dirty="0"/>
              <a:t> </a:t>
            </a:r>
            <a:r>
              <a:rPr lang="nl-NL" dirty="0" err="1"/>
              <a:t>pellentesque</a:t>
            </a:r>
            <a:r>
              <a:rPr lang="nl-NL" dirty="0"/>
              <a:t> </a:t>
            </a:r>
            <a:r>
              <a:rPr lang="nl-NL" dirty="0" err="1"/>
              <a:t>metus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. </a:t>
            </a:r>
            <a:r>
              <a:rPr lang="nl-NL" dirty="0" err="1"/>
              <a:t>Praesent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,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pretium</a:t>
            </a:r>
            <a:r>
              <a:rPr lang="nl-NL" dirty="0"/>
              <a:t> </a:t>
            </a:r>
            <a:r>
              <a:rPr lang="nl-NL" dirty="0" err="1"/>
              <a:t>pretium</a:t>
            </a:r>
            <a:r>
              <a:rPr lang="nl-NL" dirty="0"/>
              <a:t> </a:t>
            </a:r>
            <a:r>
              <a:rPr lang="nl-NL" dirty="0" err="1"/>
              <a:t>condimentum</a:t>
            </a:r>
            <a:r>
              <a:rPr lang="nl-NL" dirty="0"/>
              <a:t>, ante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amrisuset</a:t>
            </a:r>
            <a:r>
              <a:rPr lang="nl-NL" dirty="0"/>
              <a:t> </a:t>
            </a:r>
            <a:r>
              <a:rPr lang="nl-NL" dirty="0" err="1"/>
              <a:t>mollis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. </a:t>
            </a:r>
            <a:r>
              <a:rPr lang="nl-NL" dirty="0" err="1"/>
              <a:t>Nunc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turpis</a:t>
            </a:r>
            <a:r>
              <a:rPr lang="nl-NL" dirty="0"/>
              <a:t>, </a:t>
            </a:r>
            <a:r>
              <a:rPr lang="nl-NL" dirty="0" err="1"/>
              <a:t>tincidunt</a:t>
            </a:r>
            <a:r>
              <a:rPr lang="nl-NL" dirty="0"/>
              <a:t> vitae </a:t>
            </a:r>
            <a:r>
              <a:rPr lang="nl-NL" dirty="0" err="1"/>
              <a:t>elit</a:t>
            </a:r>
            <a:r>
              <a:rPr lang="nl-NL" dirty="0"/>
              <a:t> ut, gravida dictum. </a:t>
            </a:r>
            <a:r>
              <a:rPr lang="nl-NL" dirty="0" err="1"/>
              <a:t>Donec</a:t>
            </a:r>
            <a:r>
              <a:rPr lang="nl-NL" dirty="0"/>
              <a:t> ut </a:t>
            </a:r>
            <a:r>
              <a:rPr lang="nl-NL" dirty="0" err="1"/>
              <a:t>iaculis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Curabitur</a:t>
            </a:r>
            <a:r>
              <a:rPr lang="nl-NL" dirty="0"/>
              <a:t> ut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sem</a:t>
            </a:r>
            <a:r>
              <a:rPr lang="nl-NL" dirty="0"/>
              <a:t>. </a:t>
            </a:r>
            <a:r>
              <a:rPr lang="nl-NL" dirty="0" err="1"/>
              <a:t>Nunc</a:t>
            </a:r>
            <a:r>
              <a:rPr lang="nl-NL" dirty="0"/>
              <a:t> </a:t>
            </a:r>
            <a:r>
              <a:rPr lang="nl-NL" dirty="0" err="1"/>
              <a:t>aliquet</a:t>
            </a:r>
            <a:r>
              <a:rPr lang="nl-NL" dirty="0"/>
              <a:t> </a:t>
            </a:r>
            <a:r>
              <a:rPr lang="nl-NL" dirty="0" err="1"/>
              <a:t>nisl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purumassa</a:t>
            </a:r>
            <a:r>
              <a:rPr lang="nl-NL" dirty="0"/>
              <a:t> </a:t>
            </a:r>
            <a:r>
              <a:rPr lang="nl-NL" dirty="0" err="1"/>
              <a:t>iaculis</a:t>
            </a:r>
            <a:r>
              <a:rPr lang="nl-NL" dirty="0"/>
              <a:t>. Integer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pellentesque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, </a:t>
            </a:r>
            <a:r>
              <a:rPr lang="nl-NL" dirty="0" err="1"/>
              <a:t>sit</a:t>
            </a:r>
            <a:r>
              <a:rPr lang="nl-NL" dirty="0"/>
              <a:t> s vestibulum, et gravida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euismod</a:t>
            </a:r>
            <a:r>
              <a:rPr lang="nl-NL" dirty="0"/>
              <a:t> </a:t>
            </a:r>
            <a:r>
              <a:rPr lang="nl-NL" dirty="0" err="1"/>
              <a:t>tortor</a:t>
            </a:r>
            <a:r>
              <a:rPr lang="nl-NL" dirty="0"/>
              <a:t>. </a:t>
            </a:r>
            <a:r>
              <a:rPr lang="nl-NL" dirty="0" err="1"/>
              <a:t>Praesent</a:t>
            </a:r>
            <a:r>
              <a:rPr lang="nl-NL" dirty="0"/>
              <a:t> </a:t>
            </a:r>
            <a:r>
              <a:rPr lang="nl-NL" dirty="0" err="1"/>
              <a:t>aliquam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 ante, ut auctor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rutrum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44349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1">
            <a:extLst>
              <a:ext uri="{FF2B5EF4-FFF2-40B4-BE49-F238E27FC236}">
                <a16:creationId xmlns:a16="http://schemas.microsoft.com/office/drawing/2014/main" id="{E170853A-B4E5-D74F-AD56-4B4C834665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724400" y="6398897"/>
            <a:ext cx="2743200" cy="174625"/>
          </a:xfrm>
        </p:spPr>
        <p:txBody>
          <a:bodyPr/>
          <a:lstStyle/>
          <a:p>
            <a:fld id="{2C6B7CA1-3DAE-2147-991F-1CA4F8F818C9}" type="datetime3">
              <a:rPr lang="nl-NL" smtClean="0"/>
              <a:t>7/6/21</a:t>
            </a:fld>
            <a:endParaRPr lang="nl-NL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1825682-1543-674B-92E6-99D133638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904" y="469367"/>
            <a:ext cx="11021568" cy="859563"/>
          </a:xfrm>
        </p:spPr>
        <p:txBody>
          <a:bodyPr/>
          <a:lstStyle>
            <a:lvl1pPr algn="ctr">
              <a:defRPr>
                <a:solidFill>
                  <a:srgbClr val="4D5863"/>
                </a:solidFill>
              </a:defRPr>
            </a:lvl1pPr>
          </a:lstStyle>
          <a:p>
            <a:r>
              <a:rPr lang="nl-NL" dirty="0"/>
              <a:t>Titel van tekst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A30574-D24E-C244-B397-ABB6B5FAD4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904" y="1359411"/>
            <a:ext cx="11021568" cy="450494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r>
              <a:rPr lang="nl-NL" dirty="0" err="1"/>
              <a:t>Etiam</a:t>
            </a:r>
            <a:r>
              <a:rPr lang="nl-NL" dirty="0"/>
              <a:t> </a:t>
            </a:r>
            <a:r>
              <a:rPr lang="nl-NL" dirty="0" err="1"/>
              <a:t>pellentesque</a:t>
            </a:r>
            <a:r>
              <a:rPr lang="nl-NL" dirty="0"/>
              <a:t> </a:t>
            </a:r>
            <a:r>
              <a:rPr lang="nl-NL" dirty="0" err="1"/>
              <a:t>metus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. </a:t>
            </a:r>
            <a:r>
              <a:rPr lang="nl-NL" dirty="0" err="1"/>
              <a:t>Praesent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,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pretium</a:t>
            </a:r>
            <a:r>
              <a:rPr lang="nl-NL" dirty="0"/>
              <a:t> </a:t>
            </a:r>
            <a:r>
              <a:rPr lang="nl-NL" dirty="0" err="1"/>
              <a:t>pretium</a:t>
            </a:r>
            <a:r>
              <a:rPr lang="nl-NL" dirty="0"/>
              <a:t> </a:t>
            </a:r>
            <a:r>
              <a:rPr lang="nl-NL" dirty="0" err="1"/>
              <a:t>condimentum</a:t>
            </a:r>
            <a:r>
              <a:rPr lang="nl-NL" dirty="0"/>
              <a:t>, ante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amrisuset</a:t>
            </a:r>
            <a:r>
              <a:rPr lang="nl-NL" dirty="0"/>
              <a:t> </a:t>
            </a:r>
            <a:r>
              <a:rPr lang="nl-NL" dirty="0" err="1"/>
              <a:t>mollis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. </a:t>
            </a:r>
            <a:r>
              <a:rPr lang="nl-NL" dirty="0" err="1"/>
              <a:t>Nunc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turpis</a:t>
            </a:r>
            <a:r>
              <a:rPr lang="nl-NL" dirty="0"/>
              <a:t>, </a:t>
            </a:r>
            <a:r>
              <a:rPr lang="nl-NL" dirty="0" err="1"/>
              <a:t>tincidunt</a:t>
            </a:r>
            <a:r>
              <a:rPr lang="nl-NL" dirty="0"/>
              <a:t> vitae </a:t>
            </a:r>
            <a:r>
              <a:rPr lang="nl-NL" dirty="0" err="1"/>
              <a:t>elit</a:t>
            </a:r>
            <a:r>
              <a:rPr lang="nl-NL" dirty="0"/>
              <a:t> ut, gravida dictum. </a:t>
            </a:r>
            <a:r>
              <a:rPr lang="nl-NL" dirty="0" err="1"/>
              <a:t>Donec</a:t>
            </a:r>
            <a:r>
              <a:rPr lang="nl-NL" dirty="0"/>
              <a:t> ut </a:t>
            </a:r>
            <a:r>
              <a:rPr lang="nl-NL" dirty="0" err="1"/>
              <a:t>iaculis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Curabitur</a:t>
            </a:r>
            <a:r>
              <a:rPr lang="nl-NL" dirty="0"/>
              <a:t> ut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sem</a:t>
            </a:r>
            <a:r>
              <a:rPr lang="nl-NL" dirty="0"/>
              <a:t>. </a:t>
            </a:r>
            <a:r>
              <a:rPr lang="nl-NL" dirty="0" err="1"/>
              <a:t>Nunc</a:t>
            </a:r>
            <a:r>
              <a:rPr lang="nl-NL" dirty="0"/>
              <a:t> </a:t>
            </a:r>
            <a:r>
              <a:rPr lang="nl-NL" dirty="0" err="1"/>
              <a:t>aliquet</a:t>
            </a:r>
            <a:r>
              <a:rPr lang="nl-NL" dirty="0"/>
              <a:t> </a:t>
            </a:r>
            <a:r>
              <a:rPr lang="nl-NL" dirty="0" err="1"/>
              <a:t>nisl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purumassa</a:t>
            </a:r>
            <a:r>
              <a:rPr lang="nl-NL" dirty="0"/>
              <a:t> </a:t>
            </a:r>
            <a:r>
              <a:rPr lang="nl-NL" dirty="0" err="1"/>
              <a:t>iaculis</a:t>
            </a:r>
            <a:r>
              <a:rPr lang="nl-NL" dirty="0"/>
              <a:t>. Integer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pellentesque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, </a:t>
            </a:r>
            <a:r>
              <a:rPr lang="nl-NL" dirty="0" err="1"/>
              <a:t>sit</a:t>
            </a:r>
            <a:r>
              <a:rPr lang="nl-NL" dirty="0"/>
              <a:t> s vestibulum, et gravida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euismod</a:t>
            </a:r>
            <a:r>
              <a:rPr lang="nl-NL" dirty="0"/>
              <a:t> </a:t>
            </a:r>
            <a:r>
              <a:rPr lang="nl-NL" dirty="0" err="1"/>
              <a:t>tortor</a:t>
            </a:r>
            <a:r>
              <a:rPr lang="nl-NL" dirty="0"/>
              <a:t>. </a:t>
            </a:r>
            <a:r>
              <a:rPr lang="nl-NL" dirty="0" err="1"/>
              <a:t>Praesent</a:t>
            </a:r>
            <a:r>
              <a:rPr lang="nl-NL" dirty="0"/>
              <a:t> </a:t>
            </a:r>
            <a:r>
              <a:rPr lang="nl-NL" dirty="0" err="1"/>
              <a:t>aliquam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 ante, ut auctor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rutrum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54648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97" name="Tekstvak 96">
            <a:extLst>
              <a:ext uri="{FF2B5EF4-FFF2-40B4-BE49-F238E27FC236}">
                <a16:creationId xmlns:a16="http://schemas.microsoft.com/office/drawing/2014/main" id="{89B351FD-4DA5-4789-A4D2-63D497BAFB95}"/>
              </a:ext>
            </a:extLst>
          </p:cNvPr>
          <p:cNvSpPr txBox="1"/>
          <p:nvPr userDrawn="1"/>
        </p:nvSpPr>
        <p:spPr>
          <a:xfrm>
            <a:off x="0" y="-226989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Alleen titel #2</a:t>
            </a:r>
          </a:p>
        </p:txBody>
      </p:sp>
    </p:spTree>
    <p:extLst>
      <p:ext uri="{BB962C8B-B14F-4D97-AF65-F5344CB8AC3E}">
        <p14:creationId xmlns:p14="http://schemas.microsoft.com/office/powerpoint/2010/main" val="383254344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1">
            <a:extLst>
              <a:ext uri="{FF2B5EF4-FFF2-40B4-BE49-F238E27FC236}">
                <a16:creationId xmlns:a16="http://schemas.microsoft.com/office/drawing/2014/main" id="{E170853A-B4E5-D74F-AD56-4B4C834665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724400" y="6398897"/>
            <a:ext cx="2743200" cy="174625"/>
          </a:xfrm>
        </p:spPr>
        <p:txBody>
          <a:bodyPr/>
          <a:lstStyle/>
          <a:p>
            <a:fld id="{2C6B7CA1-3DAE-2147-991F-1CA4F8F818C9}" type="datetime3">
              <a:rPr lang="nl-NL" smtClean="0"/>
              <a:t>7/6/21</a:t>
            </a:fld>
            <a:endParaRPr lang="nl-NL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1825682-1543-674B-92E6-99D133638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904" y="469367"/>
            <a:ext cx="11021568" cy="859563"/>
          </a:xfrm>
        </p:spPr>
        <p:txBody>
          <a:bodyPr/>
          <a:lstStyle>
            <a:lvl1pPr algn="ctr">
              <a:defRPr>
                <a:solidFill>
                  <a:srgbClr val="4D5863"/>
                </a:solidFill>
              </a:defRPr>
            </a:lvl1pPr>
          </a:lstStyle>
          <a:p>
            <a:r>
              <a:rPr lang="nl-NL" dirty="0"/>
              <a:t>Titel van tekst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A30574-D24E-C244-B397-ABB6B5FAD4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904" y="1359411"/>
            <a:ext cx="11021568" cy="450494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r>
              <a:rPr lang="nl-NL" dirty="0" err="1"/>
              <a:t>Etiam</a:t>
            </a:r>
            <a:r>
              <a:rPr lang="nl-NL" dirty="0"/>
              <a:t> </a:t>
            </a:r>
            <a:r>
              <a:rPr lang="nl-NL" dirty="0" err="1"/>
              <a:t>pellentesque</a:t>
            </a:r>
            <a:r>
              <a:rPr lang="nl-NL" dirty="0"/>
              <a:t> </a:t>
            </a:r>
            <a:r>
              <a:rPr lang="nl-NL" dirty="0" err="1"/>
              <a:t>metus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. </a:t>
            </a:r>
            <a:r>
              <a:rPr lang="nl-NL" dirty="0" err="1"/>
              <a:t>Praesent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,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pretium</a:t>
            </a:r>
            <a:r>
              <a:rPr lang="nl-NL" dirty="0"/>
              <a:t> </a:t>
            </a:r>
            <a:r>
              <a:rPr lang="nl-NL" dirty="0" err="1"/>
              <a:t>pretium</a:t>
            </a:r>
            <a:r>
              <a:rPr lang="nl-NL" dirty="0"/>
              <a:t> </a:t>
            </a:r>
            <a:r>
              <a:rPr lang="nl-NL" dirty="0" err="1"/>
              <a:t>condimentum</a:t>
            </a:r>
            <a:r>
              <a:rPr lang="nl-NL" dirty="0"/>
              <a:t>, ante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amrisuset</a:t>
            </a:r>
            <a:r>
              <a:rPr lang="nl-NL" dirty="0"/>
              <a:t> </a:t>
            </a:r>
            <a:r>
              <a:rPr lang="nl-NL" dirty="0" err="1"/>
              <a:t>mollis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. </a:t>
            </a:r>
            <a:r>
              <a:rPr lang="nl-NL" dirty="0" err="1"/>
              <a:t>Nunc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turpis</a:t>
            </a:r>
            <a:r>
              <a:rPr lang="nl-NL" dirty="0"/>
              <a:t>, </a:t>
            </a:r>
            <a:r>
              <a:rPr lang="nl-NL" dirty="0" err="1"/>
              <a:t>tincidunt</a:t>
            </a:r>
            <a:r>
              <a:rPr lang="nl-NL" dirty="0"/>
              <a:t> vitae </a:t>
            </a:r>
            <a:r>
              <a:rPr lang="nl-NL" dirty="0" err="1"/>
              <a:t>elit</a:t>
            </a:r>
            <a:r>
              <a:rPr lang="nl-NL" dirty="0"/>
              <a:t> ut, gravida dictum. </a:t>
            </a:r>
            <a:r>
              <a:rPr lang="nl-NL" dirty="0" err="1"/>
              <a:t>Donec</a:t>
            </a:r>
            <a:r>
              <a:rPr lang="nl-NL" dirty="0"/>
              <a:t> ut </a:t>
            </a:r>
            <a:r>
              <a:rPr lang="nl-NL" dirty="0" err="1"/>
              <a:t>iaculis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Curabitur</a:t>
            </a:r>
            <a:r>
              <a:rPr lang="nl-NL" dirty="0"/>
              <a:t> ut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sem</a:t>
            </a:r>
            <a:r>
              <a:rPr lang="nl-NL" dirty="0"/>
              <a:t>. </a:t>
            </a:r>
            <a:r>
              <a:rPr lang="nl-NL" dirty="0" err="1"/>
              <a:t>Nunc</a:t>
            </a:r>
            <a:r>
              <a:rPr lang="nl-NL" dirty="0"/>
              <a:t> </a:t>
            </a:r>
            <a:r>
              <a:rPr lang="nl-NL" dirty="0" err="1"/>
              <a:t>aliquet</a:t>
            </a:r>
            <a:r>
              <a:rPr lang="nl-NL" dirty="0"/>
              <a:t> </a:t>
            </a:r>
            <a:r>
              <a:rPr lang="nl-NL" dirty="0" err="1"/>
              <a:t>nisl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purumassa</a:t>
            </a:r>
            <a:r>
              <a:rPr lang="nl-NL" dirty="0"/>
              <a:t> </a:t>
            </a:r>
            <a:r>
              <a:rPr lang="nl-NL" dirty="0" err="1"/>
              <a:t>iaculis</a:t>
            </a:r>
            <a:r>
              <a:rPr lang="nl-NL" dirty="0"/>
              <a:t>. Integer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pellentesque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, </a:t>
            </a:r>
            <a:r>
              <a:rPr lang="nl-NL" dirty="0" err="1"/>
              <a:t>sit</a:t>
            </a:r>
            <a:r>
              <a:rPr lang="nl-NL" dirty="0"/>
              <a:t> s vestibulum, et gravida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euismod</a:t>
            </a:r>
            <a:r>
              <a:rPr lang="nl-NL" dirty="0"/>
              <a:t> </a:t>
            </a:r>
            <a:r>
              <a:rPr lang="nl-NL" dirty="0" err="1"/>
              <a:t>tortor</a:t>
            </a:r>
            <a:r>
              <a:rPr lang="nl-NL" dirty="0"/>
              <a:t>. </a:t>
            </a:r>
            <a:r>
              <a:rPr lang="nl-NL" dirty="0" err="1"/>
              <a:t>Praesent</a:t>
            </a:r>
            <a:r>
              <a:rPr lang="nl-NL" dirty="0"/>
              <a:t> </a:t>
            </a:r>
            <a:r>
              <a:rPr lang="nl-NL" dirty="0" err="1"/>
              <a:t>aliquam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 ante, ut auctor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rutrum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14845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1">
            <a:extLst>
              <a:ext uri="{FF2B5EF4-FFF2-40B4-BE49-F238E27FC236}">
                <a16:creationId xmlns:a16="http://schemas.microsoft.com/office/drawing/2014/main" id="{E170853A-B4E5-D74F-AD56-4B4C834665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724400" y="6398897"/>
            <a:ext cx="2743200" cy="174625"/>
          </a:xfrm>
        </p:spPr>
        <p:txBody>
          <a:bodyPr/>
          <a:lstStyle/>
          <a:p>
            <a:fld id="{2C6B7CA1-3DAE-2147-991F-1CA4F8F818C9}" type="datetime3">
              <a:rPr lang="nl-NL" smtClean="0"/>
              <a:t>7/6/21</a:t>
            </a:fld>
            <a:endParaRPr lang="nl-NL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1825682-1543-674B-92E6-99D133638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904" y="469367"/>
            <a:ext cx="11021568" cy="859563"/>
          </a:xfrm>
        </p:spPr>
        <p:txBody>
          <a:bodyPr/>
          <a:lstStyle>
            <a:lvl1pPr algn="ctr">
              <a:defRPr>
                <a:solidFill>
                  <a:srgbClr val="4D5863"/>
                </a:solidFill>
              </a:defRPr>
            </a:lvl1pPr>
          </a:lstStyle>
          <a:p>
            <a:r>
              <a:rPr lang="nl-NL" dirty="0"/>
              <a:t>Titel van tekst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A30574-D24E-C244-B397-ABB6B5FAD4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904" y="1359411"/>
            <a:ext cx="11021568" cy="450494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r>
              <a:rPr lang="nl-NL" dirty="0" err="1"/>
              <a:t>Etiam</a:t>
            </a:r>
            <a:r>
              <a:rPr lang="nl-NL" dirty="0"/>
              <a:t> </a:t>
            </a:r>
            <a:r>
              <a:rPr lang="nl-NL" dirty="0" err="1"/>
              <a:t>pellentesque</a:t>
            </a:r>
            <a:r>
              <a:rPr lang="nl-NL" dirty="0"/>
              <a:t> </a:t>
            </a:r>
            <a:r>
              <a:rPr lang="nl-NL" dirty="0" err="1"/>
              <a:t>metus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. </a:t>
            </a:r>
            <a:r>
              <a:rPr lang="nl-NL" dirty="0" err="1"/>
              <a:t>Praesent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,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pretium</a:t>
            </a:r>
            <a:r>
              <a:rPr lang="nl-NL" dirty="0"/>
              <a:t> </a:t>
            </a:r>
            <a:r>
              <a:rPr lang="nl-NL" dirty="0" err="1"/>
              <a:t>pretium</a:t>
            </a:r>
            <a:r>
              <a:rPr lang="nl-NL" dirty="0"/>
              <a:t> </a:t>
            </a:r>
            <a:r>
              <a:rPr lang="nl-NL" dirty="0" err="1"/>
              <a:t>condimentum</a:t>
            </a:r>
            <a:r>
              <a:rPr lang="nl-NL" dirty="0"/>
              <a:t>, ante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amrisuset</a:t>
            </a:r>
            <a:r>
              <a:rPr lang="nl-NL" dirty="0"/>
              <a:t> </a:t>
            </a:r>
            <a:r>
              <a:rPr lang="nl-NL" dirty="0" err="1"/>
              <a:t>mollis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. </a:t>
            </a:r>
            <a:r>
              <a:rPr lang="nl-NL" dirty="0" err="1"/>
              <a:t>Nunc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turpis</a:t>
            </a:r>
            <a:r>
              <a:rPr lang="nl-NL" dirty="0"/>
              <a:t>, </a:t>
            </a:r>
            <a:r>
              <a:rPr lang="nl-NL" dirty="0" err="1"/>
              <a:t>tincidunt</a:t>
            </a:r>
            <a:r>
              <a:rPr lang="nl-NL" dirty="0"/>
              <a:t> vitae </a:t>
            </a:r>
            <a:r>
              <a:rPr lang="nl-NL" dirty="0" err="1"/>
              <a:t>elit</a:t>
            </a:r>
            <a:r>
              <a:rPr lang="nl-NL" dirty="0"/>
              <a:t> ut, gravida dictum. </a:t>
            </a:r>
            <a:r>
              <a:rPr lang="nl-NL" dirty="0" err="1"/>
              <a:t>Donec</a:t>
            </a:r>
            <a:r>
              <a:rPr lang="nl-NL" dirty="0"/>
              <a:t> ut </a:t>
            </a:r>
            <a:r>
              <a:rPr lang="nl-NL" dirty="0" err="1"/>
              <a:t>iaculis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Curabitur</a:t>
            </a:r>
            <a:r>
              <a:rPr lang="nl-NL" dirty="0"/>
              <a:t> ut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sem</a:t>
            </a:r>
            <a:r>
              <a:rPr lang="nl-NL" dirty="0"/>
              <a:t>. </a:t>
            </a:r>
            <a:r>
              <a:rPr lang="nl-NL" dirty="0" err="1"/>
              <a:t>Nunc</a:t>
            </a:r>
            <a:r>
              <a:rPr lang="nl-NL" dirty="0"/>
              <a:t> </a:t>
            </a:r>
            <a:r>
              <a:rPr lang="nl-NL" dirty="0" err="1"/>
              <a:t>aliquet</a:t>
            </a:r>
            <a:r>
              <a:rPr lang="nl-NL" dirty="0"/>
              <a:t> </a:t>
            </a:r>
            <a:r>
              <a:rPr lang="nl-NL" dirty="0" err="1"/>
              <a:t>nisl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purumassa</a:t>
            </a:r>
            <a:r>
              <a:rPr lang="nl-NL" dirty="0"/>
              <a:t> </a:t>
            </a:r>
            <a:r>
              <a:rPr lang="nl-NL" dirty="0" err="1"/>
              <a:t>iaculis</a:t>
            </a:r>
            <a:r>
              <a:rPr lang="nl-NL" dirty="0"/>
              <a:t>. Integer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pellentesque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, </a:t>
            </a:r>
            <a:r>
              <a:rPr lang="nl-NL" dirty="0" err="1"/>
              <a:t>sit</a:t>
            </a:r>
            <a:r>
              <a:rPr lang="nl-NL" dirty="0"/>
              <a:t> s vestibulum, et gravida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euismod</a:t>
            </a:r>
            <a:r>
              <a:rPr lang="nl-NL" dirty="0"/>
              <a:t> </a:t>
            </a:r>
            <a:r>
              <a:rPr lang="nl-NL" dirty="0" err="1"/>
              <a:t>tortor</a:t>
            </a:r>
            <a:r>
              <a:rPr lang="nl-NL" dirty="0"/>
              <a:t>. </a:t>
            </a:r>
            <a:r>
              <a:rPr lang="nl-NL" dirty="0" err="1"/>
              <a:t>Praesent</a:t>
            </a:r>
            <a:r>
              <a:rPr lang="nl-NL" dirty="0"/>
              <a:t> </a:t>
            </a:r>
            <a:r>
              <a:rPr lang="nl-NL" dirty="0" err="1"/>
              <a:t>aliquam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 ante, ut auctor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rutrum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4251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EDE21-68E0-214B-A6E4-7841A8458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8388" y="674409"/>
            <a:ext cx="7055224" cy="4531995"/>
          </a:xfrm>
        </p:spPr>
        <p:txBody>
          <a:bodyPr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“Hier kan bijvoorbeeld een </a:t>
            </a:r>
            <a:br>
              <a:rPr lang="nl-NL" dirty="0"/>
            </a:br>
            <a:r>
              <a:rPr lang="nl-NL" dirty="0"/>
              <a:t>inspirerende </a:t>
            </a:r>
            <a:br>
              <a:rPr lang="nl-NL" dirty="0"/>
            </a:br>
            <a:r>
              <a:rPr lang="nl-NL" dirty="0"/>
              <a:t>quote komen”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26C6DDB-E19A-8D4B-8906-B3E3CA5E3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E0FD-98FC-484B-B84E-320AA86AAFB2}" type="datetime3">
              <a:rPr lang="nl-NL" smtClean="0"/>
              <a:pPr/>
              <a:t>7/6/21</a:t>
            </a:fld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8E1038A-F034-0C4E-9241-C87F470EFF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68388" y="5521047"/>
            <a:ext cx="7055224" cy="328425"/>
          </a:xfrm>
        </p:spPr>
        <p:txBody>
          <a:bodyPr>
            <a:normAutofit/>
          </a:bodyPr>
          <a:lstStyle>
            <a:lvl1pPr algn="r">
              <a:defRPr sz="1125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- Voornaam Achternaam</a:t>
            </a:r>
          </a:p>
        </p:txBody>
      </p:sp>
    </p:spTree>
    <p:extLst>
      <p:ext uri="{BB962C8B-B14F-4D97-AF65-F5344CB8AC3E}">
        <p14:creationId xmlns:p14="http://schemas.microsoft.com/office/powerpoint/2010/main" val="195898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EDE21-68E0-214B-A6E4-7841A8458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8388" y="674409"/>
            <a:ext cx="7055224" cy="4531995"/>
          </a:xfrm>
        </p:spPr>
        <p:txBody>
          <a:bodyPr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“Hier kan bijvoorbeeld een </a:t>
            </a:r>
            <a:br>
              <a:rPr lang="nl-NL" dirty="0"/>
            </a:br>
            <a:r>
              <a:rPr lang="nl-NL" dirty="0"/>
              <a:t>inspirerende </a:t>
            </a:r>
            <a:br>
              <a:rPr lang="nl-NL" dirty="0"/>
            </a:br>
            <a:r>
              <a:rPr lang="nl-NL" dirty="0"/>
              <a:t>quote komen”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26C6DDB-E19A-8D4B-8906-B3E3CA5E3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E0FD-98FC-484B-B84E-320AA86AAFB2}" type="datetime3">
              <a:rPr lang="nl-NL" smtClean="0"/>
              <a:pPr/>
              <a:t>7/6/21</a:t>
            </a:fld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8E1038A-F034-0C4E-9241-C87F470EFF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68388" y="5521047"/>
            <a:ext cx="7055224" cy="328425"/>
          </a:xfrm>
        </p:spPr>
        <p:txBody>
          <a:bodyPr>
            <a:normAutofit/>
          </a:bodyPr>
          <a:lstStyle>
            <a:lvl1pPr algn="r">
              <a:defRPr sz="1125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- Voornaam Achternaam</a:t>
            </a:r>
          </a:p>
        </p:txBody>
      </p:sp>
    </p:spTree>
    <p:extLst>
      <p:ext uri="{BB962C8B-B14F-4D97-AF65-F5344CB8AC3E}">
        <p14:creationId xmlns:p14="http://schemas.microsoft.com/office/powerpoint/2010/main" val="1951349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EDE21-68E0-214B-A6E4-7841A8458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8388" y="674409"/>
            <a:ext cx="7055224" cy="4531995"/>
          </a:xfrm>
        </p:spPr>
        <p:txBody>
          <a:bodyPr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“Hier kan bijvoorbeeld een </a:t>
            </a:r>
            <a:br>
              <a:rPr lang="nl-NL" dirty="0"/>
            </a:br>
            <a:r>
              <a:rPr lang="nl-NL" dirty="0"/>
              <a:t>inspirerende </a:t>
            </a:r>
            <a:br>
              <a:rPr lang="nl-NL" dirty="0"/>
            </a:br>
            <a:r>
              <a:rPr lang="nl-NL" dirty="0"/>
              <a:t>quote komen”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26C6DDB-E19A-8D4B-8906-B3E3CA5E3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E0FD-98FC-484B-B84E-320AA86AAFB2}" type="datetime3">
              <a:rPr lang="nl-NL" smtClean="0"/>
              <a:pPr/>
              <a:t>7/6/21</a:t>
            </a:fld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8E1038A-F034-0C4E-9241-C87F470EFF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68388" y="5521047"/>
            <a:ext cx="7055224" cy="328425"/>
          </a:xfrm>
        </p:spPr>
        <p:txBody>
          <a:bodyPr>
            <a:normAutofit/>
          </a:bodyPr>
          <a:lstStyle>
            <a:lvl1pPr algn="r">
              <a:defRPr sz="1125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- Voornaam Achternaam</a:t>
            </a:r>
          </a:p>
        </p:txBody>
      </p:sp>
    </p:spTree>
    <p:extLst>
      <p:ext uri="{BB962C8B-B14F-4D97-AF65-F5344CB8AC3E}">
        <p14:creationId xmlns:p14="http://schemas.microsoft.com/office/powerpoint/2010/main" val="2655482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EDE21-68E0-214B-A6E4-7841A8458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8388" y="674409"/>
            <a:ext cx="7055224" cy="4531995"/>
          </a:xfrm>
        </p:spPr>
        <p:txBody>
          <a:bodyPr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“Hier kan bijvoorbeeld een </a:t>
            </a:r>
            <a:br>
              <a:rPr lang="nl-NL" dirty="0"/>
            </a:br>
            <a:r>
              <a:rPr lang="nl-NL" dirty="0"/>
              <a:t>inspirerende </a:t>
            </a:r>
            <a:br>
              <a:rPr lang="nl-NL" dirty="0"/>
            </a:br>
            <a:r>
              <a:rPr lang="nl-NL" dirty="0"/>
              <a:t>quote komen”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26C6DDB-E19A-8D4B-8906-B3E3CA5E3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E0FD-98FC-484B-B84E-320AA86AAFB2}" type="datetime3">
              <a:rPr lang="nl-NL" smtClean="0"/>
              <a:pPr/>
              <a:t>7/6/21</a:t>
            </a:fld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8E1038A-F034-0C4E-9241-C87F470EFF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68388" y="5521047"/>
            <a:ext cx="7055224" cy="328425"/>
          </a:xfrm>
        </p:spPr>
        <p:txBody>
          <a:bodyPr>
            <a:normAutofit/>
          </a:bodyPr>
          <a:lstStyle>
            <a:lvl1pPr algn="r">
              <a:defRPr sz="1125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- Voornaam Achternaam</a:t>
            </a:r>
          </a:p>
        </p:txBody>
      </p:sp>
    </p:spTree>
    <p:extLst>
      <p:ext uri="{BB962C8B-B14F-4D97-AF65-F5344CB8AC3E}">
        <p14:creationId xmlns:p14="http://schemas.microsoft.com/office/powerpoint/2010/main" val="4285219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lang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DD15BD44-D259-1F4B-9A4C-C97829364F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E51B50-7412-3947-A86A-C7615B8CB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7601" y="551329"/>
            <a:ext cx="3361764" cy="5459506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1125">
                <a:latin typeface="Corbel" panose="020B0503020204020204" pitchFamily="34" charset="0"/>
              </a:defRPr>
            </a:lvl1pPr>
          </a:lstStyle>
          <a:p>
            <a:r>
              <a:rPr lang="nl-NL" dirty="0" err="1"/>
              <a:t>Etiam</a:t>
            </a:r>
            <a:r>
              <a:rPr lang="nl-NL" dirty="0"/>
              <a:t> </a:t>
            </a:r>
            <a:r>
              <a:rPr lang="nl-NL" dirty="0" err="1"/>
              <a:t>pellentesque</a:t>
            </a:r>
            <a:r>
              <a:rPr lang="nl-NL" dirty="0"/>
              <a:t> </a:t>
            </a:r>
            <a:r>
              <a:rPr lang="nl-NL" dirty="0" err="1"/>
              <a:t>metus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. </a:t>
            </a:r>
            <a:r>
              <a:rPr lang="nl-NL" dirty="0" err="1"/>
              <a:t>Praesent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,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pretium</a:t>
            </a:r>
            <a:r>
              <a:rPr lang="nl-NL" dirty="0"/>
              <a:t> </a:t>
            </a:r>
            <a:r>
              <a:rPr lang="nl-NL" dirty="0" err="1"/>
              <a:t>pretium</a:t>
            </a:r>
            <a:r>
              <a:rPr lang="nl-NL" dirty="0"/>
              <a:t> </a:t>
            </a:r>
            <a:r>
              <a:rPr lang="nl-NL" dirty="0" err="1"/>
              <a:t>condimentum</a:t>
            </a:r>
            <a:r>
              <a:rPr lang="nl-NL" dirty="0"/>
              <a:t>, ante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amrisuset</a:t>
            </a:r>
            <a:r>
              <a:rPr lang="nl-NL" dirty="0"/>
              <a:t> </a:t>
            </a:r>
            <a:r>
              <a:rPr lang="nl-NL" dirty="0" err="1"/>
              <a:t>mollis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. </a:t>
            </a:r>
            <a:r>
              <a:rPr lang="nl-NL" dirty="0" err="1"/>
              <a:t>Nunc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turpis</a:t>
            </a:r>
            <a:r>
              <a:rPr lang="nl-NL" dirty="0"/>
              <a:t>, </a:t>
            </a:r>
            <a:r>
              <a:rPr lang="nl-NL" dirty="0" err="1"/>
              <a:t>tincidunt</a:t>
            </a:r>
            <a:r>
              <a:rPr lang="nl-NL" dirty="0"/>
              <a:t> vitae </a:t>
            </a:r>
            <a:r>
              <a:rPr lang="nl-NL" dirty="0" err="1"/>
              <a:t>elit</a:t>
            </a:r>
            <a:r>
              <a:rPr lang="nl-NL" dirty="0"/>
              <a:t> ut, gravida dictum. </a:t>
            </a:r>
            <a:r>
              <a:rPr lang="nl-NL" dirty="0" err="1"/>
              <a:t>Donec</a:t>
            </a:r>
            <a:r>
              <a:rPr lang="nl-NL" dirty="0"/>
              <a:t> ut </a:t>
            </a:r>
            <a:r>
              <a:rPr lang="nl-NL" dirty="0" err="1"/>
              <a:t>iaculis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Curabitur</a:t>
            </a:r>
            <a:r>
              <a:rPr lang="nl-NL" dirty="0"/>
              <a:t> ut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sem</a:t>
            </a:r>
            <a:r>
              <a:rPr lang="nl-NL" dirty="0"/>
              <a:t>. </a:t>
            </a:r>
            <a:r>
              <a:rPr lang="nl-NL" dirty="0" err="1"/>
              <a:t>Nunc</a:t>
            </a:r>
            <a:r>
              <a:rPr lang="nl-NL" dirty="0"/>
              <a:t> </a:t>
            </a:r>
            <a:r>
              <a:rPr lang="nl-NL" dirty="0" err="1"/>
              <a:t>aliquet</a:t>
            </a:r>
            <a:r>
              <a:rPr lang="nl-NL" dirty="0"/>
              <a:t> </a:t>
            </a:r>
            <a:r>
              <a:rPr lang="nl-NL" dirty="0" err="1"/>
              <a:t>nisl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purumassa</a:t>
            </a:r>
            <a:r>
              <a:rPr lang="nl-NL" dirty="0"/>
              <a:t> </a:t>
            </a:r>
            <a:r>
              <a:rPr lang="nl-NL" dirty="0" err="1"/>
              <a:t>iaculis</a:t>
            </a:r>
            <a:r>
              <a:rPr lang="nl-NL" dirty="0"/>
              <a:t>. Integer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pellentesque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, </a:t>
            </a:r>
            <a:r>
              <a:rPr lang="nl-NL" dirty="0" err="1"/>
              <a:t>sit</a:t>
            </a:r>
            <a:r>
              <a:rPr lang="nl-NL" dirty="0"/>
              <a:t> s vestibulum, et gravida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euismod</a:t>
            </a:r>
            <a:r>
              <a:rPr lang="nl-NL" dirty="0"/>
              <a:t> </a:t>
            </a:r>
            <a:r>
              <a:rPr lang="nl-NL" dirty="0" err="1"/>
              <a:t>tortor</a:t>
            </a:r>
            <a:r>
              <a:rPr lang="nl-NL" dirty="0"/>
              <a:t>. </a:t>
            </a:r>
            <a:r>
              <a:rPr lang="nl-NL" dirty="0" err="1"/>
              <a:t>Praesent</a:t>
            </a:r>
            <a:r>
              <a:rPr lang="nl-NL" dirty="0"/>
              <a:t> </a:t>
            </a:r>
            <a:r>
              <a:rPr lang="nl-NL" dirty="0" err="1"/>
              <a:t>aliquam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 ante, ut auctor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rutrum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.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E3C73EB-4092-0748-B377-37B40F6C3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E0FD-98FC-484B-B84E-320AA86AAFB2}" type="datetime3">
              <a:rPr lang="nl-NL" smtClean="0"/>
              <a:pPr/>
              <a:t>7/6/21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298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DD15BD44-D259-1F4B-9A4C-C97829364F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E51B50-7412-3947-A86A-C7615B8CB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1824" y="551329"/>
            <a:ext cx="5204011" cy="5150224"/>
          </a:xfrm>
        </p:spPr>
        <p:txBody>
          <a:bodyPr>
            <a:normAutofit/>
          </a:bodyPr>
          <a:lstStyle>
            <a:lvl1pPr algn="ctr">
              <a:defRPr sz="3300">
                <a:latin typeface="Georgia" panose="02040502050405020303" pitchFamily="18" charset="0"/>
              </a:defRPr>
            </a:lvl1pPr>
          </a:lstStyle>
          <a:p>
            <a:r>
              <a:rPr lang="nl-NL" dirty="0"/>
              <a:t>“Hier kan bijvoorbeeld een </a:t>
            </a:r>
            <a:br>
              <a:rPr lang="nl-NL" dirty="0"/>
            </a:br>
            <a:r>
              <a:rPr lang="nl-NL" dirty="0"/>
              <a:t>inspirerende </a:t>
            </a:r>
            <a:br>
              <a:rPr lang="nl-NL" dirty="0"/>
            </a:br>
            <a:r>
              <a:rPr lang="nl-NL" dirty="0"/>
              <a:t>quote komen”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E3C73EB-4092-0748-B377-37B40F6C3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E0FD-98FC-484B-B84E-320AA86AAFB2}" type="datetime3">
              <a:rPr lang="nl-NL" smtClean="0"/>
              <a:pPr/>
              <a:t>7/6/21</a:t>
            </a:fld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B526391-92AE-F342-B4BF-583C51029C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1823" y="5785992"/>
            <a:ext cx="5204011" cy="328425"/>
          </a:xfrm>
        </p:spPr>
        <p:txBody>
          <a:bodyPr>
            <a:normAutofit/>
          </a:bodyPr>
          <a:lstStyle>
            <a:lvl1pPr algn="r">
              <a:defRPr sz="1125">
                <a:solidFill>
                  <a:srgbClr val="4D5863"/>
                </a:solidFill>
              </a:defRPr>
            </a:lvl1pPr>
          </a:lstStyle>
          <a:p>
            <a:r>
              <a:rPr lang="nl-NL" dirty="0"/>
              <a:t>- Voornaam Achternaam</a:t>
            </a:r>
          </a:p>
        </p:txBody>
      </p:sp>
    </p:spTree>
    <p:extLst>
      <p:ext uri="{BB962C8B-B14F-4D97-AF65-F5344CB8AC3E}">
        <p14:creationId xmlns:p14="http://schemas.microsoft.com/office/powerpoint/2010/main" val="2701429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DD15BD44-D259-1F4B-9A4C-C97829364F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E51B50-7412-3947-A86A-C7615B8CB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5953" y="551329"/>
            <a:ext cx="5109881" cy="5150224"/>
          </a:xfrm>
        </p:spPr>
        <p:txBody>
          <a:bodyPr>
            <a:normAutofit/>
          </a:bodyPr>
          <a:lstStyle>
            <a:lvl1pPr algn="ctr">
              <a:defRPr sz="33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nl-NL" dirty="0"/>
              <a:t>“Hier kan bijvoorbeeld een </a:t>
            </a:r>
            <a:br>
              <a:rPr lang="nl-NL" dirty="0"/>
            </a:br>
            <a:r>
              <a:rPr lang="nl-NL" dirty="0"/>
              <a:t>inspirerende </a:t>
            </a:r>
            <a:br>
              <a:rPr lang="nl-NL" dirty="0"/>
            </a:br>
            <a:r>
              <a:rPr lang="nl-NL" dirty="0"/>
              <a:t>quote komen”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E3C73EB-4092-0748-B377-37B40F6C3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E0FD-98FC-484B-B84E-320AA86AAFB2}" type="datetime3">
              <a:rPr lang="nl-NL" smtClean="0"/>
              <a:pPr/>
              <a:t>7/6/21</a:t>
            </a:fld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B526391-92AE-F342-B4BF-583C51029C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15953" y="5785992"/>
            <a:ext cx="5109881" cy="328425"/>
          </a:xfrm>
        </p:spPr>
        <p:txBody>
          <a:bodyPr>
            <a:normAutofit/>
          </a:bodyPr>
          <a:lstStyle>
            <a:lvl1pPr algn="r">
              <a:defRPr sz="1125">
                <a:solidFill>
                  <a:schemeClr val="accent6"/>
                </a:solidFill>
              </a:defRPr>
            </a:lvl1pPr>
          </a:lstStyle>
          <a:p>
            <a:r>
              <a:rPr lang="nl-NL" dirty="0"/>
              <a:t>- Voornaam Achternaam</a:t>
            </a:r>
          </a:p>
        </p:txBody>
      </p:sp>
    </p:spTree>
    <p:extLst>
      <p:ext uri="{BB962C8B-B14F-4D97-AF65-F5344CB8AC3E}">
        <p14:creationId xmlns:p14="http://schemas.microsoft.com/office/powerpoint/2010/main" val="3484071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quot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DD15BD44-D259-1F4B-9A4C-C97829364F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E51B50-7412-3947-A86A-C7615B8CB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5953" y="551329"/>
            <a:ext cx="5109881" cy="5150224"/>
          </a:xfrm>
        </p:spPr>
        <p:txBody>
          <a:bodyPr>
            <a:normAutofit/>
          </a:bodyPr>
          <a:lstStyle>
            <a:lvl1pPr algn="ctr">
              <a:defRPr sz="33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nl-NL" dirty="0"/>
              <a:t>“Hier kan bijvoorbeeld een </a:t>
            </a:r>
            <a:br>
              <a:rPr lang="nl-NL" dirty="0"/>
            </a:br>
            <a:r>
              <a:rPr lang="nl-NL" dirty="0"/>
              <a:t>inspirerende </a:t>
            </a:r>
            <a:br>
              <a:rPr lang="nl-NL" dirty="0"/>
            </a:br>
            <a:r>
              <a:rPr lang="nl-NL" dirty="0"/>
              <a:t>quote komen”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E3C73EB-4092-0748-B377-37B40F6C3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E0FD-98FC-484B-B84E-320AA86AAFB2}" type="datetime3">
              <a:rPr lang="nl-NL" smtClean="0"/>
              <a:pPr/>
              <a:t>7/6/21</a:t>
            </a:fld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B526391-92AE-F342-B4BF-583C51029C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15953" y="5785992"/>
            <a:ext cx="5109881" cy="328425"/>
          </a:xfrm>
        </p:spPr>
        <p:txBody>
          <a:bodyPr>
            <a:normAutofit/>
          </a:bodyPr>
          <a:lstStyle>
            <a:lvl1pPr algn="r">
              <a:defRPr sz="1125">
                <a:solidFill>
                  <a:schemeClr val="accent6"/>
                </a:solidFill>
              </a:defRPr>
            </a:lvl1pPr>
          </a:lstStyle>
          <a:p>
            <a:r>
              <a:rPr lang="nl-NL" dirty="0"/>
              <a:t>- Voornaam Achternaam</a:t>
            </a:r>
          </a:p>
        </p:txBody>
      </p:sp>
    </p:spTree>
    <p:extLst>
      <p:ext uri="{BB962C8B-B14F-4D97-AF65-F5344CB8AC3E}">
        <p14:creationId xmlns:p14="http://schemas.microsoft.com/office/powerpoint/2010/main" val="408769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777233" y="1478101"/>
            <a:ext cx="10827107" cy="4229277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Klik hier om een </a:t>
            </a:r>
            <a:r>
              <a:rPr lang="nl-NL" dirty="0" err="1"/>
              <a:t>bullet</a:t>
            </a:r>
            <a:r>
              <a:rPr lang="nl-NL" dirty="0"/>
              <a:t> te plaatsen. Meer hulp nodig? Aan de zijkanten van de slides heeft PPT Solutions instructies geplaatst om te helpen met het stijlen- én verwerken van tekst.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97" name="Tekstvak 96">
            <a:extLst>
              <a:ext uri="{FF2B5EF4-FFF2-40B4-BE49-F238E27FC236}">
                <a16:creationId xmlns:a16="http://schemas.microsoft.com/office/drawing/2014/main" id="{89B351FD-4DA5-4789-A4D2-63D497BAFB95}"/>
              </a:ext>
            </a:extLst>
          </p:cNvPr>
          <p:cNvSpPr txBox="1"/>
          <p:nvPr userDrawn="1"/>
        </p:nvSpPr>
        <p:spPr>
          <a:xfrm>
            <a:off x="0" y="-226989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Tekst 100%</a:t>
            </a:r>
          </a:p>
        </p:txBody>
      </p:sp>
    </p:spTree>
    <p:extLst>
      <p:ext uri="{BB962C8B-B14F-4D97-AF65-F5344CB8AC3E}">
        <p14:creationId xmlns:p14="http://schemas.microsoft.com/office/powerpoint/2010/main" val="190040710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quot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DD15BD44-D259-1F4B-9A4C-C97829364F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E51B50-7412-3947-A86A-C7615B8CB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5953" y="551329"/>
            <a:ext cx="5109881" cy="5150224"/>
          </a:xfrm>
        </p:spPr>
        <p:txBody>
          <a:bodyPr>
            <a:normAutofit/>
          </a:bodyPr>
          <a:lstStyle>
            <a:lvl1pPr algn="ctr">
              <a:defRPr sz="33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nl-NL" dirty="0"/>
              <a:t>“Hier kan bijvoorbeeld een </a:t>
            </a:r>
            <a:br>
              <a:rPr lang="nl-NL" dirty="0"/>
            </a:br>
            <a:r>
              <a:rPr lang="nl-NL" dirty="0"/>
              <a:t>inspirerende </a:t>
            </a:r>
            <a:br>
              <a:rPr lang="nl-NL" dirty="0"/>
            </a:br>
            <a:r>
              <a:rPr lang="nl-NL" dirty="0"/>
              <a:t>quote komen”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E3C73EB-4092-0748-B377-37B40F6C3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E0FD-98FC-484B-B84E-320AA86AAFB2}" type="datetime3">
              <a:rPr lang="nl-NL" smtClean="0"/>
              <a:pPr/>
              <a:t>7/6/21</a:t>
            </a:fld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B526391-92AE-F342-B4BF-583C51029C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15953" y="5785992"/>
            <a:ext cx="5109881" cy="328425"/>
          </a:xfrm>
        </p:spPr>
        <p:txBody>
          <a:bodyPr>
            <a:normAutofit/>
          </a:bodyPr>
          <a:lstStyle>
            <a:lvl1pPr algn="r">
              <a:defRPr sz="1125">
                <a:solidFill>
                  <a:schemeClr val="accent6"/>
                </a:solidFill>
              </a:defRPr>
            </a:lvl1pPr>
          </a:lstStyle>
          <a:p>
            <a:r>
              <a:rPr lang="nl-NL" dirty="0"/>
              <a:t>- Voornaam Achternaam</a:t>
            </a:r>
          </a:p>
        </p:txBody>
      </p:sp>
    </p:spTree>
    <p:extLst>
      <p:ext uri="{BB962C8B-B14F-4D97-AF65-F5344CB8AC3E}">
        <p14:creationId xmlns:p14="http://schemas.microsoft.com/office/powerpoint/2010/main" val="2061027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o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76A2BFF-FBC0-6F42-9041-C17C9127A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E0FD-98FC-484B-B84E-320AA86AAFB2}" type="datetime3">
              <a:rPr lang="nl-NL" smtClean="0"/>
              <a:pPr/>
              <a:t>7/6/21</a:t>
            </a:fld>
            <a:r>
              <a:rPr lang="nl-NL" dirty="0"/>
              <a:t> </a:t>
            </a:r>
          </a:p>
        </p:txBody>
      </p:sp>
      <p:sp>
        <p:nvSpPr>
          <p:cNvPr id="16" name="Tijdelijke aanduiding voor afbeelding 12">
            <a:extLst>
              <a:ext uri="{FF2B5EF4-FFF2-40B4-BE49-F238E27FC236}">
                <a16:creationId xmlns:a16="http://schemas.microsoft.com/office/drawing/2014/main" id="{512B0F7F-8E6F-A043-978F-1479EBDDE64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778" y="564496"/>
            <a:ext cx="10942445" cy="5729011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57499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's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AED444-9969-C648-BE87-FD8BDA98B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664" y="568769"/>
            <a:ext cx="2472245" cy="5527230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125">
                <a:latin typeface="Corbel" panose="020B0503020204020204" pitchFamily="34" charset="0"/>
              </a:defRPr>
            </a:lvl1pPr>
          </a:lstStyle>
          <a:p>
            <a:r>
              <a:rPr lang="nl-NL" dirty="0" err="1"/>
              <a:t>Etiam</a:t>
            </a:r>
            <a:r>
              <a:rPr lang="nl-NL" dirty="0"/>
              <a:t> </a:t>
            </a:r>
            <a:r>
              <a:rPr lang="nl-NL" dirty="0" err="1"/>
              <a:t>pellentesque</a:t>
            </a:r>
            <a:r>
              <a:rPr lang="nl-NL" dirty="0"/>
              <a:t> </a:t>
            </a:r>
            <a:r>
              <a:rPr lang="nl-NL" dirty="0" err="1"/>
              <a:t>metus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. </a:t>
            </a:r>
            <a:r>
              <a:rPr lang="nl-NL" dirty="0" err="1"/>
              <a:t>Praesent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,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pretium</a:t>
            </a:r>
            <a:r>
              <a:rPr lang="nl-NL" dirty="0"/>
              <a:t> </a:t>
            </a:r>
            <a:r>
              <a:rPr lang="nl-NL" dirty="0" err="1"/>
              <a:t>pretium</a:t>
            </a:r>
            <a:r>
              <a:rPr lang="nl-NL" dirty="0"/>
              <a:t> </a:t>
            </a:r>
            <a:r>
              <a:rPr lang="nl-NL" dirty="0" err="1"/>
              <a:t>condimentum</a:t>
            </a:r>
            <a:r>
              <a:rPr lang="nl-NL" dirty="0"/>
              <a:t>, ante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amrisuset</a:t>
            </a:r>
            <a:r>
              <a:rPr lang="nl-NL" dirty="0"/>
              <a:t> </a:t>
            </a:r>
            <a:r>
              <a:rPr lang="nl-NL" dirty="0" err="1"/>
              <a:t>mollis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. </a:t>
            </a:r>
            <a:r>
              <a:rPr lang="nl-NL" dirty="0" err="1"/>
              <a:t>Nunc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turpis</a:t>
            </a:r>
            <a:r>
              <a:rPr lang="nl-NL" dirty="0"/>
              <a:t>, </a:t>
            </a:r>
            <a:r>
              <a:rPr lang="nl-NL" dirty="0" err="1"/>
              <a:t>tincidunt</a:t>
            </a:r>
            <a:r>
              <a:rPr lang="nl-NL" dirty="0"/>
              <a:t> vitae </a:t>
            </a:r>
            <a:r>
              <a:rPr lang="nl-NL" dirty="0" err="1"/>
              <a:t>elit</a:t>
            </a:r>
            <a:r>
              <a:rPr lang="nl-NL" dirty="0"/>
              <a:t> ut, gravida dictum. </a:t>
            </a:r>
            <a:r>
              <a:rPr lang="nl-NL" dirty="0" err="1"/>
              <a:t>Donec</a:t>
            </a:r>
            <a:r>
              <a:rPr lang="nl-NL" dirty="0"/>
              <a:t> ut </a:t>
            </a:r>
            <a:r>
              <a:rPr lang="nl-NL" dirty="0" err="1"/>
              <a:t>iaculis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Curabitur</a:t>
            </a:r>
            <a:r>
              <a:rPr lang="nl-NL" dirty="0"/>
              <a:t> ut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sem</a:t>
            </a:r>
            <a:r>
              <a:rPr lang="nl-NL" dirty="0"/>
              <a:t>. </a:t>
            </a:r>
            <a:r>
              <a:rPr lang="nl-NL" dirty="0" err="1"/>
              <a:t>Nunc</a:t>
            </a:r>
            <a:r>
              <a:rPr lang="nl-NL" dirty="0"/>
              <a:t> </a:t>
            </a:r>
            <a:r>
              <a:rPr lang="nl-NL" dirty="0" err="1"/>
              <a:t>aliquet</a:t>
            </a:r>
            <a:r>
              <a:rPr lang="nl-NL" dirty="0"/>
              <a:t> </a:t>
            </a:r>
            <a:r>
              <a:rPr lang="nl-NL" dirty="0" err="1"/>
              <a:t>nisl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purumassa</a:t>
            </a:r>
            <a:r>
              <a:rPr lang="nl-NL" dirty="0"/>
              <a:t> </a:t>
            </a:r>
            <a:r>
              <a:rPr lang="nl-NL" dirty="0" err="1"/>
              <a:t>iaculis</a:t>
            </a:r>
            <a:r>
              <a:rPr lang="nl-NL" dirty="0"/>
              <a:t>. Integer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pellentesque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, </a:t>
            </a:r>
            <a:r>
              <a:rPr lang="nl-NL" dirty="0" err="1"/>
              <a:t>sit</a:t>
            </a:r>
            <a:r>
              <a:rPr lang="nl-NL" dirty="0"/>
              <a:t> s vestibulum, et gravida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euismod</a:t>
            </a:r>
            <a:r>
              <a:rPr lang="nl-NL" dirty="0"/>
              <a:t> </a:t>
            </a:r>
            <a:r>
              <a:rPr lang="nl-NL" dirty="0" err="1"/>
              <a:t>tortor</a:t>
            </a:r>
            <a:r>
              <a:rPr lang="nl-NL" dirty="0"/>
              <a:t>. </a:t>
            </a:r>
            <a:r>
              <a:rPr lang="nl-NL" dirty="0" err="1"/>
              <a:t>Praesent</a:t>
            </a:r>
            <a:r>
              <a:rPr lang="nl-NL" dirty="0"/>
              <a:t> </a:t>
            </a:r>
            <a:r>
              <a:rPr lang="nl-NL" dirty="0" err="1"/>
              <a:t>aliquam</a:t>
            </a:r>
            <a:r>
              <a:rPr lang="nl-NL" dirty="0"/>
              <a:t> </a:t>
            </a:r>
            <a:r>
              <a:rPr lang="nl-NL" dirty="0" err="1"/>
              <a:t>arcu</a:t>
            </a:r>
            <a:r>
              <a:rPr lang="nl-NL" dirty="0"/>
              <a:t> ante, ut auctor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rutrum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.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836529D-6505-404E-BB0D-835DBE70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E0FD-98FC-484B-B84E-320AA86AAFB2}" type="datetime3">
              <a:rPr lang="nl-NL" smtClean="0"/>
              <a:pPr/>
              <a:t>7/6/21</a:t>
            </a:fld>
            <a:endParaRPr lang="nl-NL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1EA2FEDA-45D9-414A-9E85-2EF60DC934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12464" y="568770"/>
            <a:ext cx="3681984" cy="5527231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CA637883-60E3-FE4B-A111-3D8FC1D725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94003" y="568770"/>
            <a:ext cx="3681984" cy="5527231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4192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/bedan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210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9"/>
          <p:cNvSpPr/>
          <p:nvPr userDrawn="1"/>
        </p:nvSpPr>
        <p:spPr bwMode="white">
          <a:xfrm>
            <a:off x="6237835" y="3"/>
            <a:ext cx="97367" cy="71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40">
              <a:defRPr/>
            </a:pPr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71133" y="3861048"/>
            <a:ext cx="9696451" cy="900000"/>
          </a:xfrm>
        </p:spPr>
        <p:txBody>
          <a:bodyPr/>
          <a:lstStyle>
            <a:lvl1pPr>
              <a:lnSpc>
                <a:spcPts val="4267"/>
              </a:lnSpc>
              <a:defRPr sz="3733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71530" y="4797152"/>
            <a:ext cx="9696451" cy="900000"/>
          </a:xfrm>
        </p:spPr>
        <p:txBody>
          <a:bodyPr/>
          <a:lstStyle>
            <a:lvl1pPr marL="0" indent="0" algn="l">
              <a:lnSpc>
                <a:spcPts val="2133"/>
              </a:lnSpc>
              <a:buNone/>
              <a:defRPr sz="1867">
                <a:solidFill>
                  <a:schemeClr val="tx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nl-NL"/>
              <a:t>SER dinsdag 26 januari 2016</a:t>
            </a: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nl-NL"/>
              <a:t>2 | Vitaal Vakmanschap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7751C8C-20BE-4C5D-A1E9-DFE3EA80157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4574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6"/>
          <p:cNvSpPr/>
          <p:nvPr userDrawn="1"/>
        </p:nvSpPr>
        <p:spPr bwMode="white">
          <a:xfrm>
            <a:off x="6237835" y="3"/>
            <a:ext cx="97367" cy="71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40">
              <a:defRPr/>
            </a:pPr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71133" y="1303200"/>
            <a:ext cx="9696451" cy="900000"/>
          </a:xfrm>
        </p:spPr>
        <p:txBody>
          <a:bodyPr/>
          <a:lstStyle>
            <a:lvl1pPr>
              <a:lnSpc>
                <a:spcPts val="4267"/>
              </a:lnSpc>
              <a:defRPr sz="3733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71133" y="2350800"/>
            <a:ext cx="9696451" cy="900000"/>
          </a:xfrm>
        </p:spPr>
        <p:txBody>
          <a:bodyPr/>
          <a:lstStyle>
            <a:lvl1pPr marL="0" indent="0" algn="l">
              <a:lnSpc>
                <a:spcPts val="2133"/>
              </a:lnSpc>
              <a:buNone/>
              <a:defRPr sz="1867">
                <a:solidFill>
                  <a:schemeClr val="tx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nl-NL"/>
              <a:t>SER dinsdag 26 januari 2016</a:t>
            </a: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nl-NL"/>
              <a:t>2 | Vitaal Vakmanschap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40EE9B0-96C4-4F13-8C5E-6755D4F3D1E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8820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47638" indent="-247638">
              <a:buFontTx/>
              <a:buBlip>
                <a:blip r:embed="rId2"/>
              </a:buBlip>
              <a:defRPr/>
            </a:lvl1pPr>
            <a:lvl2pPr marL="476227" indent="-228589">
              <a:buFontTx/>
              <a:buBlip>
                <a:blip r:embed="rId2"/>
              </a:buBlip>
              <a:defRPr/>
            </a:lvl2pPr>
            <a:lvl3pPr marL="723865" indent="-249754">
              <a:buFontTx/>
              <a:buBlip>
                <a:blip r:embed="rId2"/>
              </a:buBlip>
              <a:defRPr/>
            </a:lvl3pPr>
            <a:lvl4pPr marL="954569" indent="-230706">
              <a:buFontTx/>
              <a:buBlip>
                <a:blip r:embed="rId2"/>
              </a:buBlip>
              <a:defRPr/>
            </a:lvl4pPr>
            <a:lvl5pPr marL="1202207" indent="-249754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nl-NL"/>
              <a:t>SER dinsdag 26 januari 2016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nl-NL"/>
              <a:t>2 | Vitaal Vakmanschap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476DC2C-C5D7-422B-8FBC-356F08DCDD68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18198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nl-NL"/>
              <a:t>SER dinsdag 26 januari 2016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nl-NL"/>
              <a:t>2 | Vitaal Vakmanschap</a:t>
            </a:r>
            <a:endParaRPr 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C444C44-6124-4FAC-8D62-C1EBE657C097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74694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nl-NL"/>
              <a:t>SER dinsdag 26 januari 2016</a:t>
            </a:r>
            <a:endParaRPr lang="nl-NL" dirty="0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nl-NL"/>
              <a:t>2 | Vitaal Vakmanschap</a:t>
            </a:r>
            <a:endParaRPr lang="nl-NL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9B7F278-8203-46BA-BDDD-6925DBA52879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8274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sheet met TNO-logo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9"/>
          <p:cNvSpPr/>
          <p:nvPr userDrawn="1"/>
        </p:nvSpPr>
        <p:spPr bwMode="white">
          <a:xfrm>
            <a:off x="6237835" y="0"/>
            <a:ext cx="97367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prstClr val="white"/>
              </a:solidFill>
            </a:endParaRPr>
          </a:p>
        </p:txBody>
      </p:sp>
      <p:cxnSp>
        <p:nvCxnSpPr>
          <p:cNvPr id="5" name="Rechte verbindingslijn 8"/>
          <p:cNvCxnSpPr/>
          <p:nvPr userDrawn="1"/>
        </p:nvCxnSpPr>
        <p:spPr>
          <a:xfrm flipV="1">
            <a:off x="1627717" y="831851"/>
            <a:ext cx="0" cy="1804988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1871133" y="1303200"/>
            <a:ext cx="9696451" cy="900000"/>
          </a:xfrm>
        </p:spPr>
        <p:txBody>
          <a:bodyPr/>
          <a:lstStyle>
            <a:lvl1pPr>
              <a:lnSpc>
                <a:spcPts val="4267"/>
              </a:lnSpc>
              <a:defRPr sz="3733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8" name="Ondertitel 2"/>
          <p:cNvSpPr>
            <a:spLocks noGrp="1"/>
          </p:cNvSpPr>
          <p:nvPr>
            <p:ph type="subTitle" idx="1"/>
          </p:nvPr>
        </p:nvSpPr>
        <p:spPr>
          <a:xfrm>
            <a:off x="1871133" y="2348880"/>
            <a:ext cx="9696451" cy="360000"/>
          </a:xfrm>
        </p:spPr>
        <p:txBody>
          <a:bodyPr/>
          <a:lstStyle>
            <a:lvl1pPr marL="0" indent="0" algn="l">
              <a:lnSpc>
                <a:spcPts val="2133"/>
              </a:lnSpc>
              <a:buNone/>
              <a:defRPr sz="1867">
                <a:solidFill>
                  <a:schemeClr val="tx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nl-NL"/>
              <a:t>SER dinsdag 26 januari 2016</a:t>
            </a: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nl-NL"/>
              <a:t>2 | Vitaal Vakmanschap</a:t>
            </a: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109B642-140E-4820-ABC2-80D0568594F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816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75% + Afbeelding 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jdelijke aanduiding voor afbeelding 8">
            <a:extLst>
              <a:ext uri="{FF2B5EF4-FFF2-40B4-BE49-F238E27FC236}">
                <a16:creationId xmlns:a16="http://schemas.microsoft.com/office/drawing/2014/main" id="{5CFE7F97-2109-4DE1-997E-438DDA5BA4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54936" y="1434"/>
            <a:ext cx="3426313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slides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EAE1240-1F5C-4E79-A45F-30CFAFBBC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4" y="563700"/>
            <a:ext cx="7393465" cy="3507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9" name="Tijdelijke aanduiding voor verticale tekst 2">
            <a:extLst>
              <a:ext uri="{FF2B5EF4-FFF2-40B4-BE49-F238E27FC236}">
                <a16:creationId xmlns:a16="http://schemas.microsoft.com/office/drawing/2014/main" id="{ED79E99D-5C41-4B70-BC73-F6F47C40A3F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33" y="1478101"/>
            <a:ext cx="7393465" cy="4229277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Klik hier om een </a:t>
            </a:r>
            <a:r>
              <a:rPr lang="nl-NL" dirty="0" err="1"/>
              <a:t>bullet</a:t>
            </a:r>
            <a:r>
              <a:rPr lang="nl-NL" dirty="0"/>
              <a:t> te plaatsen. Meer hulp nodig? Aan de zijkanten van de slides heeft PPT Solutions instructies geplaatst om te helpen met het stijlen- én verwerken van tekst.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endParaRPr lang="nl-NL" dirty="0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EF0BA7BE-A9B9-40D4-81CC-F3064C74B374}"/>
              </a:ext>
            </a:extLst>
          </p:cNvPr>
          <p:cNvSpPr txBox="1"/>
          <p:nvPr userDrawn="1"/>
        </p:nvSpPr>
        <p:spPr>
          <a:xfrm>
            <a:off x="0" y="-226989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Tekst 75% + Afbeelding 25%</a:t>
            </a:r>
          </a:p>
        </p:txBody>
      </p:sp>
    </p:spTree>
    <p:extLst>
      <p:ext uri="{BB962C8B-B14F-4D97-AF65-F5344CB8AC3E}">
        <p14:creationId xmlns:p14="http://schemas.microsoft.com/office/powerpoint/2010/main" val="148441244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NO titeldia met eigen fotobeeld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/>
          <p:cNvSpPr/>
          <p:nvPr/>
        </p:nvSpPr>
        <p:spPr bwMode="white">
          <a:xfrm>
            <a:off x="6237819" y="2"/>
            <a:ext cx="97367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nl-NL" sz="18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71133" y="1303200"/>
            <a:ext cx="9696451" cy="900000"/>
          </a:xfrm>
        </p:spPr>
        <p:txBody>
          <a:bodyPr/>
          <a:lstStyle>
            <a:lvl1pPr>
              <a:lnSpc>
                <a:spcPts val="3200"/>
              </a:lnSpc>
              <a:defRPr sz="28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71133" y="2350800"/>
            <a:ext cx="9696451" cy="360000"/>
          </a:xfrm>
        </p:spPr>
        <p:txBody>
          <a:bodyPr/>
          <a:lstStyle>
            <a:lvl1pPr marL="0" indent="0" algn="l">
              <a:lnSpc>
                <a:spcPts val="1600"/>
              </a:lnSpc>
              <a:buNone/>
              <a:defRPr sz="14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3"/>
          </p:nvPr>
        </p:nvSpPr>
        <p:spPr>
          <a:xfrm>
            <a:off x="1871133" y="4293097"/>
            <a:ext cx="4032251" cy="2088655"/>
          </a:xfrm>
          <a:effectLst>
            <a:outerShdw blurRad="127000" dist="25400" dir="2700000" algn="ctr" rotWithShape="0">
              <a:schemeClr val="tx1">
                <a:alpha val="55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baseline="0"/>
            </a:lvl1pPr>
            <a:lvl2pPr marL="357179" indent="-171446">
              <a:buFontTx/>
              <a:buBlip>
                <a:blip r:embed="rId2"/>
              </a:buBlip>
              <a:defRPr/>
            </a:lvl2pPr>
            <a:lvl3pPr marL="542912" indent="-187321">
              <a:buFontTx/>
              <a:buBlip>
                <a:blip r:embed="rId2"/>
              </a:buBlip>
              <a:defRPr/>
            </a:lvl3pPr>
            <a:lvl4pPr marL="715945" indent="-173034">
              <a:buFontTx/>
              <a:buBlip>
                <a:blip r:embed="rId2"/>
              </a:buBlip>
              <a:defRPr/>
            </a:lvl4pPr>
            <a:lvl5pPr marL="901677" indent="-187321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prstClr val="black"/>
                </a:solidFill>
              </a:rPr>
              <a:t>SER dinsdag 26 januari 2016</a:t>
            </a: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prstClr val="black"/>
                </a:solidFill>
              </a:rPr>
              <a:t>2 | Vitaal Vakmanschap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79A64-523E-4CB1-9253-19F3023FF748}" type="slidenum">
              <a:rPr lang="nl-N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248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OVER">
            <a:extLst>
              <a:ext uri="{FF2B5EF4-FFF2-40B4-BE49-F238E27FC236}">
                <a16:creationId xmlns:a16="http://schemas.microsoft.com/office/drawing/2014/main" id="{D325CC70-00D1-41FA-B7A8-6FD7C4C156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53" name="Tijdelijke aanduiding voor afbeelding 8">
            <a:extLst>
              <a:ext uri="{FF2B5EF4-FFF2-40B4-BE49-F238E27FC236}">
                <a16:creationId xmlns:a16="http://schemas.microsoft.com/office/drawing/2014/main" id="{27489788-7523-4049-B6A4-83AEF61540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434"/>
            <a:ext cx="1219200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slides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5C67FC50-686D-4108-B44C-5D70D8370385}"/>
              </a:ext>
            </a:extLst>
          </p:cNvPr>
          <p:cNvSpPr txBox="1"/>
          <p:nvPr userDrawn="1"/>
        </p:nvSpPr>
        <p:spPr>
          <a:xfrm>
            <a:off x="0" y="-212702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Afbeelding 100%</a:t>
            </a:r>
          </a:p>
        </p:txBody>
      </p:sp>
      <p:sp>
        <p:nvSpPr>
          <p:cNvPr id="84" name="Tijdelijke aanduiding voor tekst 25">
            <a:extLst>
              <a:ext uri="{FF2B5EF4-FFF2-40B4-BE49-F238E27FC236}">
                <a16:creationId xmlns:a16="http://schemas.microsoft.com/office/drawing/2014/main" id="{9F7B2D48-9185-44C8-BCE1-6A27590AE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030" y="652464"/>
            <a:ext cx="68400" cy="201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03" name="Tijdelijke aanduiding voor tekst 25">
            <a:extLst>
              <a:ext uri="{FF2B5EF4-FFF2-40B4-BE49-F238E27FC236}">
                <a16:creationId xmlns:a16="http://schemas.microsoft.com/office/drawing/2014/main" id="{33BF5FCB-1413-4141-BB2B-C94A7BF4DF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600488" y="900113"/>
            <a:ext cx="7200" cy="53262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08" name="Tijdelijke aanduiding voor tekst 107">
            <a:extLst>
              <a:ext uri="{FF2B5EF4-FFF2-40B4-BE49-F238E27FC236}">
                <a16:creationId xmlns:a16="http://schemas.microsoft.com/office/drawing/2014/main" id="{E72D5BF8-170A-421E-BE3E-EDB4000346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6278876"/>
            <a:ext cx="633831" cy="147829"/>
          </a:xfrm>
          <a:custGeom>
            <a:avLst/>
            <a:gdLst>
              <a:gd name="connsiteX0" fmla="*/ 304800 w 2446969"/>
              <a:gd name="connsiteY0" fmla="*/ 9936 h 201600"/>
              <a:gd name="connsiteX1" fmla="*/ 326230 w 2446969"/>
              <a:gd name="connsiteY1" fmla="*/ 9936 h 201600"/>
              <a:gd name="connsiteX2" fmla="*/ 565841 w 2446969"/>
              <a:gd name="connsiteY2" fmla="*/ 9936 h 201600"/>
              <a:gd name="connsiteX3" fmla="*/ 624601 w 2446969"/>
              <a:gd name="connsiteY3" fmla="*/ 9936 h 201600"/>
              <a:gd name="connsiteX4" fmla="*/ 649894 w 2446969"/>
              <a:gd name="connsiteY4" fmla="*/ 9936 h 201600"/>
              <a:gd name="connsiteX5" fmla="*/ 720674 w 2446969"/>
              <a:gd name="connsiteY5" fmla="*/ 9936 h 201600"/>
              <a:gd name="connsiteX6" fmla="*/ 815203 w 2446969"/>
              <a:gd name="connsiteY6" fmla="*/ 9936 h 201600"/>
              <a:gd name="connsiteX7" fmla="*/ 909624 w 2446969"/>
              <a:gd name="connsiteY7" fmla="*/ 9936 h 201600"/>
              <a:gd name="connsiteX8" fmla="*/ 938629 w 2446969"/>
              <a:gd name="connsiteY8" fmla="*/ 83825 h 201600"/>
              <a:gd name="connsiteX9" fmla="*/ 908257 w 2446969"/>
              <a:gd name="connsiteY9" fmla="*/ 157135 h 201600"/>
              <a:gd name="connsiteX10" fmla="*/ 720674 w 2446969"/>
              <a:gd name="connsiteY10" fmla="*/ 157552 h 201600"/>
              <a:gd name="connsiteX11" fmla="*/ 720674 w 2446969"/>
              <a:gd name="connsiteY11" fmla="*/ 157765 h 201600"/>
              <a:gd name="connsiteX12" fmla="*/ 649894 w 2446969"/>
              <a:gd name="connsiteY12" fmla="*/ 157765 h 201600"/>
              <a:gd name="connsiteX13" fmla="*/ 624601 w 2446969"/>
              <a:gd name="connsiteY13" fmla="*/ 157765 h 201600"/>
              <a:gd name="connsiteX14" fmla="*/ 565841 w 2446969"/>
              <a:gd name="connsiteY14" fmla="*/ 157765 h 201600"/>
              <a:gd name="connsiteX15" fmla="*/ 326230 w 2446969"/>
              <a:gd name="connsiteY15" fmla="*/ 157765 h 201600"/>
              <a:gd name="connsiteX16" fmla="*/ 304800 w 2446969"/>
              <a:gd name="connsiteY16" fmla="*/ 157765 h 201600"/>
              <a:gd name="connsiteX17" fmla="*/ 1564320 w 2446969"/>
              <a:gd name="connsiteY17" fmla="*/ 0 h 201600"/>
              <a:gd name="connsiteX18" fmla="*/ 2446969 w 2446969"/>
              <a:gd name="connsiteY18" fmla="*/ 0 h 201600"/>
              <a:gd name="connsiteX19" fmla="*/ 2446969 w 2446969"/>
              <a:gd name="connsiteY19" fmla="*/ 201600 h 201600"/>
              <a:gd name="connsiteX20" fmla="*/ 1537211 w 2446969"/>
              <a:gd name="connsiteY20" fmla="*/ 201600 h 201600"/>
              <a:gd name="connsiteX21" fmla="*/ 1569747 w 2446969"/>
              <a:gd name="connsiteY21" fmla="*/ 138393 h 201600"/>
              <a:gd name="connsiteX22" fmla="*/ 1587361 w 2446969"/>
              <a:gd name="connsiteY22" fmla="*/ 74888 h 201600"/>
              <a:gd name="connsiteX23" fmla="*/ 1565466 w 2446969"/>
              <a:gd name="connsiteY23" fmla="*/ 2477 h 201600"/>
              <a:gd name="connsiteX24" fmla="*/ 0 w 2446969"/>
              <a:gd name="connsiteY24" fmla="*/ 0 h 201600"/>
              <a:gd name="connsiteX25" fmla="*/ 289896 w 2446969"/>
              <a:gd name="connsiteY25" fmla="*/ 0 h 201600"/>
              <a:gd name="connsiteX26" fmla="*/ 289896 w 2446969"/>
              <a:gd name="connsiteY26" fmla="*/ 201600 h 201600"/>
              <a:gd name="connsiteX27" fmla="*/ 0 w 2446969"/>
              <a:gd name="connsiteY27" fmla="*/ 201600 h 201600"/>
              <a:gd name="connsiteX0" fmla="*/ 304800 w 2446969"/>
              <a:gd name="connsiteY0" fmla="*/ 9936 h 201600"/>
              <a:gd name="connsiteX1" fmla="*/ 326230 w 2446969"/>
              <a:gd name="connsiteY1" fmla="*/ 9936 h 201600"/>
              <a:gd name="connsiteX2" fmla="*/ 565841 w 2446969"/>
              <a:gd name="connsiteY2" fmla="*/ 9936 h 201600"/>
              <a:gd name="connsiteX3" fmla="*/ 624601 w 2446969"/>
              <a:gd name="connsiteY3" fmla="*/ 9936 h 201600"/>
              <a:gd name="connsiteX4" fmla="*/ 649894 w 2446969"/>
              <a:gd name="connsiteY4" fmla="*/ 9936 h 201600"/>
              <a:gd name="connsiteX5" fmla="*/ 720674 w 2446969"/>
              <a:gd name="connsiteY5" fmla="*/ 9936 h 201600"/>
              <a:gd name="connsiteX6" fmla="*/ 815203 w 2446969"/>
              <a:gd name="connsiteY6" fmla="*/ 9936 h 201600"/>
              <a:gd name="connsiteX7" fmla="*/ 909624 w 2446969"/>
              <a:gd name="connsiteY7" fmla="*/ 9936 h 201600"/>
              <a:gd name="connsiteX8" fmla="*/ 938629 w 2446969"/>
              <a:gd name="connsiteY8" fmla="*/ 83825 h 201600"/>
              <a:gd name="connsiteX9" fmla="*/ 908257 w 2446969"/>
              <a:gd name="connsiteY9" fmla="*/ 157135 h 201600"/>
              <a:gd name="connsiteX10" fmla="*/ 720674 w 2446969"/>
              <a:gd name="connsiteY10" fmla="*/ 157552 h 201600"/>
              <a:gd name="connsiteX11" fmla="*/ 720674 w 2446969"/>
              <a:gd name="connsiteY11" fmla="*/ 157765 h 201600"/>
              <a:gd name="connsiteX12" fmla="*/ 649894 w 2446969"/>
              <a:gd name="connsiteY12" fmla="*/ 157765 h 201600"/>
              <a:gd name="connsiteX13" fmla="*/ 624601 w 2446969"/>
              <a:gd name="connsiteY13" fmla="*/ 157765 h 201600"/>
              <a:gd name="connsiteX14" fmla="*/ 565841 w 2446969"/>
              <a:gd name="connsiteY14" fmla="*/ 157765 h 201600"/>
              <a:gd name="connsiteX15" fmla="*/ 326230 w 2446969"/>
              <a:gd name="connsiteY15" fmla="*/ 157765 h 201600"/>
              <a:gd name="connsiteX16" fmla="*/ 304800 w 2446969"/>
              <a:gd name="connsiteY16" fmla="*/ 157765 h 201600"/>
              <a:gd name="connsiteX17" fmla="*/ 304800 w 2446969"/>
              <a:gd name="connsiteY17" fmla="*/ 9936 h 201600"/>
              <a:gd name="connsiteX18" fmla="*/ 1564320 w 2446969"/>
              <a:gd name="connsiteY18" fmla="*/ 0 h 201600"/>
              <a:gd name="connsiteX19" fmla="*/ 2446969 w 2446969"/>
              <a:gd name="connsiteY19" fmla="*/ 0 h 201600"/>
              <a:gd name="connsiteX20" fmla="*/ 2446969 w 2446969"/>
              <a:gd name="connsiteY20" fmla="*/ 201600 h 201600"/>
              <a:gd name="connsiteX21" fmla="*/ 1537211 w 2446969"/>
              <a:gd name="connsiteY21" fmla="*/ 201600 h 201600"/>
              <a:gd name="connsiteX22" fmla="*/ 1569747 w 2446969"/>
              <a:gd name="connsiteY22" fmla="*/ 138393 h 201600"/>
              <a:gd name="connsiteX23" fmla="*/ 1587361 w 2446969"/>
              <a:gd name="connsiteY23" fmla="*/ 74888 h 201600"/>
              <a:gd name="connsiteX24" fmla="*/ 1565466 w 2446969"/>
              <a:gd name="connsiteY24" fmla="*/ 2477 h 201600"/>
              <a:gd name="connsiteX25" fmla="*/ 1564320 w 2446969"/>
              <a:gd name="connsiteY25" fmla="*/ 0 h 201600"/>
              <a:gd name="connsiteX26" fmla="*/ 0 w 2446969"/>
              <a:gd name="connsiteY26" fmla="*/ 0 h 201600"/>
              <a:gd name="connsiteX27" fmla="*/ 289896 w 2446969"/>
              <a:gd name="connsiteY27" fmla="*/ 0 h 201600"/>
              <a:gd name="connsiteX28" fmla="*/ 0 w 2446969"/>
              <a:gd name="connsiteY28" fmla="*/ 201600 h 201600"/>
              <a:gd name="connsiteX29" fmla="*/ 0 w 2446969"/>
              <a:gd name="connsiteY29" fmla="*/ 0 h 201600"/>
              <a:gd name="connsiteX0" fmla="*/ 304800 w 2446969"/>
              <a:gd name="connsiteY0" fmla="*/ 9936 h 201600"/>
              <a:gd name="connsiteX1" fmla="*/ 326230 w 2446969"/>
              <a:gd name="connsiteY1" fmla="*/ 9936 h 201600"/>
              <a:gd name="connsiteX2" fmla="*/ 565841 w 2446969"/>
              <a:gd name="connsiteY2" fmla="*/ 9936 h 201600"/>
              <a:gd name="connsiteX3" fmla="*/ 624601 w 2446969"/>
              <a:gd name="connsiteY3" fmla="*/ 9936 h 201600"/>
              <a:gd name="connsiteX4" fmla="*/ 649894 w 2446969"/>
              <a:gd name="connsiteY4" fmla="*/ 9936 h 201600"/>
              <a:gd name="connsiteX5" fmla="*/ 720674 w 2446969"/>
              <a:gd name="connsiteY5" fmla="*/ 9936 h 201600"/>
              <a:gd name="connsiteX6" fmla="*/ 815203 w 2446969"/>
              <a:gd name="connsiteY6" fmla="*/ 9936 h 201600"/>
              <a:gd name="connsiteX7" fmla="*/ 909624 w 2446969"/>
              <a:gd name="connsiteY7" fmla="*/ 9936 h 201600"/>
              <a:gd name="connsiteX8" fmla="*/ 938629 w 2446969"/>
              <a:gd name="connsiteY8" fmla="*/ 83825 h 201600"/>
              <a:gd name="connsiteX9" fmla="*/ 908257 w 2446969"/>
              <a:gd name="connsiteY9" fmla="*/ 157135 h 201600"/>
              <a:gd name="connsiteX10" fmla="*/ 720674 w 2446969"/>
              <a:gd name="connsiteY10" fmla="*/ 157552 h 201600"/>
              <a:gd name="connsiteX11" fmla="*/ 720674 w 2446969"/>
              <a:gd name="connsiteY11" fmla="*/ 157765 h 201600"/>
              <a:gd name="connsiteX12" fmla="*/ 649894 w 2446969"/>
              <a:gd name="connsiteY12" fmla="*/ 157765 h 201600"/>
              <a:gd name="connsiteX13" fmla="*/ 624601 w 2446969"/>
              <a:gd name="connsiteY13" fmla="*/ 157765 h 201600"/>
              <a:gd name="connsiteX14" fmla="*/ 565841 w 2446969"/>
              <a:gd name="connsiteY14" fmla="*/ 157765 h 201600"/>
              <a:gd name="connsiteX15" fmla="*/ 326230 w 2446969"/>
              <a:gd name="connsiteY15" fmla="*/ 157765 h 201600"/>
              <a:gd name="connsiteX16" fmla="*/ 304800 w 2446969"/>
              <a:gd name="connsiteY16" fmla="*/ 157765 h 201600"/>
              <a:gd name="connsiteX17" fmla="*/ 304800 w 2446969"/>
              <a:gd name="connsiteY17" fmla="*/ 9936 h 201600"/>
              <a:gd name="connsiteX18" fmla="*/ 1564320 w 2446969"/>
              <a:gd name="connsiteY18" fmla="*/ 0 h 201600"/>
              <a:gd name="connsiteX19" fmla="*/ 2446969 w 2446969"/>
              <a:gd name="connsiteY19" fmla="*/ 0 h 201600"/>
              <a:gd name="connsiteX20" fmla="*/ 2446969 w 2446969"/>
              <a:gd name="connsiteY20" fmla="*/ 201600 h 201600"/>
              <a:gd name="connsiteX21" fmla="*/ 1537211 w 2446969"/>
              <a:gd name="connsiteY21" fmla="*/ 201600 h 201600"/>
              <a:gd name="connsiteX22" fmla="*/ 1569747 w 2446969"/>
              <a:gd name="connsiteY22" fmla="*/ 138393 h 201600"/>
              <a:gd name="connsiteX23" fmla="*/ 1587361 w 2446969"/>
              <a:gd name="connsiteY23" fmla="*/ 74888 h 201600"/>
              <a:gd name="connsiteX24" fmla="*/ 1565466 w 2446969"/>
              <a:gd name="connsiteY24" fmla="*/ 2477 h 201600"/>
              <a:gd name="connsiteX25" fmla="*/ 1564320 w 2446969"/>
              <a:gd name="connsiteY25" fmla="*/ 0 h 201600"/>
              <a:gd name="connsiteX26" fmla="*/ 0 w 2446969"/>
              <a:gd name="connsiteY26" fmla="*/ 0 h 201600"/>
              <a:gd name="connsiteX27" fmla="*/ 289896 w 2446969"/>
              <a:gd name="connsiteY27" fmla="*/ 0 h 201600"/>
              <a:gd name="connsiteX28" fmla="*/ 0 w 2446969"/>
              <a:gd name="connsiteY28" fmla="*/ 0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59520 w 2142169"/>
              <a:gd name="connsiteY18" fmla="*/ 0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32411 w 2142169"/>
              <a:gd name="connsiteY21" fmla="*/ 201600 h 201600"/>
              <a:gd name="connsiteX22" fmla="*/ 1264947 w 2142169"/>
              <a:gd name="connsiteY22" fmla="*/ 138393 h 201600"/>
              <a:gd name="connsiteX23" fmla="*/ 1282561 w 2142169"/>
              <a:gd name="connsiteY23" fmla="*/ 74888 h 201600"/>
              <a:gd name="connsiteX24" fmla="*/ 1260666 w 2142169"/>
              <a:gd name="connsiteY24" fmla="*/ 2477 h 201600"/>
              <a:gd name="connsiteX25" fmla="*/ 1259520 w 2142169"/>
              <a:gd name="connsiteY25" fmla="*/ 0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60666 w 2142169"/>
              <a:gd name="connsiteY18" fmla="*/ 2477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32411 w 2142169"/>
              <a:gd name="connsiteY21" fmla="*/ 201600 h 201600"/>
              <a:gd name="connsiteX22" fmla="*/ 1264947 w 2142169"/>
              <a:gd name="connsiteY22" fmla="*/ 138393 h 201600"/>
              <a:gd name="connsiteX23" fmla="*/ 1282561 w 2142169"/>
              <a:gd name="connsiteY23" fmla="*/ 74888 h 201600"/>
              <a:gd name="connsiteX24" fmla="*/ 1260666 w 2142169"/>
              <a:gd name="connsiteY24" fmla="*/ 2477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60666 w 2142169"/>
              <a:gd name="connsiteY18" fmla="*/ 2477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32411 w 2142169"/>
              <a:gd name="connsiteY21" fmla="*/ 201600 h 201600"/>
              <a:gd name="connsiteX22" fmla="*/ 1264947 w 2142169"/>
              <a:gd name="connsiteY22" fmla="*/ 138393 h 201600"/>
              <a:gd name="connsiteX23" fmla="*/ 1260666 w 2142169"/>
              <a:gd name="connsiteY23" fmla="*/ 2477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60666 w 2142169"/>
              <a:gd name="connsiteY18" fmla="*/ 2477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32411 w 2142169"/>
              <a:gd name="connsiteY21" fmla="*/ 201600 h 201600"/>
              <a:gd name="connsiteX22" fmla="*/ 1260666 w 2142169"/>
              <a:gd name="connsiteY22" fmla="*/ 2477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60666 w 2142169"/>
              <a:gd name="connsiteY18" fmla="*/ 2477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60666 w 2142169"/>
              <a:gd name="connsiteY21" fmla="*/ 2477 h 201600"/>
              <a:gd name="connsiteX0" fmla="*/ 0 w 2142169"/>
              <a:gd name="connsiteY0" fmla="*/ 9936 h 157765"/>
              <a:gd name="connsiteX1" fmla="*/ 21430 w 2142169"/>
              <a:gd name="connsiteY1" fmla="*/ 9936 h 157765"/>
              <a:gd name="connsiteX2" fmla="*/ 261041 w 2142169"/>
              <a:gd name="connsiteY2" fmla="*/ 9936 h 157765"/>
              <a:gd name="connsiteX3" fmla="*/ 319801 w 2142169"/>
              <a:gd name="connsiteY3" fmla="*/ 9936 h 157765"/>
              <a:gd name="connsiteX4" fmla="*/ 345094 w 2142169"/>
              <a:gd name="connsiteY4" fmla="*/ 9936 h 157765"/>
              <a:gd name="connsiteX5" fmla="*/ 415874 w 2142169"/>
              <a:gd name="connsiteY5" fmla="*/ 9936 h 157765"/>
              <a:gd name="connsiteX6" fmla="*/ 510403 w 2142169"/>
              <a:gd name="connsiteY6" fmla="*/ 9936 h 157765"/>
              <a:gd name="connsiteX7" fmla="*/ 604824 w 2142169"/>
              <a:gd name="connsiteY7" fmla="*/ 9936 h 157765"/>
              <a:gd name="connsiteX8" fmla="*/ 633829 w 2142169"/>
              <a:gd name="connsiteY8" fmla="*/ 83825 h 157765"/>
              <a:gd name="connsiteX9" fmla="*/ 603457 w 2142169"/>
              <a:gd name="connsiteY9" fmla="*/ 157135 h 157765"/>
              <a:gd name="connsiteX10" fmla="*/ 415874 w 2142169"/>
              <a:gd name="connsiteY10" fmla="*/ 157552 h 157765"/>
              <a:gd name="connsiteX11" fmla="*/ 415874 w 2142169"/>
              <a:gd name="connsiteY11" fmla="*/ 157765 h 157765"/>
              <a:gd name="connsiteX12" fmla="*/ 345094 w 2142169"/>
              <a:gd name="connsiteY12" fmla="*/ 157765 h 157765"/>
              <a:gd name="connsiteX13" fmla="*/ 319801 w 2142169"/>
              <a:gd name="connsiteY13" fmla="*/ 157765 h 157765"/>
              <a:gd name="connsiteX14" fmla="*/ 261041 w 2142169"/>
              <a:gd name="connsiteY14" fmla="*/ 157765 h 157765"/>
              <a:gd name="connsiteX15" fmla="*/ 21430 w 2142169"/>
              <a:gd name="connsiteY15" fmla="*/ 157765 h 157765"/>
              <a:gd name="connsiteX16" fmla="*/ 0 w 2142169"/>
              <a:gd name="connsiteY16" fmla="*/ 157765 h 157765"/>
              <a:gd name="connsiteX17" fmla="*/ 0 w 2142169"/>
              <a:gd name="connsiteY17" fmla="*/ 9936 h 157765"/>
              <a:gd name="connsiteX18" fmla="*/ 1260666 w 2142169"/>
              <a:gd name="connsiteY18" fmla="*/ 2477 h 157765"/>
              <a:gd name="connsiteX19" fmla="*/ 2142169 w 2142169"/>
              <a:gd name="connsiteY19" fmla="*/ 0 h 157765"/>
              <a:gd name="connsiteX20" fmla="*/ 1260666 w 2142169"/>
              <a:gd name="connsiteY20" fmla="*/ 2477 h 157765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415874 w 633831"/>
              <a:gd name="connsiteY10" fmla="*/ 147616 h 147829"/>
              <a:gd name="connsiteX11" fmla="*/ 415874 w 633831"/>
              <a:gd name="connsiteY11" fmla="*/ 147829 h 147829"/>
              <a:gd name="connsiteX12" fmla="*/ 345094 w 633831"/>
              <a:gd name="connsiteY12" fmla="*/ 147829 h 147829"/>
              <a:gd name="connsiteX13" fmla="*/ 319801 w 633831"/>
              <a:gd name="connsiteY13" fmla="*/ 147829 h 147829"/>
              <a:gd name="connsiteX14" fmla="*/ 261041 w 633831"/>
              <a:gd name="connsiteY14" fmla="*/ 147829 h 147829"/>
              <a:gd name="connsiteX15" fmla="*/ 21430 w 633831"/>
              <a:gd name="connsiteY15" fmla="*/ 147829 h 147829"/>
              <a:gd name="connsiteX16" fmla="*/ 0 w 633831"/>
              <a:gd name="connsiteY16" fmla="*/ 147829 h 147829"/>
              <a:gd name="connsiteX17" fmla="*/ 0 w 633831"/>
              <a:gd name="connsiteY17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415874 w 633831"/>
              <a:gd name="connsiteY10" fmla="*/ 147616 h 147829"/>
              <a:gd name="connsiteX11" fmla="*/ 345094 w 633831"/>
              <a:gd name="connsiteY11" fmla="*/ 147829 h 147829"/>
              <a:gd name="connsiteX12" fmla="*/ 319801 w 633831"/>
              <a:gd name="connsiteY12" fmla="*/ 147829 h 147829"/>
              <a:gd name="connsiteX13" fmla="*/ 261041 w 633831"/>
              <a:gd name="connsiteY13" fmla="*/ 147829 h 147829"/>
              <a:gd name="connsiteX14" fmla="*/ 21430 w 633831"/>
              <a:gd name="connsiteY14" fmla="*/ 147829 h 147829"/>
              <a:gd name="connsiteX15" fmla="*/ 0 w 633831"/>
              <a:gd name="connsiteY15" fmla="*/ 147829 h 147829"/>
              <a:gd name="connsiteX16" fmla="*/ 0 w 633831"/>
              <a:gd name="connsiteY16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345094 w 633831"/>
              <a:gd name="connsiteY10" fmla="*/ 147829 h 147829"/>
              <a:gd name="connsiteX11" fmla="*/ 319801 w 633831"/>
              <a:gd name="connsiteY11" fmla="*/ 147829 h 147829"/>
              <a:gd name="connsiteX12" fmla="*/ 261041 w 633831"/>
              <a:gd name="connsiteY12" fmla="*/ 147829 h 147829"/>
              <a:gd name="connsiteX13" fmla="*/ 21430 w 633831"/>
              <a:gd name="connsiteY13" fmla="*/ 147829 h 147829"/>
              <a:gd name="connsiteX14" fmla="*/ 0 w 633831"/>
              <a:gd name="connsiteY14" fmla="*/ 147829 h 147829"/>
              <a:gd name="connsiteX15" fmla="*/ 0 w 633831"/>
              <a:gd name="connsiteY15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319801 w 633831"/>
              <a:gd name="connsiteY10" fmla="*/ 147829 h 147829"/>
              <a:gd name="connsiteX11" fmla="*/ 261041 w 633831"/>
              <a:gd name="connsiteY11" fmla="*/ 147829 h 147829"/>
              <a:gd name="connsiteX12" fmla="*/ 21430 w 633831"/>
              <a:gd name="connsiteY12" fmla="*/ 147829 h 147829"/>
              <a:gd name="connsiteX13" fmla="*/ 0 w 633831"/>
              <a:gd name="connsiteY13" fmla="*/ 147829 h 147829"/>
              <a:gd name="connsiteX14" fmla="*/ 0 w 633831"/>
              <a:gd name="connsiteY14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261041 w 633831"/>
              <a:gd name="connsiteY10" fmla="*/ 147829 h 147829"/>
              <a:gd name="connsiteX11" fmla="*/ 21430 w 633831"/>
              <a:gd name="connsiteY11" fmla="*/ 147829 h 147829"/>
              <a:gd name="connsiteX12" fmla="*/ 0 w 633831"/>
              <a:gd name="connsiteY12" fmla="*/ 147829 h 147829"/>
              <a:gd name="connsiteX13" fmla="*/ 0 w 633831"/>
              <a:gd name="connsiteY13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21430 w 633831"/>
              <a:gd name="connsiteY10" fmla="*/ 147829 h 147829"/>
              <a:gd name="connsiteX11" fmla="*/ 0 w 633831"/>
              <a:gd name="connsiteY11" fmla="*/ 147829 h 147829"/>
              <a:gd name="connsiteX12" fmla="*/ 0 w 633831"/>
              <a:gd name="connsiteY12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0 w 633831"/>
              <a:gd name="connsiteY10" fmla="*/ 147829 h 147829"/>
              <a:gd name="connsiteX11" fmla="*/ 0 w 633831"/>
              <a:gd name="connsiteY11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0 w 633831"/>
              <a:gd name="connsiteY10" fmla="*/ 147829 h 147829"/>
              <a:gd name="connsiteX11" fmla="*/ 0 w 633831"/>
              <a:gd name="connsiteY11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415874 w 633831"/>
              <a:gd name="connsiteY4" fmla="*/ 0 h 147829"/>
              <a:gd name="connsiteX5" fmla="*/ 510403 w 633831"/>
              <a:gd name="connsiteY5" fmla="*/ 0 h 147829"/>
              <a:gd name="connsiteX6" fmla="*/ 604824 w 633831"/>
              <a:gd name="connsiteY6" fmla="*/ 0 h 147829"/>
              <a:gd name="connsiteX7" fmla="*/ 633829 w 633831"/>
              <a:gd name="connsiteY7" fmla="*/ 73889 h 147829"/>
              <a:gd name="connsiteX8" fmla="*/ 603457 w 633831"/>
              <a:gd name="connsiteY8" fmla="*/ 147199 h 147829"/>
              <a:gd name="connsiteX9" fmla="*/ 0 w 633831"/>
              <a:gd name="connsiteY9" fmla="*/ 147829 h 147829"/>
              <a:gd name="connsiteX10" fmla="*/ 0 w 633831"/>
              <a:gd name="connsiteY10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415874 w 633831"/>
              <a:gd name="connsiteY3" fmla="*/ 0 h 147829"/>
              <a:gd name="connsiteX4" fmla="*/ 510403 w 633831"/>
              <a:gd name="connsiteY4" fmla="*/ 0 h 147829"/>
              <a:gd name="connsiteX5" fmla="*/ 604824 w 633831"/>
              <a:gd name="connsiteY5" fmla="*/ 0 h 147829"/>
              <a:gd name="connsiteX6" fmla="*/ 633829 w 633831"/>
              <a:gd name="connsiteY6" fmla="*/ 73889 h 147829"/>
              <a:gd name="connsiteX7" fmla="*/ 603457 w 633831"/>
              <a:gd name="connsiteY7" fmla="*/ 147199 h 147829"/>
              <a:gd name="connsiteX8" fmla="*/ 0 w 633831"/>
              <a:gd name="connsiteY8" fmla="*/ 147829 h 147829"/>
              <a:gd name="connsiteX9" fmla="*/ 0 w 633831"/>
              <a:gd name="connsiteY9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415874 w 633831"/>
              <a:gd name="connsiteY2" fmla="*/ 0 h 147829"/>
              <a:gd name="connsiteX3" fmla="*/ 510403 w 633831"/>
              <a:gd name="connsiteY3" fmla="*/ 0 h 147829"/>
              <a:gd name="connsiteX4" fmla="*/ 604824 w 633831"/>
              <a:gd name="connsiteY4" fmla="*/ 0 h 147829"/>
              <a:gd name="connsiteX5" fmla="*/ 633829 w 633831"/>
              <a:gd name="connsiteY5" fmla="*/ 73889 h 147829"/>
              <a:gd name="connsiteX6" fmla="*/ 603457 w 633831"/>
              <a:gd name="connsiteY6" fmla="*/ 147199 h 147829"/>
              <a:gd name="connsiteX7" fmla="*/ 0 w 633831"/>
              <a:gd name="connsiteY7" fmla="*/ 147829 h 147829"/>
              <a:gd name="connsiteX8" fmla="*/ 0 w 633831"/>
              <a:gd name="connsiteY8" fmla="*/ 0 h 147829"/>
              <a:gd name="connsiteX0" fmla="*/ 0 w 633831"/>
              <a:gd name="connsiteY0" fmla="*/ 0 h 147829"/>
              <a:gd name="connsiteX1" fmla="*/ 415874 w 633831"/>
              <a:gd name="connsiteY1" fmla="*/ 0 h 147829"/>
              <a:gd name="connsiteX2" fmla="*/ 510403 w 633831"/>
              <a:gd name="connsiteY2" fmla="*/ 0 h 147829"/>
              <a:gd name="connsiteX3" fmla="*/ 604824 w 633831"/>
              <a:gd name="connsiteY3" fmla="*/ 0 h 147829"/>
              <a:gd name="connsiteX4" fmla="*/ 633829 w 633831"/>
              <a:gd name="connsiteY4" fmla="*/ 73889 h 147829"/>
              <a:gd name="connsiteX5" fmla="*/ 603457 w 633831"/>
              <a:gd name="connsiteY5" fmla="*/ 147199 h 147829"/>
              <a:gd name="connsiteX6" fmla="*/ 0 w 633831"/>
              <a:gd name="connsiteY6" fmla="*/ 147829 h 147829"/>
              <a:gd name="connsiteX7" fmla="*/ 0 w 633831"/>
              <a:gd name="connsiteY7" fmla="*/ 0 h 147829"/>
              <a:gd name="connsiteX0" fmla="*/ 0 w 633831"/>
              <a:gd name="connsiteY0" fmla="*/ 0 h 147829"/>
              <a:gd name="connsiteX1" fmla="*/ 510403 w 633831"/>
              <a:gd name="connsiteY1" fmla="*/ 0 h 147829"/>
              <a:gd name="connsiteX2" fmla="*/ 604824 w 633831"/>
              <a:gd name="connsiteY2" fmla="*/ 0 h 147829"/>
              <a:gd name="connsiteX3" fmla="*/ 633829 w 633831"/>
              <a:gd name="connsiteY3" fmla="*/ 73889 h 147829"/>
              <a:gd name="connsiteX4" fmla="*/ 603457 w 633831"/>
              <a:gd name="connsiteY4" fmla="*/ 147199 h 147829"/>
              <a:gd name="connsiteX5" fmla="*/ 0 w 633831"/>
              <a:gd name="connsiteY5" fmla="*/ 147829 h 147829"/>
              <a:gd name="connsiteX6" fmla="*/ 0 w 633831"/>
              <a:gd name="connsiteY6" fmla="*/ 0 h 147829"/>
              <a:gd name="connsiteX0" fmla="*/ 0 w 633831"/>
              <a:gd name="connsiteY0" fmla="*/ 0 h 147829"/>
              <a:gd name="connsiteX1" fmla="*/ 604824 w 633831"/>
              <a:gd name="connsiteY1" fmla="*/ 0 h 147829"/>
              <a:gd name="connsiteX2" fmla="*/ 633829 w 633831"/>
              <a:gd name="connsiteY2" fmla="*/ 73889 h 147829"/>
              <a:gd name="connsiteX3" fmla="*/ 603457 w 633831"/>
              <a:gd name="connsiteY3" fmla="*/ 147199 h 147829"/>
              <a:gd name="connsiteX4" fmla="*/ 0 w 633831"/>
              <a:gd name="connsiteY4" fmla="*/ 147829 h 147829"/>
              <a:gd name="connsiteX5" fmla="*/ 0 w 633831"/>
              <a:gd name="connsiteY5" fmla="*/ 0 h 14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831" h="147829">
                <a:moveTo>
                  <a:pt x="0" y="0"/>
                </a:moveTo>
                <a:lnTo>
                  <a:pt x="604824" y="0"/>
                </a:lnTo>
                <a:cubicBezTo>
                  <a:pt x="614746" y="20344"/>
                  <a:pt x="634057" y="57734"/>
                  <a:pt x="633829" y="73889"/>
                </a:cubicBezTo>
                <a:cubicBezTo>
                  <a:pt x="633601" y="90044"/>
                  <a:pt x="621235" y="116025"/>
                  <a:pt x="603457" y="147199"/>
                </a:cubicBezTo>
                <a:lnTo>
                  <a:pt x="0" y="1478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1767444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4">
            <a:extLst>
              <a:ext uri="{FF2B5EF4-FFF2-40B4-BE49-F238E27FC236}">
                <a16:creationId xmlns:a16="http://schemas.microsoft.com/office/drawing/2014/main" id="{3E43DDCB-339E-4C3A-9E9E-C22943510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1875" y="1624876"/>
            <a:ext cx="5330383" cy="2545109"/>
          </a:xfrm>
          <a:prstGeom prst="rect">
            <a:avLst/>
          </a:prstGeom>
        </p:spPr>
      </p:pic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62D72DF6-455F-49BB-BA77-CFB0EF8243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3234" y="1884364"/>
            <a:ext cx="10452100" cy="3089275"/>
          </a:xfrm>
        </p:spPr>
        <p:txBody>
          <a:bodyPr>
            <a:normAutofit/>
          </a:bodyPr>
          <a:lstStyle>
            <a:lvl1pPr marL="0" indent="0">
              <a:buNone/>
              <a:defRPr lang="en-GB" sz="6750" b="1" i="0" u="none" strike="noStrike" cap="none" spc="0" baseline="0" dirty="0">
                <a:ln>
                  <a:noFill/>
                </a:ln>
                <a:solidFill>
                  <a:srgbClr val="000000"/>
                </a:solidFill>
                <a:uFillTx/>
                <a:latin typeface="Avenir Next Condensed"/>
                <a:ea typeface="Avenir Next Condensed"/>
                <a:cs typeface="Avenir Next Condensed"/>
                <a:sym typeface="Helvetica Neue Medium"/>
              </a:defRPr>
            </a:lvl1pPr>
          </a:lstStyle>
          <a:p>
            <a:pPr lvl="0"/>
            <a:r>
              <a:rPr lang="nl-NL" sz="6750" dirty="0">
                <a:latin typeface="Avenir Next Condensed"/>
              </a:rPr>
              <a:t>VOORBEELD VAN EEN TITEL_</a:t>
            </a:r>
            <a:endParaRPr lang="en-GB" dirty="0"/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FDED8E11-341A-45D2-85B1-F7C4DB532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3234" y="5095875"/>
            <a:ext cx="10452100" cy="1009650"/>
          </a:xfrm>
        </p:spPr>
        <p:txBody>
          <a:bodyPr>
            <a:normAutofit/>
          </a:bodyPr>
          <a:lstStyle>
            <a:lvl1pPr marL="0" indent="0">
              <a:buNone/>
              <a:defRPr lang="en-GB" sz="3300" b="0" i="0" u="none" strike="noStrike" cap="none" spc="0" baseline="0" dirty="0">
                <a:ln>
                  <a:noFill/>
                </a:ln>
                <a:solidFill>
                  <a:srgbClr val="000000"/>
                </a:solidFill>
                <a:uFillTx/>
                <a:latin typeface="Avenir Next Condensed"/>
                <a:ea typeface="Avenir Next Condensed Medium"/>
                <a:cs typeface="Avenir Next Condensed Medium"/>
                <a:sym typeface="Avenir Next Condensed Medium"/>
              </a:defRPr>
            </a:lvl1pPr>
          </a:lstStyle>
          <a:p>
            <a:pPr lvl="0"/>
            <a:r>
              <a:rPr lang="nl-NL" dirty="0"/>
              <a:t>VOORBEELD VAN EEN ONDERTITEL</a:t>
            </a:r>
            <a:endParaRPr lang="en-GB" dirty="0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D9C3A310-643B-4139-9F62-77D0667471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3233" y="1196298"/>
            <a:ext cx="10458803" cy="588915"/>
          </a:xfrm>
        </p:spPr>
        <p:txBody>
          <a:bodyPr anchor="b">
            <a:noAutofit/>
          </a:bodyPr>
          <a:lstStyle>
            <a:lvl1pPr marL="0" indent="0">
              <a:buNone/>
              <a:defRPr lang="nl-NL" sz="2461" b="0" kern="1200" baseline="0" dirty="0" smtClean="0">
                <a:solidFill>
                  <a:srgbClr val="E50856"/>
                </a:solidFill>
                <a:latin typeface="Avenir Next Condense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lvl="0"/>
            <a:r>
              <a:rPr lang="nl-NL" dirty="0"/>
              <a:t>NAAM OPLEIDING/FACULTEIT</a:t>
            </a:r>
          </a:p>
        </p:txBody>
      </p:sp>
    </p:spTree>
    <p:extLst>
      <p:ext uri="{BB962C8B-B14F-4D97-AF65-F5344CB8AC3E}">
        <p14:creationId xmlns:p14="http://schemas.microsoft.com/office/powerpoint/2010/main" val="18180837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0A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UMA29156_ppt_kwad2_ROA_NL.gif                                  002BA636Macintosh HD                   C4E2E1E0:">
            <a:extLst>
              <a:ext uri="{FF2B5EF4-FFF2-40B4-BE49-F238E27FC236}">
                <a16:creationId xmlns:a16="http://schemas.microsoft.com/office/drawing/2014/main" id="{E98C287C-593F-46F8-8CF3-478F100466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EDBB90-F3B6-41E8-B966-BB88DCCFEBDA}"/>
              </a:ext>
            </a:extLst>
          </p:cNvPr>
          <p:cNvSpPr/>
          <p:nvPr userDrawn="1"/>
        </p:nvSpPr>
        <p:spPr bwMode="auto">
          <a:xfrm>
            <a:off x="3238503" y="2"/>
            <a:ext cx="1047751" cy="4286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>
              <a:defRPr sz="32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defTabSz="609570">
              <a:defRPr/>
            </a:pPr>
            <a:endParaRPr lang="nl-NL" altLang="nl-NL" sz="3200"/>
          </a:p>
        </p:txBody>
      </p:sp>
    </p:spTree>
    <p:extLst>
      <p:ext uri="{BB962C8B-B14F-4D97-AF65-F5344CB8AC3E}">
        <p14:creationId xmlns:p14="http://schemas.microsoft.com/office/powerpoint/2010/main" val="19700315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63606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35942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670" y="2093913"/>
            <a:ext cx="54567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5637" y="2093913"/>
            <a:ext cx="54567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6614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693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56372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07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50% + Afbeelding 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jdelijke aanduiding voor afbeelding 8">
            <a:extLst>
              <a:ext uri="{FF2B5EF4-FFF2-40B4-BE49-F238E27FC236}">
                <a16:creationId xmlns:a16="http://schemas.microsoft.com/office/drawing/2014/main" id="{E909BB5C-4BBE-4A17-B7C9-9421049DFC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2906" y="1434"/>
            <a:ext cx="5698344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slides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C1E3821-5506-4202-BE50-A6280F593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4" y="563700"/>
            <a:ext cx="5132185" cy="3507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9" name="Tijdelijke aanduiding voor verticale tekst 2">
            <a:extLst>
              <a:ext uri="{FF2B5EF4-FFF2-40B4-BE49-F238E27FC236}">
                <a16:creationId xmlns:a16="http://schemas.microsoft.com/office/drawing/2014/main" id="{B6E7424A-424A-48B2-BDDC-91446A4E4AE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33" y="1478101"/>
            <a:ext cx="5114124" cy="4229277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Klik hier om een </a:t>
            </a:r>
            <a:r>
              <a:rPr lang="nl-NL" dirty="0" err="1"/>
              <a:t>bullet</a:t>
            </a:r>
            <a:r>
              <a:rPr lang="nl-NL" dirty="0"/>
              <a:t> te plaatsen. Meer hulp nodig? Aan de zijkanten van de slides heeft PPT Solutions instructies geplaatst om te helpen met het stijlen- én verwerken van tekst.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endParaRPr lang="nl-NL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C28F5BA-FAE5-48F6-BF8D-674EE6938D1A}"/>
              </a:ext>
            </a:extLst>
          </p:cNvPr>
          <p:cNvSpPr txBox="1"/>
          <p:nvPr userDrawn="1"/>
        </p:nvSpPr>
        <p:spPr>
          <a:xfrm>
            <a:off x="0" y="-226989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Tekst 50% + Afbeelding 50%</a:t>
            </a:r>
          </a:p>
        </p:txBody>
      </p:sp>
    </p:spTree>
    <p:extLst>
      <p:ext uri="{BB962C8B-B14F-4D97-AF65-F5344CB8AC3E}">
        <p14:creationId xmlns:p14="http://schemas.microsoft.com/office/powerpoint/2010/main" val="671520631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03035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9497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79986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03221" y="1219202"/>
            <a:ext cx="2779183" cy="4989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5670" y="1219202"/>
            <a:ext cx="8134351" cy="4989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14657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0A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UMA29156_ppt_kwad2_ROA_NL.gif                                  002BA636Macintosh HD                   C4E2E1E0: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8"/>
          <p:cNvSpPr/>
          <p:nvPr userDrawn="1"/>
        </p:nvSpPr>
        <p:spPr bwMode="auto">
          <a:xfrm>
            <a:off x="3238502" y="2"/>
            <a:ext cx="1047751" cy="4286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>
              <a:defRPr sz="32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altLang="nl-NL" sz="3200"/>
          </a:p>
        </p:txBody>
      </p:sp>
    </p:spTree>
    <p:extLst>
      <p:ext uri="{BB962C8B-B14F-4D97-AF65-F5344CB8AC3E}">
        <p14:creationId xmlns:p14="http://schemas.microsoft.com/office/powerpoint/2010/main" val="41080510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03806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09301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669" y="2093913"/>
            <a:ext cx="54567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5635" y="2093913"/>
            <a:ext cx="54567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18240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187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539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5% + Afbeelding 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D54754A-2F46-4ED2-BEDD-8B6A5FBC3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5" y="563700"/>
            <a:ext cx="2849402" cy="3507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5EA4DC8-BB0E-4F98-BBAB-755B892BEAA1}"/>
              </a:ext>
            </a:extLst>
          </p:cNvPr>
          <p:cNvSpPr txBox="1"/>
          <p:nvPr userDrawn="1"/>
        </p:nvSpPr>
        <p:spPr>
          <a:xfrm>
            <a:off x="0" y="-226989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Tekst 25% + Afbeelding 75%</a:t>
            </a:r>
          </a:p>
        </p:txBody>
      </p: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8BD98969-41D6-49E7-8A6D-7119EAC93FB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10876" y="1434"/>
            <a:ext cx="7970374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slides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sp>
        <p:nvSpPr>
          <p:cNvPr id="14" name="Tijdelijke aanduiding voor verticale tekst 2">
            <a:extLst>
              <a:ext uri="{FF2B5EF4-FFF2-40B4-BE49-F238E27FC236}">
                <a16:creationId xmlns:a16="http://schemas.microsoft.com/office/drawing/2014/main" id="{E20F3160-61C5-4D1F-836E-5F418A36ABF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33" y="1478101"/>
            <a:ext cx="2852843" cy="4229277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Klik hier om een </a:t>
            </a:r>
            <a:r>
              <a:rPr lang="nl-NL" dirty="0" err="1"/>
              <a:t>bullet</a:t>
            </a:r>
            <a:r>
              <a:rPr lang="nl-NL" dirty="0"/>
              <a:t> te plaatsen. Meer hulp nodig? Aan de zijkanten van de slides heeft PPT Solutions instructies geplaatst om te helpen met het stijlen- én verwerken van tekst.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8635113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3399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72236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94811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40997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03219" y="1219202"/>
            <a:ext cx="2779183" cy="4989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5669" y="1219202"/>
            <a:ext cx="8134351" cy="4989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5208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titeldia MET FOTO SMAL N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9094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1896935" y="6377051"/>
            <a:ext cx="4373033" cy="215444"/>
          </a:xfrm>
        </p:spPr>
        <p:txBody>
          <a:bodyPr anchor="b">
            <a:spAutoFit/>
          </a:bodyPr>
          <a:lstStyle>
            <a:lvl1pPr algn="l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89104" name="Rectangle 1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1920001" y="1620002"/>
            <a:ext cx="9411067" cy="50425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2300" b="1" baseline="0">
                <a:solidFill>
                  <a:srgbClr val="E1183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noProof="0"/>
              <a:t>Klik om een titel te maken</a:t>
            </a:r>
          </a:p>
        </p:txBody>
      </p:sp>
      <p:cxnSp>
        <p:nvCxnSpPr>
          <p:cNvPr id="3" name="Rechte verbindingslijn 2"/>
          <p:cNvCxnSpPr/>
          <p:nvPr/>
        </p:nvCxnSpPr>
        <p:spPr bwMode="auto">
          <a:xfrm>
            <a:off x="-1" y="836712"/>
            <a:ext cx="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Subtitle 2"/>
          <p:cNvSpPr>
            <a:spLocks noGrp="1"/>
          </p:cNvSpPr>
          <p:nvPr>
            <p:ph type="subTitle" idx="4294967295" hasCustomPrompt="1"/>
          </p:nvPr>
        </p:nvSpPr>
        <p:spPr>
          <a:xfrm>
            <a:off x="8196236" y="3780000"/>
            <a:ext cx="3120345" cy="459091"/>
          </a:xfrm>
        </p:spPr>
        <p:txBody>
          <a:bodyPr/>
          <a:lstStyle>
            <a:lvl1pPr algn="ctr">
              <a:buNone/>
              <a:defRPr sz="1400"/>
            </a:lvl1pPr>
          </a:lstStyle>
          <a:p>
            <a:r>
              <a:rPr lang="en-US"/>
              <a:t>Klik om een ondertitel te maken</a:t>
            </a:r>
            <a:endParaRPr lang="nl-NL"/>
          </a:p>
        </p:txBody>
      </p:sp>
      <p:sp>
        <p:nvSpPr>
          <p:cNvPr id="10" name="Rechthoek 9"/>
          <p:cNvSpPr/>
          <p:nvPr/>
        </p:nvSpPr>
        <p:spPr bwMode="auto">
          <a:xfrm>
            <a:off x="8136229" y="278651"/>
            <a:ext cx="3300367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3600" b="1">
              <a:solidFill>
                <a:srgbClr val="000000"/>
              </a:solidFill>
            </a:endParaRPr>
          </a:p>
        </p:txBody>
      </p:sp>
      <p:pic>
        <p:nvPicPr>
          <p:cNvPr id="11" name="Afbeelding 10" descr="logoNLl-transpara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4000" y="180001"/>
            <a:ext cx="3360373" cy="50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605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920000" y="900002"/>
            <a:ext cx="9502920" cy="504701"/>
          </a:xfrm>
        </p:spPr>
        <p:txBody>
          <a:bodyPr/>
          <a:lstStyle>
            <a:lvl1pPr>
              <a:defRPr baseline="0">
                <a:solidFill>
                  <a:srgbClr val="E11837"/>
                </a:solidFill>
              </a:defRPr>
            </a:lvl1pPr>
          </a:lstStyle>
          <a:p>
            <a:r>
              <a:rPr lang="en-US"/>
              <a:t>Klik om een titel te maken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920002" y="1620002"/>
            <a:ext cx="9481052" cy="3744215"/>
          </a:xfrm>
        </p:spPr>
        <p:txBody>
          <a:bodyPr/>
          <a:lstStyle>
            <a:lvl1pPr marL="355591" indent="-355591">
              <a:defRPr sz="2800">
                <a:latin typeface="Arial" pitchFamily="34" charset="0"/>
                <a:cs typeface="Arial" pitchFamily="34" charset="0"/>
              </a:defRPr>
            </a:lvl1pPr>
            <a:lvl2pPr marL="712770" indent="-357179">
              <a:defRPr sz="2400" b="0"/>
            </a:lvl2pPr>
            <a:lvl3pPr marL="985814" indent="-273044">
              <a:defRPr sz="2000" b="0"/>
            </a:lvl3pPr>
            <a:lvl4pPr marL="1341405" indent="-260344">
              <a:defRPr/>
            </a:lvl4pPr>
            <a:lvl5pPr marL="1614448" indent="-273044">
              <a:defRPr/>
            </a:lvl5pPr>
          </a:lstStyle>
          <a:p>
            <a:pPr lvl="0"/>
            <a:r>
              <a:rPr lang="en-US"/>
              <a:t>Klik om tekst toe te voegen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>
          <a:xfrm>
            <a:off x="2668883" y="6360102"/>
            <a:ext cx="3860800" cy="337581"/>
          </a:xfrm>
        </p:spPr>
        <p:txBody>
          <a:bodyPr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>
          <a:xfrm>
            <a:off x="1921251" y="6360102"/>
            <a:ext cx="612152" cy="337581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DFA209B4-34D6-4F46-BD74-BF6918648B4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5364215"/>
            <a:ext cx="190288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5533" y="773708"/>
            <a:ext cx="9575800" cy="10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8" descr="logoNLl-transpara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64000" y="180001"/>
            <a:ext cx="3360373" cy="50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063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920000" y="4464117"/>
            <a:ext cx="9490757" cy="855095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Klik om een titel te maken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1920000" y="2906713"/>
            <a:ext cx="9490757" cy="14400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Klik om tekst toe te voegen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209B4-34D6-4F46-BD74-BF6918648B4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5364215"/>
            <a:ext cx="190288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5533" y="773708"/>
            <a:ext cx="9575800" cy="10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fbeelding 10" descr="logoNLl-transpara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64000" y="180001"/>
            <a:ext cx="3360373" cy="50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169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921168" y="900002"/>
            <a:ext cx="9439651" cy="504701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Klik om een titel te maken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1919997" y="1620001"/>
            <a:ext cx="4560000" cy="3703247"/>
          </a:xfrm>
        </p:spPr>
        <p:txBody>
          <a:bodyPr/>
          <a:lstStyle>
            <a:lvl1pPr marL="177796" indent="-177796">
              <a:defRPr sz="1800" b="0"/>
            </a:lvl1pPr>
            <a:lvl2pPr marL="355591" indent="-177796">
              <a:defRPr sz="1600" b="0"/>
            </a:lvl2pPr>
            <a:lvl3pPr marL="534975" indent="-179384">
              <a:defRPr sz="1400" b="0"/>
            </a:lvl3pPr>
            <a:lvl4pPr marL="712770" indent="-177796">
              <a:defRPr sz="1200"/>
            </a:lvl4pPr>
            <a:lvl5pPr marL="903265" indent="-190495"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tekst toe te voegen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719999" y="1620001"/>
            <a:ext cx="4596580" cy="3703247"/>
          </a:xfrm>
        </p:spPr>
        <p:txBody>
          <a:bodyPr/>
          <a:lstStyle>
            <a:lvl1pPr marL="177796" indent="-177796">
              <a:defRPr sz="1800" b="0"/>
            </a:lvl1pPr>
            <a:lvl2pPr marL="355591" indent="-177796">
              <a:defRPr sz="1600" b="0"/>
            </a:lvl2pPr>
            <a:lvl3pPr marL="534975" indent="-179384">
              <a:defRPr sz="1400" b="0"/>
            </a:lvl3pPr>
            <a:lvl4pPr marL="712770" indent="-177796">
              <a:defRPr sz="1200" b="0"/>
            </a:lvl4pPr>
            <a:lvl5pPr marL="903265" indent="-190495">
              <a:defRPr sz="10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tekst toe te voegen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209B4-34D6-4F46-BD74-BF6918648B4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5533" y="773708"/>
            <a:ext cx="9575800" cy="10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92177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939602" y="900001"/>
            <a:ext cx="9496993" cy="643932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Klik om een titel te maken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1939600" y="1577781"/>
            <a:ext cx="4576448" cy="50107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Klik om tekst toe te voegen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939600" y="2160000"/>
            <a:ext cx="4560000" cy="3157147"/>
          </a:xfrm>
        </p:spPr>
        <p:txBody>
          <a:bodyPr/>
          <a:lstStyle>
            <a:lvl1pPr marL="177796" indent="-177796">
              <a:defRPr sz="1600" b="0"/>
            </a:lvl1pPr>
            <a:lvl2pPr marL="355591" indent="-177796">
              <a:defRPr sz="1400" b="0"/>
            </a:lvl2pPr>
            <a:lvl3pPr marL="534975" indent="-179384">
              <a:defRPr sz="1200" b="0"/>
            </a:lvl3pPr>
            <a:lvl4pPr marL="712770" indent="-177796">
              <a:defRPr sz="1000" b="0"/>
            </a:lvl4pPr>
            <a:lvl5pPr marL="903265" indent="-190495">
              <a:defRPr sz="8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871857" y="1580119"/>
            <a:ext cx="4564739" cy="498732"/>
          </a:xfrm>
        </p:spPr>
        <p:txBody>
          <a:bodyPr anchor="b"/>
          <a:lstStyle>
            <a:lvl1pPr marL="0" indent="0">
              <a:buNone/>
              <a:defRPr sz="1800" b="1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Klik om tekst toe te voegen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871855" y="2160000"/>
            <a:ext cx="4560000" cy="3157147"/>
          </a:xfrm>
        </p:spPr>
        <p:txBody>
          <a:bodyPr/>
          <a:lstStyle>
            <a:lvl1pPr marL="177796" indent="-177796">
              <a:defRPr sz="1600" b="0"/>
            </a:lvl1pPr>
            <a:lvl2pPr marL="355591" indent="-177796">
              <a:defRPr sz="1400" b="0"/>
            </a:lvl2pPr>
            <a:lvl3pPr marL="534975" indent="-179384">
              <a:defRPr sz="1200" b="0"/>
            </a:lvl3pPr>
            <a:lvl4pPr marL="712770" indent="-177796">
              <a:defRPr sz="1000" b="0"/>
            </a:lvl4pPr>
            <a:lvl5pPr marL="903265" indent="-190495">
              <a:defRPr sz="8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209B4-34D6-4F46-BD74-BF6918648B4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5533" y="773708"/>
            <a:ext cx="9575800" cy="10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1699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OVER">
            <a:extLst>
              <a:ext uri="{FF2B5EF4-FFF2-40B4-BE49-F238E27FC236}">
                <a16:creationId xmlns:a16="http://schemas.microsoft.com/office/drawing/2014/main" id="{D325CC70-00D1-41FA-B7A8-6FD7C4C156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53" name="Tijdelijke aanduiding voor afbeelding 8">
            <a:extLst>
              <a:ext uri="{FF2B5EF4-FFF2-40B4-BE49-F238E27FC236}">
                <a16:creationId xmlns:a16="http://schemas.microsoft.com/office/drawing/2014/main" id="{27489788-7523-4049-B6A4-83AEF61540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434"/>
            <a:ext cx="1219200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slides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5C67FC50-686D-4108-B44C-5D70D8370385}"/>
              </a:ext>
            </a:extLst>
          </p:cNvPr>
          <p:cNvSpPr txBox="1"/>
          <p:nvPr userDrawn="1"/>
        </p:nvSpPr>
        <p:spPr>
          <a:xfrm>
            <a:off x="0" y="-212702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Afbeelding 100%</a:t>
            </a:r>
          </a:p>
        </p:txBody>
      </p:sp>
      <p:sp>
        <p:nvSpPr>
          <p:cNvPr id="84" name="Tijdelijke aanduiding voor tekst 25">
            <a:extLst>
              <a:ext uri="{FF2B5EF4-FFF2-40B4-BE49-F238E27FC236}">
                <a16:creationId xmlns:a16="http://schemas.microsoft.com/office/drawing/2014/main" id="{9F7B2D48-9185-44C8-BCE1-6A27590AE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030" y="652464"/>
            <a:ext cx="68400" cy="201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03" name="Tijdelijke aanduiding voor tekst 25">
            <a:extLst>
              <a:ext uri="{FF2B5EF4-FFF2-40B4-BE49-F238E27FC236}">
                <a16:creationId xmlns:a16="http://schemas.microsoft.com/office/drawing/2014/main" id="{33BF5FCB-1413-4141-BB2B-C94A7BF4DF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600488" y="900113"/>
            <a:ext cx="7200" cy="53262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08" name="Tijdelijke aanduiding voor tekst 107">
            <a:extLst>
              <a:ext uri="{FF2B5EF4-FFF2-40B4-BE49-F238E27FC236}">
                <a16:creationId xmlns:a16="http://schemas.microsoft.com/office/drawing/2014/main" id="{E72D5BF8-170A-421E-BE3E-EDB4000346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6278876"/>
            <a:ext cx="633831" cy="147829"/>
          </a:xfrm>
          <a:custGeom>
            <a:avLst/>
            <a:gdLst>
              <a:gd name="connsiteX0" fmla="*/ 304800 w 2446969"/>
              <a:gd name="connsiteY0" fmla="*/ 9936 h 201600"/>
              <a:gd name="connsiteX1" fmla="*/ 326230 w 2446969"/>
              <a:gd name="connsiteY1" fmla="*/ 9936 h 201600"/>
              <a:gd name="connsiteX2" fmla="*/ 565841 w 2446969"/>
              <a:gd name="connsiteY2" fmla="*/ 9936 h 201600"/>
              <a:gd name="connsiteX3" fmla="*/ 624601 w 2446969"/>
              <a:gd name="connsiteY3" fmla="*/ 9936 h 201600"/>
              <a:gd name="connsiteX4" fmla="*/ 649894 w 2446969"/>
              <a:gd name="connsiteY4" fmla="*/ 9936 h 201600"/>
              <a:gd name="connsiteX5" fmla="*/ 720674 w 2446969"/>
              <a:gd name="connsiteY5" fmla="*/ 9936 h 201600"/>
              <a:gd name="connsiteX6" fmla="*/ 815203 w 2446969"/>
              <a:gd name="connsiteY6" fmla="*/ 9936 h 201600"/>
              <a:gd name="connsiteX7" fmla="*/ 909624 w 2446969"/>
              <a:gd name="connsiteY7" fmla="*/ 9936 h 201600"/>
              <a:gd name="connsiteX8" fmla="*/ 938629 w 2446969"/>
              <a:gd name="connsiteY8" fmla="*/ 83825 h 201600"/>
              <a:gd name="connsiteX9" fmla="*/ 908257 w 2446969"/>
              <a:gd name="connsiteY9" fmla="*/ 157135 h 201600"/>
              <a:gd name="connsiteX10" fmla="*/ 720674 w 2446969"/>
              <a:gd name="connsiteY10" fmla="*/ 157552 h 201600"/>
              <a:gd name="connsiteX11" fmla="*/ 720674 w 2446969"/>
              <a:gd name="connsiteY11" fmla="*/ 157765 h 201600"/>
              <a:gd name="connsiteX12" fmla="*/ 649894 w 2446969"/>
              <a:gd name="connsiteY12" fmla="*/ 157765 h 201600"/>
              <a:gd name="connsiteX13" fmla="*/ 624601 w 2446969"/>
              <a:gd name="connsiteY13" fmla="*/ 157765 h 201600"/>
              <a:gd name="connsiteX14" fmla="*/ 565841 w 2446969"/>
              <a:gd name="connsiteY14" fmla="*/ 157765 h 201600"/>
              <a:gd name="connsiteX15" fmla="*/ 326230 w 2446969"/>
              <a:gd name="connsiteY15" fmla="*/ 157765 h 201600"/>
              <a:gd name="connsiteX16" fmla="*/ 304800 w 2446969"/>
              <a:gd name="connsiteY16" fmla="*/ 157765 h 201600"/>
              <a:gd name="connsiteX17" fmla="*/ 1564320 w 2446969"/>
              <a:gd name="connsiteY17" fmla="*/ 0 h 201600"/>
              <a:gd name="connsiteX18" fmla="*/ 2446969 w 2446969"/>
              <a:gd name="connsiteY18" fmla="*/ 0 h 201600"/>
              <a:gd name="connsiteX19" fmla="*/ 2446969 w 2446969"/>
              <a:gd name="connsiteY19" fmla="*/ 201600 h 201600"/>
              <a:gd name="connsiteX20" fmla="*/ 1537211 w 2446969"/>
              <a:gd name="connsiteY20" fmla="*/ 201600 h 201600"/>
              <a:gd name="connsiteX21" fmla="*/ 1569747 w 2446969"/>
              <a:gd name="connsiteY21" fmla="*/ 138393 h 201600"/>
              <a:gd name="connsiteX22" fmla="*/ 1587361 w 2446969"/>
              <a:gd name="connsiteY22" fmla="*/ 74888 h 201600"/>
              <a:gd name="connsiteX23" fmla="*/ 1565466 w 2446969"/>
              <a:gd name="connsiteY23" fmla="*/ 2477 h 201600"/>
              <a:gd name="connsiteX24" fmla="*/ 0 w 2446969"/>
              <a:gd name="connsiteY24" fmla="*/ 0 h 201600"/>
              <a:gd name="connsiteX25" fmla="*/ 289896 w 2446969"/>
              <a:gd name="connsiteY25" fmla="*/ 0 h 201600"/>
              <a:gd name="connsiteX26" fmla="*/ 289896 w 2446969"/>
              <a:gd name="connsiteY26" fmla="*/ 201600 h 201600"/>
              <a:gd name="connsiteX27" fmla="*/ 0 w 2446969"/>
              <a:gd name="connsiteY27" fmla="*/ 201600 h 201600"/>
              <a:gd name="connsiteX0" fmla="*/ 304800 w 2446969"/>
              <a:gd name="connsiteY0" fmla="*/ 9936 h 201600"/>
              <a:gd name="connsiteX1" fmla="*/ 326230 w 2446969"/>
              <a:gd name="connsiteY1" fmla="*/ 9936 h 201600"/>
              <a:gd name="connsiteX2" fmla="*/ 565841 w 2446969"/>
              <a:gd name="connsiteY2" fmla="*/ 9936 h 201600"/>
              <a:gd name="connsiteX3" fmla="*/ 624601 w 2446969"/>
              <a:gd name="connsiteY3" fmla="*/ 9936 h 201600"/>
              <a:gd name="connsiteX4" fmla="*/ 649894 w 2446969"/>
              <a:gd name="connsiteY4" fmla="*/ 9936 h 201600"/>
              <a:gd name="connsiteX5" fmla="*/ 720674 w 2446969"/>
              <a:gd name="connsiteY5" fmla="*/ 9936 h 201600"/>
              <a:gd name="connsiteX6" fmla="*/ 815203 w 2446969"/>
              <a:gd name="connsiteY6" fmla="*/ 9936 h 201600"/>
              <a:gd name="connsiteX7" fmla="*/ 909624 w 2446969"/>
              <a:gd name="connsiteY7" fmla="*/ 9936 h 201600"/>
              <a:gd name="connsiteX8" fmla="*/ 938629 w 2446969"/>
              <a:gd name="connsiteY8" fmla="*/ 83825 h 201600"/>
              <a:gd name="connsiteX9" fmla="*/ 908257 w 2446969"/>
              <a:gd name="connsiteY9" fmla="*/ 157135 h 201600"/>
              <a:gd name="connsiteX10" fmla="*/ 720674 w 2446969"/>
              <a:gd name="connsiteY10" fmla="*/ 157552 h 201600"/>
              <a:gd name="connsiteX11" fmla="*/ 720674 w 2446969"/>
              <a:gd name="connsiteY11" fmla="*/ 157765 h 201600"/>
              <a:gd name="connsiteX12" fmla="*/ 649894 w 2446969"/>
              <a:gd name="connsiteY12" fmla="*/ 157765 h 201600"/>
              <a:gd name="connsiteX13" fmla="*/ 624601 w 2446969"/>
              <a:gd name="connsiteY13" fmla="*/ 157765 h 201600"/>
              <a:gd name="connsiteX14" fmla="*/ 565841 w 2446969"/>
              <a:gd name="connsiteY14" fmla="*/ 157765 h 201600"/>
              <a:gd name="connsiteX15" fmla="*/ 326230 w 2446969"/>
              <a:gd name="connsiteY15" fmla="*/ 157765 h 201600"/>
              <a:gd name="connsiteX16" fmla="*/ 304800 w 2446969"/>
              <a:gd name="connsiteY16" fmla="*/ 157765 h 201600"/>
              <a:gd name="connsiteX17" fmla="*/ 304800 w 2446969"/>
              <a:gd name="connsiteY17" fmla="*/ 9936 h 201600"/>
              <a:gd name="connsiteX18" fmla="*/ 1564320 w 2446969"/>
              <a:gd name="connsiteY18" fmla="*/ 0 h 201600"/>
              <a:gd name="connsiteX19" fmla="*/ 2446969 w 2446969"/>
              <a:gd name="connsiteY19" fmla="*/ 0 h 201600"/>
              <a:gd name="connsiteX20" fmla="*/ 2446969 w 2446969"/>
              <a:gd name="connsiteY20" fmla="*/ 201600 h 201600"/>
              <a:gd name="connsiteX21" fmla="*/ 1537211 w 2446969"/>
              <a:gd name="connsiteY21" fmla="*/ 201600 h 201600"/>
              <a:gd name="connsiteX22" fmla="*/ 1569747 w 2446969"/>
              <a:gd name="connsiteY22" fmla="*/ 138393 h 201600"/>
              <a:gd name="connsiteX23" fmla="*/ 1587361 w 2446969"/>
              <a:gd name="connsiteY23" fmla="*/ 74888 h 201600"/>
              <a:gd name="connsiteX24" fmla="*/ 1565466 w 2446969"/>
              <a:gd name="connsiteY24" fmla="*/ 2477 h 201600"/>
              <a:gd name="connsiteX25" fmla="*/ 1564320 w 2446969"/>
              <a:gd name="connsiteY25" fmla="*/ 0 h 201600"/>
              <a:gd name="connsiteX26" fmla="*/ 0 w 2446969"/>
              <a:gd name="connsiteY26" fmla="*/ 0 h 201600"/>
              <a:gd name="connsiteX27" fmla="*/ 289896 w 2446969"/>
              <a:gd name="connsiteY27" fmla="*/ 0 h 201600"/>
              <a:gd name="connsiteX28" fmla="*/ 0 w 2446969"/>
              <a:gd name="connsiteY28" fmla="*/ 201600 h 201600"/>
              <a:gd name="connsiteX29" fmla="*/ 0 w 2446969"/>
              <a:gd name="connsiteY29" fmla="*/ 0 h 201600"/>
              <a:gd name="connsiteX0" fmla="*/ 304800 w 2446969"/>
              <a:gd name="connsiteY0" fmla="*/ 9936 h 201600"/>
              <a:gd name="connsiteX1" fmla="*/ 326230 w 2446969"/>
              <a:gd name="connsiteY1" fmla="*/ 9936 h 201600"/>
              <a:gd name="connsiteX2" fmla="*/ 565841 w 2446969"/>
              <a:gd name="connsiteY2" fmla="*/ 9936 h 201600"/>
              <a:gd name="connsiteX3" fmla="*/ 624601 w 2446969"/>
              <a:gd name="connsiteY3" fmla="*/ 9936 h 201600"/>
              <a:gd name="connsiteX4" fmla="*/ 649894 w 2446969"/>
              <a:gd name="connsiteY4" fmla="*/ 9936 h 201600"/>
              <a:gd name="connsiteX5" fmla="*/ 720674 w 2446969"/>
              <a:gd name="connsiteY5" fmla="*/ 9936 h 201600"/>
              <a:gd name="connsiteX6" fmla="*/ 815203 w 2446969"/>
              <a:gd name="connsiteY6" fmla="*/ 9936 h 201600"/>
              <a:gd name="connsiteX7" fmla="*/ 909624 w 2446969"/>
              <a:gd name="connsiteY7" fmla="*/ 9936 h 201600"/>
              <a:gd name="connsiteX8" fmla="*/ 938629 w 2446969"/>
              <a:gd name="connsiteY8" fmla="*/ 83825 h 201600"/>
              <a:gd name="connsiteX9" fmla="*/ 908257 w 2446969"/>
              <a:gd name="connsiteY9" fmla="*/ 157135 h 201600"/>
              <a:gd name="connsiteX10" fmla="*/ 720674 w 2446969"/>
              <a:gd name="connsiteY10" fmla="*/ 157552 h 201600"/>
              <a:gd name="connsiteX11" fmla="*/ 720674 w 2446969"/>
              <a:gd name="connsiteY11" fmla="*/ 157765 h 201600"/>
              <a:gd name="connsiteX12" fmla="*/ 649894 w 2446969"/>
              <a:gd name="connsiteY12" fmla="*/ 157765 h 201600"/>
              <a:gd name="connsiteX13" fmla="*/ 624601 w 2446969"/>
              <a:gd name="connsiteY13" fmla="*/ 157765 h 201600"/>
              <a:gd name="connsiteX14" fmla="*/ 565841 w 2446969"/>
              <a:gd name="connsiteY14" fmla="*/ 157765 h 201600"/>
              <a:gd name="connsiteX15" fmla="*/ 326230 w 2446969"/>
              <a:gd name="connsiteY15" fmla="*/ 157765 h 201600"/>
              <a:gd name="connsiteX16" fmla="*/ 304800 w 2446969"/>
              <a:gd name="connsiteY16" fmla="*/ 157765 h 201600"/>
              <a:gd name="connsiteX17" fmla="*/ 304800 w 2446969"/>
              <a:gd name="connsiteY17" fmla="*/ 9936 h 201600"/>
              <a:gd name="connsiteX18" fmla="*/ 1564320 w 2446969"/>
              <a:gd name="connsiteY18" fmla="*/ 0 h 201600"/>
              <a:gd name="connsiteX19" fmla="*/ 2446969 w 2446969"/>
              <a:gd name="connsiteY19" fmla="*/ 0 h 201600"/>
              <a:gd name="connsiteX20" fmla="*/ 2446969 w 2446969"/>
              <a:gd name="connsiteY20" fmla="*/ 201600 h 201600"/>
              <a:gd name="connsiteX21" fmla="*/ 1537211 w 2446969"/>
              <a:gd name="connsiteY21" fmla="*/ 201600 h 201600"/>
              <a:gd name="connsiteX22" fmla="*/ 1569747 w 2446969"/>
              <a:gd name="connsiteY22" fmla="*/ 138393 h 201600"/>
              <a:gd name="connsiteX23" fmla="*/ 1587361 w 2446969"/>
              <a:gd name="connsiteY23" fmla="*/ 74888 h 201600"/>
              <a:gd name="connsiteX24" fmla="*/ 1565466 w 2446969"/>
              <a:gd name="connsiteY24" fmla="*/ 2477 h 201600"/>
              <a:gd name="connsiteX25" fmla="*/ 1564320 w 2446969"/>
              <a:gd name="connsiteY25" fmla="*/ 0 h 201600"/>
              <a:gd name="connsiteX26" fmla="*/ 0 w 2446969"/>
              <a:gd name="connsiteY26" fmla="*/ 0 h 201600"/>
              <a:gd name="connsiteX27" fmla="*/ 289896 w 2446969"/>
              <a:gd name="connsiteY27" fmla="*/ 0 h 201600"/>
              <a:gd name="connsiteX28" fmla="*/ 0 w 2446969"/>
              <a:gd name="connsiteY28" fmla="*/ 0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59520 w 2142169"/>
              <a:gd name="connsiteY18" fmla="*/ 0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32411 w 2142169"/>
              <a:gd name="connsiteY21" fmla="*/ 201600 h 201600"/>
              <a:gd name="connsiteX22" fmla="*/ 1264947 w 2142169"/>
              <a:gd name="connsiteY22" fmla="*/ 138393 h 201600"/>
              <a:gd name="connsiteX23" fmla="*/ 1282561 w 2142169"/>
              <a:gd name="connsiteY23" fmla="*/ 74888 h 201600"/>
              <a:gd name="connsiteX24" fmla="*/ 1260666 w 2142169"/>
              <a:gd name="connsiteY24" fmla="*/ 2477 h 201600"/>
              <a:gd name="connsiteX25" fmla="*/ 1259520 w 2142169"/>
              <a:gd name="connsiteY25" fmla="*/ 0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60666 w 2142169"/>
              <a:gd name="connsiteY18" fmla="*/ 2477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32411 w 2142169"/>
              <a:gd name="connsiteY21" fmla="*/ 201600 h 201600"/>
              <a:gd name="connsiteX22" fmla="*/ 1264947 w 2142169"/>
              <a:gd name="connsiteY22" fmla="*/ 138393 h 201600"/>
              <a:gd name="connsiteX23" fmla="*/ 1282561 w 2142169"/>
              <a:gd name="connsiteY23" fmla="*/ 74888 h 201600"/>
              <a:gd name="connsiteX24" fmla="*/ 1260666 w 2142169"/>
              <a:gd name="connsiteY24" fmla="*/ 2477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60666 w 2142169"/>
              <a:gd name="connsiteY18" fmla="*/ 2477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32411 w 2142169"/>
              <a:gd name="connsiteY21" fmla="*/ 201600 h 201600"/>
              <a:gd name="connsiteX22" fmla="*/ 1264947 w 2142169"/>
              <a:gd name="connsiteY22" fmla="*/ 138393 h 201600"/>
              <a:gd name="connsiteX23" fmla="*/ 1260666 w 2142169"/>
              <a:gd name="connsiteY23" fmla="*/ 2477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60666 w 2142169"/>
              <a:gd name="connsiteY18" fmla="*/ 2477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32411 w 2142169"/>
              <a:gd name="connsiteY21" fmla="*/ 201600 h 201600"/>
              <a:gd name="connsiteX22" fmla="*/ 1260666 w 2142169"/>
              <a:gd name="connsiteY22" fmla="*/ 2477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60666 w 2142169"/>
              <a:gd name="connsiteY18" fmla="*/ 2477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60666 w 2142169"/>
              <a:gd name="connsiteY21" fmla="*/ 2477 h 201600"/>
              <a:gd name="connsiteX0" fmla="*/ 0 w 2142169"/>
              <a:gd name="connsiteY0" fmla="*/ 9936 h 157765"/>
              <a:gd name="connsiteX1" fmla="*/ 21430 w 2142169"/>
              <a:gd name="connsiteY1" fmla="*/ 9936 h 157765"/>
              <a:gd name="connsiteX2" fmla="*/ 261041 w 2142169"/>
              <a:gd name="connsiteY2" fmla="*/ 9936 h 157765"/>
              <a:gd name="connsiteX3" fmla="*/ 319801 w 2142169"/>
              <a:gd name="connsiteY3" fmla="*/ 9936 h 157765"/>
              <a:gd name="connsiteX4" fmla="*/ 345094 w 2142169"/>
              <a:gd name="connsiteY4" fmla="*/ 9936 h 157765"/>
              <a:gd name="connsiteX5" fmla="*/ 415874 w 2142169"/>
              <a:gd name="connsiteY5" fmla="*/ 9936 h 157765"/>
              <a:gd name="connsiteX6" fmla="*/ 510403 w 2142169"/>
              <a:gd name="connsiteY6" fmla="*/ 9936 h 157765"/>
              <a:gd name="connsiteX7" fmla="*/ 604824 w 2142169"/>
              <a:gd name="connsiteY7" fmla="*/ 9936 h 157765"/>
              <a:gd name="connsiteX8" fmla="*/ 633829 w 2142169"/>
              <a:gd name="connsiteY8" fmla="*/ 83825 h 157765"/>
              <a:gd name="connsiteX9" fmla="*/ 603457 w 2142169"/>
              <a:gd name="connsiteY9" fmla="*/ 157135 h 157765"/>
              <a:gd name="connsiteX10" fmla="*/ 415874 w 2142169"/>
              <a:gd name="connsiteY10" fmla="*/ 157552 h 157765"/>
              <a:gd name="connsiteX11" fmla="*/ 415874 w 2142169"/>
              <a:gd name="connsiteY11" fmla="*/ 157765 h 157765"/>
              <a:gd name="connsiteX12" fmla="*/ 345094 w 2142169"/>
              <a:gd name="connsiteY12" fmla="*/ 157765 h 157765"/>
              <a:gd name="connsiteX13" fmla="*/ 319801 w 2142169"/>
              <a:gd name="connsiteY13" fmla="*/ 157765 h 157765"/>
              <a:gd name="connsiteX14" fmla="*/ 261041 w 2142169"/>
              <a:gd name="connsiteY14" fmla="*/ 157765 h 157765"/>
              <a:gd name="connsiteX15" fmla="*/ 21430 w 2142169"/>
              <a:gd name="connsiteY15" fmla="*/ 157765 h 157765"/>
              <a:gd name="connsiteX16" fmla="*/ 0 w 2142169"/>
              <a:gd name="connsiteY16" fmla="*/ 157765 h 157765"/>
              <a:gd name="connsiteX17" fmla="*/ 0 w 2142169"/>
              <a:gd name="connsiteY17" fmla="*/ 9936 h 157765"/>
              <a:gd name="connsiteX18" fmla="*/ 1260666 w 2142169"/>
              <a:gd name="connsiteY18" fmla="*/ 2477 h 157765"/>
              <a:gd name="connsiteX19" fmla="*/ 2142169 w 2142169"/>
              <a:gd name="connsiteY19" fmla="*/ 0 h 157765"/>
              <a:gd name="connsiteX20" fmla="*/ 1260666 w 2142169"/>
              <a:gd name="connsiteY20" fmla="*/ 2477 h 157765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415874 w 633831"/>
              <a:gd name="connsiteY10" fmla="*/ 147616 h 147829"/>
              <a:gd name="connsiteX11" fmla="*/ 415874 w 633831"/>
              <a:gd name="connsiteY11" fmla="*/ 147829 h 147829"/>
              <a:gd name="connsiteX12" fmla="*/ 345094 w 633831"/>
              <a:gd name="connsiteY12" fmla="*/ 147829 h 147829"/>
              <a:gd name="connsiteX13" fmla="*/ 319801 w 633831"/>
              <a:gd name="connsiteY13" fmla="*/ 147829 h 147829"/>
              <a:gd name="connsiteX14" fmla="*/ 261041 w 633831"/>
              <a:gd name="connsiteY14" fmla="*/ 147829 h 147829"/>
              <a:gd name="connsiteX15" fmla="*/ 21430 w 633831"/>
              <a:gd name="connsiteY15" fmla="*/ 147829 h 147829"/>
              <a:gd name="connsiteX16" fmla="*/ 0 w 633831"/>
              <a:gd name="connsiteY16" fmla="*/ 147829 h 147829"/>
              <a:gd name="connsiteX17" fmla="*/ 0 w 633831"/>
              <a:gd name="connsiteY17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415874 w 633831"/>
              <a:gd name="connsiteY10" fmla="*/ 147616 h 147829"/>
              <a:gd name="connsiteX11" fmla="*/ 345094 w 633831"/>
              <a:gd name="connsiteY11" fmla="*/ 147829 h 147829"/>
              <a:gd name="connsiteX12" fmla="*/ 319801 w 633831"/>
              <a:gd name="connsiteY12" fmla="*/ 147829 h 147829"/>
              <a:gd name="connsiteX13" fmla="*/ 261041 w 633831"/>
              <a:gd name="connsiteY13" fmla="*/ 147829 h 147829"/>
              <a:gd name="connsiteX14" fmla="*/ 21430 w 633831"/>
              <a:gd name="connsiteY14" fmla="*/ 147829 h 147829"/>
              <a:gd name="connsiteX15" fmla="*/ 0 w 633831"/>
              <a:gd name="connsiteY15" fmla="*/ 147829 h 147829"/>
              <a:gd name="connsiteX16" fmla="*/ 0 w 633831"/>
              <a:gd name="connsiteY16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345094 w 633831"/>
              <a:gd name="connsiteY10" fmla="*/ 147829 h 147829"/>
              <a:gd name="connsiteX11" fmla="*/ 319801 w 633831"/>
              <a:gd name="connsiteY11" fmla="*/ 147829 h 147829"/>
              <a:gd name="connsiteX12" fmla="*/ 261041 w 633831"/>
              <a:gd name="connsiteY12" fmla="*/ 147829 h 147829"/>
              <a:gd name="connsiteX13" fmla="*/ 21430 w 633831"/>
              <a:gd name="connsiteY13" fmla="*/ 147829 h 147829"/>
              <a:gd name="connsiteX14" fmla="*/ 0 w 633831"/>
              <a:gd name="connsiteY14" fmla="*/ 147829 h 147829"/>
              <a:gd name="connsiteX15" fmla="*/ 0 w 633831"/>
              <a:gd name="connsiteY15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319801 w 633831"/>
              <a:gd name="connsiteY10" fmla="*/ 147829 h 147829"/>
              <a:gd name="connsiteX11" fmla="*/ 261041 w 633831"/>
              <a:gd name="connsiteY11" fmla="*/ 147829 h 147829"/>
              <a:gd name="connsiteX12" fmla="*/ 21430 w 633831"/>
              <a:gd name="connsiteY12" fmla="*/ 147829 h 147829"/>
              <a:gd name="connsiteX13" fmla="*/ 0 w 633831"/>
              <a:gd name="connsiteY13" fmla="*/ 147829 h 147829"/>
              <a:gd name="connsiteX14" fmla="*/ 0 w 633831"/>
              <a:gd name="connsiteY14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261041 w 633831"/>
              <a:gd name="connsiteY10" fmla="*/ 147829 h 147829"/>
              <a:gd name="connsiteX11" fmla="*/ 21430 w 633831"/>
              <a:gd name="connsiteY11" fmla="*/ 147829 h 147829"/>
              <a:gd name="connsiteX12" fmla="*/ 0 w 633831"/>
              <a:gd name="connsiteY12" fmla="*/ 147829 h 147829"/>
              <a:gd name="connsiteX13" fmla="*/ 0 w 633831"/>
              <a:gd name="connsiteY13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21430 w 633831"/>
              <a:gd name="connsiteY10" fmla="*/ 147829 h 147829"/>
              <a:gd name="connsiteX11" fmla="*/ 0 w 633831"/>
              <a:gd name="connsiteY11" fmla="*/ 147829 h 147829"/>
              <a:gd name="connsiteX12" fmla="*/ 0 w 633831"/>
              <a:gd name="connsiteY12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0 w 633831"/>
              <a:gd name="connsiteY10" fmla="*/ 147829 h 147829"/>
              <a:gd name="connsiteX11" fmla="*/ 0 w 633831"/>
              <a:gd name="connsiteY11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0 w 633831"/>
              <a:gd name="connsiteY10" fmla="*/ 147829 h 147829"/>
              <a:gd name="connsiteX11" fmla="*/ 0 w 633831"/>
              <a:gd name="connsiteY11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415874 w 633831"/>
              <a:gd name="connsiteY4" fmla="*/ 0 h 147829"/>
              <a:gd name="connsiteX5" fmla="*/ 510403 w 633831"/>
              <a:gd name="connsiteY5" fmla="*/ 0 h 147829"/>
              <a:gd name="connsiteX6" fmla="*/ 604824 w 633831"/>
              <a:gd name="connsiteY6" fmla="*/ 0 h 147829"/>
              <a:gd name="connsiteX7" fmla="*/ 633829 w 633831"/>
              <a:gd name="connsiteY7" fmla="*/ 73889 h 147829"/>
              <a:gd name="connsiteX8" fmla="*/ 603457 w 633831"/>
              <a:gd name="connsiteY8" fmla="*/ 147199 h 147829"/>
              <a:gd name="connsiteX9" fmla="*/ 0 w 633831"/>
              <a:gd name="connsiteY9" fmla="*/ 147829 h 147829"/>
              <a:gd name="connsiteX10" fmla="*/ 0 w 633831"/>
              <a:gd name="connsiteY10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415874 w 633831"/>
              <a:gd name="connsiteY3" fmla="*/ 0 h 147829"/>
              <a:gd name="connsiteX4" fmla="*/ 510403 w 633831"/>
              <a:gd name="connsiteY4" fmla="*/ 0 h 147829"/>
              <a:gd name="connsiteX5" fmla="*/ 604824 w 633831"/>
              <a:gd name="connsiteY5" fmla="*/ 0 h 147829"/>
              <a:gd name="connsiteX6" fmla="*/ 633829 w 633831"/>
              <a:gd name="connsiteY6" fmla="*/ 73889 h 147829"/>
              <a:gd name="connsiteX7" fmla="*/ 603457 w 633831"/>
              <a:gd name="connsiteY7" fmla="*/ 147199 h 147829"/>
              <a:gd name="connsiteX8" fmla="*/ 0 w 633831"/>
              <a:gd name="connsiteY8" fmla="*/ 147829 h 147829"/>
              <a:gd name="connsiteX9" fmla="*/ 0 w 633831"/>
              <a:gd name="connsiteY9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415874 w 633831"/>
              <a:gd name="connsiteY2" fmla="*/ 0 h 147829"/>
              <a:gd name="connsiteX3" fmla="*/ 510403 w 633831"/>
              <a:gd name="connsiteY3" fmla="*/ 0 h 147829"/>
              <a:gd name="connsiteX4" fmla="*/ 604824 w 633831"/>
              <a:gd name="connsiteY4" fmla="*/ 0 h 147829"/>
              <a:gd name="connsiteX5" fmla="*/ 633829 w 633831"/>
              <a:gd name="connsiteY5" fmla="*/ 73889 h 147829"/>
              <a:gd name="connsiteX6" fmla="*/ 603457 w 633831"/>
              <a:gd name="connsiteY6" fmla="*/ 147199 h 147829"/>
              <a:gd name="connsiteX7" fmla="*/ 0 w 633831"/>
              <a:gd name="connsiteY7" fmla="*/ 147829 h 147829"/>
              <a:gd name="connsiteX8" fmla="*/ 0 w 633831"/>
              <a:gd name="connsiteY8" fmla="*/ 0 h 147829"/>
              <a:gd name="connsiteX0" fmla="*/ 0 w 633831"/>
              <a:gd name="connsiteY0" fmla="*/ 0 h 147829"/>
              <a:gd name="connsiteX1" fmla="*/ 415874 w 633831"/>
              <a:gd name="connsiteY1" fmla="*/ 0 h 147829"/>
              <a:gd name="connsiteX2" fmla="*/ 510403 w 633831"/>
              <a:gd name="connsiteY2" fmla="*/ 0 h 147829"/>
              <a:gd name="connsiteX3" fmla="*/ 604824 w 633831"/>
              <a:gd name="connsiteY3" fmla="*/ 0 h 147829"/>
              <a:gd name="connsiteX4" fmla="*/ 633829 w 633831"/>
              <a:gd name="connsiteY4" fmla="*/ 73889 h 147829"/>
              <a:gd name="connsiteX5" fmla="*/ 603457 w 633831"/>
              <a:gd name="connsiteY5" fmla="*/ 147199 h 147829"/>
              <a:gd name="connsiteX6" fmla="*/ 0 w 633831"/>
              <a:gd name="connsiteY6" fmla="*/ 147829 h 147829"/>
              <a:gd name="connsiteX7" fmla="*/ 0 w 633831"/>
              <a:gd name="connsiteY7" fmla="*/ 0 h 147829"/>
              <a:gd name="connsiteX0" fmla="*/ 0 w 633831"/>
              <a:gd name="connsiteY0" fmla="*/ 0 h 147829"/>
              <a:gd name="connsiteX1" fmla="*/ 510403 w 633831"/>
              <a:gd name="connsiteY1" fmla="*/ 0 h 147829"/>
              <a:gd name="connsiteX2" fmla="*/ 604824 w 633831"/>
              <a:gd name="connsiteY2" fmla="*/ 0 h 147829"/>
              <a:gd name="connsiteX3" fmla="*/ 633829 w 633831"/>
              <a:gd name="connsiteY3" fmla="*/ 73889 h 147829"/>
              <a:gd name="connsiteX4" fmla="*/ 603457 w 633831"/>
              <a:gd name="connsiteY4" fmla="*/ 147199 h 147829"/>
              <a:gd name="connsiteX5" fmla="*/ 0 w 633831"/>
              <a:gd name="connsiteY5" fmla="*/ 147829 h 147829"/>
              <a:gd name="connsiteX6" fmla="*/ 0 w 633831"/>
              <a:gd name="connsiteY6" fmla="*/ 0 h 147829"/>
              <a:gd name="connsiteX0" fmla="*/ 0 w 633831"/>
              <a:gd name="connsiteY0" fmla="*/ 0 h 147829"/>
              <a:gd name="connsiteX1" fmla="*/ 604824 w 633831"/>
              <a:gd name="connsiteY1" fmla="*/ 0 h 147829"/>
              <a:gd name="connsiteX2" fmla="*/ 633829 w 633831"/>
              <a:gd name="connsiteY2" fmla="*/ 73889 h 147829"/>
              <a:gd name="connsiteX3" fmla="*/ 603457 w 633831"/>
              <a:gd name="connsiteY3" fmla="*/ 147199 h 147829"/>
              <a:gd name="connsiteX4" fmla="*/ 0 w 633831"/>
              <a:gd name="connsiteY4" fmla="*/ 147829 h 147829"/>
              <a:gd name="connsiteX5" fmla="*/ 0 w 633831"/>
              <a:gd name="connsiteY5" fmla="*/ 0 h 14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831" h="147829">
                <a:moveTo>
                  <a:pt x="0" y="0"/>
                </a:moveTo>
                <a:lnTo>
                  <a:pt x="604824" y="0"/>
                </a:lnTo>
                <a:cubicBezTo>
                  <a:pt x="614746" y="20344"/>
                  <a:pt x="634057" y="57734"/>
                  <a:pt x="633829" y="73889"/>
                </a:cubicBezTo>
                <a:cubicBezTo>
                  <a:pt x="633601" y="90044"/>
                  <a:pt x="621235" y="116025"/>
                  <a:pt x="603457" y="147199"/>
                </a:cubicBezTo>
                <a:lnTo>
                  <a:pt x="0" y="1478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7636819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920000" y="900002"/>
            <a:ext cx="9550400" cy="504701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en-US"/>
              <a:t>Klik om een titel te maken</a:t>
            </a: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FA209B4-34D6-4F46-BD74-BF6918648B4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5533" y="773708"/>
            <a:ext cx="9575800" cy="10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39333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209B4-34D6-4F46-BD74-BF6918648B4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5533" y="773708"/>
            <a:ext cx="9575800" cy="10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83993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900051" y="900001"/>
            <a:ext cx="2720636" cy="78315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Klik om een titel te maken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4766733" y="900001"/>
            <a:ext cx="6815667" cy="5235516"/>
          </a:xfrm>
        </p:spPr>
        <p:txBody>
          <a:bodyPr/>
          <a:lstStyle>
            <a:lvl1pPr>
              <a:defRPr sz="2800" b="0"/>
            </a:lvl1pPr>
            <a:lvl2pPr>
              <a:defRPr sz="2400" b="0"/>
            </a:lvl2pPr>
            <a:lvl3pPr>
              <a:defRPr sz="2000" b="0"/>
            </a:lvl3pPr>
            <a:lvl4pPr>
              <a:defRPr sz="1600" b="0"/>
            </a:lvl4pPr>
            <a:lvl5pPr>
              <a:defRPr sz="1400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tekst toe te voegen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900053" y="1853826"/>
            <a:ext cx="2752303" cy="4272340"/>
          </a:xfrm>
        </p:spPr>
        <p:txBody>
          <a:bodyPr/>
          <a:lstStyle>
            <a:lvl1pPr marL="0" indent="0">
              <a:buNone/>
              <a:defRPr sz="1400" b="1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Klik om tekst toe te voegen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209B4-34D6-4F46-BD74-BF6918648B4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5533" y="773708"/>
            <a:ext cx="9575800" cy="10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3907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930552" y="4349352"/>
            <a:ext cx="9386029" cy="566739"/>
          </a:xfrm>
        </p:spPr>
        <p:txBody>
          <a:bodyPr/>
          <a:lstStyle>
            <a:lvl1pPr algn="l">
              <a:defRPr sz="2000" b="1" baseline="0"/>
            </a:lvl1pPr>
          </a:lstStyle>
          <a:p>
            <a:r>
              <a:rPr lang="en-US"/>
              <a:t>Klik om een titel te maken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1919999" y="900000"/>
            <a:ext cx="9396580" cy="3431968"/>
          </a:xfrm>
        </p:spPr>
        <p:txBody>
          <a:bodyPr/>
          <a:lstStyle>
            <a:lvl1pPr marL="0" indent="0">
              <a:buNone/>
              <a:defRPr sz="2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een </a:t>
            </a:r>
            <a:r>
              <a:rPr lang="en-US" dirty="0" err="1"/>
              <a:t>afbeelding</a:t>
            </a:r>
            <a:r>
              <a:rPr lang="en-US" dirty="0"/>
              <a:t> toe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930551" y="4964908"/>
            <a:ext cx="9426383" cy="31961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Klik om tekst toe te voegen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209B4-34D6-4F46-BD74-BF6918648B4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5533" y="773708"/>
            <a:ext cx="9575800" cy="10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32695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920000" y="900002"/>
            <a:ext cx="9550400" cy="504701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Klik om een titel te maken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Klik om tekst toe te voegen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209B4-34D6-4F46-BD74-BF6918648B4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5533" y="773708"/>
            <a:ext cx="9575800" cy="10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65875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 hasCustomPrompt="1"/>
          </p:nvPr>
        </p:nvSpPr>
        <p:spPr>
          <a:xfrm>
            <a:off x="10716514" y="908722"/>
            <a:ext cx="897639" cy="536825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Klik om een titel te maken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1920001" y="900002"/>
            <a:ext cx="8556487" cy="536825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Klik om tekst toe te voegen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209B4-34D6-4F46-BD74-BF6918648B4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5533" y="773708"/>
            <a:ext cx="9575800" cy="10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36670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titeldia zonder vlakk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20002" y="1620000"/>
            <a:ext cx="9453633" cy="50470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Klik om een titel te maken</a:t>
            </a:r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nl-NL" smtClean="0"/>
            </a:lvl1pPr>
          </a:lstStyle>
          <a:p>
            <a:pPr>
              <a:defRPr/>
            </a:pPr>
            <a:fld id="{DFA209B4-34D6-4F46-BD74-BF6918648B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920000" y="2160000"/>
            <a:ext cx="3024000" cy="1574800"/>
          </a:xfrm>
        </p:spPr>
        <p:txBody>
          <a:bodyPr/>
          <a:lstStyle>
            <a:lvl1pPr>
              <a:buNone/>
              <a:defRPr sz="1600"/>
            </a:lvl1pPr>
          </a:lstStyle>
          <a:p>
            <a:r>
              <a:rPr lang="nl-NL"/>
              <a:t> Klik om afbeelding in te voegen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059185" y="2160000"/>
            <a:ext cx="3024000" cy="1573200"/>
          </a:xfrm>
        </p:spPr>
        <p:txBody>
          <a:bodyPr/>
          <a:lstStyle>
            <a:lvl1pPr>
              <a:buNone/>
              <a:defRPr sz="1600"/>
            </a:lvl1pPr>
          </a:lstStyle>
          <a:p>
            <a:r>
              <a:rPr lang="nl-NL"/>
              <a:t> Klik om afbeelding in te voegen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96236" y="2160000"/>
            <a:ext cx="3180353" cy="1574800"/>
          </a:xfrm>
        </p:spPr>
        <p:txBody>
          <a:bodyPr/>
          <a:lstStyle>
            <a:lvl1pPr>
              <a:buNone/>
              <a:defRPr sz="1600"/>
            </a:lvl1pPr>
          </a:lstStyle>
          <a:p>
            <a:r>
              <a:rPr lang="nl-NL"/>
              <a:t> Klik om afbeelding in te voegen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166972" y="3776401"/>
            <a:ext cx="3189961" cy="687715"/>
          </a:xfrm>
        </p:spPr>
        <p:txBody>
          <a:bodyPr/>
          <a:lstStyle>
            <a:lvl1pPr marL="0" indent="0" algn="ctr">
              <a:buNone/>
              <a:defRPr sz="1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Klik om tekst toe te voegen </a:t>
            </a:r>
          </a:p>
        </p:txBody>
      </p:sp>
      <p:pic>
        <p:nvPicPr>
          <p:cNvPr id="12" name="Afbeelding 11" descr="logoNLl-transpara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4000" y="180001"/>
            <a:ext cx="3360373" cy="50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441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23EFF3DC-6E3D-4AA6-A285-17AF7BE6D0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2664000"/>
          <a:lstStyle>
            <a:lvl1pPr algn="ctr">
              <a:defRPr/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71307B-333B-4591-8BC7-DC50216CB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576000"/>
            <a:ext cx="7632000" cy="1620000"/>
          </a:xfrm>
          <a:blipFill>
            <a:blip r:embed="rId2"/>
            <a:stretch>
              <a:fillRect/>
            </a:stretch>
          </a:blipFill>
        </p:spPr>
        <p:txBody>
          <a:bodyPr lIns="360000" tIns="288000" rIns="252000" anchor="t" anchorCtr="0">
            <a:normAutofit/>
          </a:bodyPr>
          <a:lstStyle>
            <a:lvl1pPr algn="l">
              <a:defRPr sz="25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0477F3-851B-4CC7-8C61-61E6ABC6C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00" y="1346878"/>
            <a:ext cx="7632000" cy="849122"/>
          </a:xfrm>
        </p:spPr>
        <p:txBody>
          <a:bodyPr lIns="360000" rIns="252000">
            <a:normAutofit/>
          </a:bodyPr>
          <a:lstStyle>
            <a:lvl1pPr marL="0" indent="0" algn="l">
              <a:buNone/>
              <a:defRPr sz="1800" i="1">
                <a:solidFill>
                  <a:schemeClr val="accent2"/>
                </a:solidFill>
              </a:defRPr>
            </a:lvl1pPr>
            <a:lvl2pPr marL="588604" indent="0" algn="ctr">
              <a:buNone/>
              <a:defRPr sz="2576"/>
            </a:lvl2pPr>
            <a:lvl3pPr marL="1177206" indent="0" algn="ctr">
              <a:buNone/>
              <a:defRPr sz="2317"/>
            </a:lvl3pPr>
            <a:lvl4pPr marL="1765809" indent="0" algn="ctr">
              <a:buNone/>
              <a:defRPr sz="2060"/>
            </a:lvl4pPr>
            <a:lvl5pPr marL="2354413" indent="0" algn="ctr">
              <a:buNone/>
              <a:defRPr sz="2060"/>
            </a:lvl5pPr>
            <a:lvl6pPr marL="2943016" indent="0" algn="ctr">
              <a:buNone/>
              <a:defRPr sz="2060"/>
            </a:lvl6pPr>
            <a:lvl7pPr marL="3531618" indent="0" algn="ctr">
              <a:buNone/>
              <a:defRPr sz="2060"/>
            </a:lvl7pPr>
            <a:lvl8pPr marL="4120222" indent="0" algn="ctr">
              <a:buNone/>
              <a:defRPr sz="2060"/>
            </a:lvl8pPr>
            <a:lvl9pPr marL="4708824" indent="0" algn="ctr">
              <a:buNone/>
              <a:defRPr sz="206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50B04124-1E68-4203-A398-300DE8A9B0B3}"/>
              </a:ext>
            </a:extLst>
          </p:cNvPr>
          <p:cNvGrpSpPr/>
          <p:nvPr userDrawn="1"/>
        </p:nvGrpSpPr>
        <p:grpSpPr>
          <a:xfrm>
            <a:off x="-2172831" y="1897500"/>
            <a:ext cx="2046443" cy="2833486"/>
            <a:chOff x="-2172832" y="1897500"/>
            <a:chExt cx="2046443" cy="2833485"/>
          </a:xfrm>
        </p:grpSpPr>
        <p:sp>
          <p:nvSpPr>
            <p:cNvPr id="16" name="Toelichting 2">
              <a:extLst>
                <a:ext uri="{FF2B5EF4-FFF2-40B4-BE49-F238E27FC236}">
                  <a16:creationId xmlns:a16="http://schemas.microsoft.com/office/drawing/2014/main" id="{EF5FCD81-6E8D-44ED-B3BB-3D7A2722A3CE}"/>
                </a:ext>
              </a:extLst>
            </p:cNvPr>
            <p:cNvSpPr txBox="1"/>
            <p:nvPr userDrawn="1"/>
          </p:nvSpPr>
          <p:spPr>
            <a:xfrm>
              <a:off x="-2172832" y="1897500"/>
              <a:ext cx="2046443" cy="25391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100" b="1" baseline="0" noProof="1">
                  <a:solidFill>
                    <a:schemeClr val="tx2"/>
                  </a:solidFill>
                  <a:latin typeface="+mn-lt"/>
                  <a:cs typeface="Arial" panose="020B0604020202020204" pitchFamily="34" charset="0"/>
                </a:rPr>
                <a:t>Nieuwe dia</a:t>
              </a:r>
              <a:endParaRPr lang="nl-NL" sz="1100" baseline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10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Klik op de </a:t>
              </a:r>
              <a:r>
                <a:rPr lang="nl-NL" sz="11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Start</a:t>
              </a:r>
              <a:r>
                <a:rPr lang="nl-NL" sz="110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-tab </a:t>
              </a:r>
              <a:r>
                <a:rPr lang="nl-NL" sz="1100" u="sng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op het tekstje onder </a:t>
              </a:r>
              <a:r>
                <a:rPr lang="nl-NL" sz="110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het pictogram </a:t>
              </a:r>
              <a:r>
                <a:rPr lang="nl-NL" sz="11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Nieuwe dia</a:t>
              </a:r>
              <a:r>
                <a:rPr lang="nl-NL" sz="110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:</a:t>
              </a:r>
            </a:p>
            <a:p>
              <a:pPr>
                <a:lnSpc>
                  <a:spcPct val="100000"/>
                </a:lnSpc>
              </a:pPr>
              <a:endPara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100" b="1" baseline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100" b="1" baseline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100" b="1" baseline="0" noProof="1">
                  <a:solidFill>
                    <a:schemeClr val="tx2"/>
                  </a:solidFill>
                  <a:latin typeface="+mn-lt"/>
                  <a:cs typeface="Arial" panose="020B0604020202020204" pitchFamily="34" charset="0"/>
                </a:rPr>
                <a:t>Andere indeling voor huidige dia</a:t>
              </a:r>
            </a:p>
            <a:p>
              <a:pPr>
                <a:lnSpc>
                  <a:spcPct val="100000"/>
                </a:lnSpc>
              </a:pPr>
              <a:r>
                <a:rPr lang="nl-NL" sz="11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Klik op de </a:t>
              </a:r>
              <a:r>
                <a:rPr lang="nl-NL" sz="11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Start</a:t>
              </a:r>
              <a:r>
                <a:rPr lang="nl-NL" sz="11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-tab op Indeling:</a:t>
              </a:r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EC14DE48-4F0E-43EC-B736-6BEEB06E65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728853" y="2655168"/>
              <a:ext cx="602765" cy="892985"/>
            </a:xfrm>
            <a:prstGeom prst="rect">
              <a:avLst/>
            </a:prstGeom>
          </p:spPr>
        </p:pic>
        <p:sp>
          <p:nvSpPr>
            <p:cNvPr id="18" name="Pijl: links 17">
              <a:extLst>
                <a:ext uri="{FF2B5EF4-FFF2-40B4-BE49-F238E27FC236}">
                  <a16:creationId xmlns:a16="http://schemas.microsoft.com/office/drawing/2014/main" id="{BEFD3151-502C-4722-9080-A1720BC9EAF8}"/>
                </a:ext>
              </a:extLst>
            </p:cNvPr>
            <p:cNvSpPr/>
            <p:nvPr userDrawn="1"/>
          </p:nvSpPr>
          <p:spPr>
            <a:xfrm>
              <a:off x="-1257301" y="3314699"/>
              <a:ext cx="602765" cy="153481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317" dirty="0">
                <a:solidFill>
                  <a:schemeClr val="tx1"/>
                </a:solidFill>
              </a:endParaRP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24130D00-8AA9-4DA1-8F00-36B2187743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838876" y="4483335"/>
              <a:ext cx="962025" cy="247650"/>
            </a:xfrm>
            <a:prstGeom prst="rect">
              <a:avLst/>
            </a:prstGeom>
          </p:spPr>
        </p:pic>
      </p:grp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B0EC1300-029D-427A-A25D-5B4C6251EC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80000" y="576263"/>
            <a:ext cx="1548000" cy="1598400"/>
          </a:xfrm>
          <a:blipFill>
            <a:blip r:embed="rId5"/>
            <a:stretch>
              <a:fillRect/>
            </a:stretch>
          </a:blipFill>
        </p:spPr>
        <p:txBody>
          <a:bodyPr rIns="1598400" bIns="1548000">
            <a:normAutofit/>
          </a:bodyPr>
          <a:lstStyle>
            <a:lvl1pPr>
              <a:buNone/>
              <a:defRPr sz="100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B60409A6-B469-4384-A874-D49E9D445F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00" y="5810400"/>
            <a:ext cx="3348000" cy="504000"/>
          </a:xfrm>
          <a:blipFill>
            <a:blip r:embed="rId6"/>
            <a:stretch>
              <a:fillRect/>
            </a:stretch>
          </a:blipFill>
        </p:spPr>
        <p:txBody>
          <a:bodyPr rIns="3348000" bIns="504000">
            <a:normAutofit/>
          </a:bodyPr>
          <a:lstStyle>
            <a:lvl1pPr>
              <a:buNone/>
              <a:defRPr sz="100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6" name="Toelichting 2">
            <a:extLst>
              <a:ext uri="{FF2B5EF4-FFF2-40B4-BE49-F238E27FC236}">
                <a16:creationId xmlns:a16="http://schemas.microsoft.com/office/drawing/2014/main" id="{C6E40A7C-16D4-4604-B281-095FA90357CB}"/>
              </a:ext>
            </a:extLst>
          </p:cNvPr>
          <p:cNvSpPr txBox="1"/>
          <p:nvPr userDrawn="1"/>
        </p:nvSpPr>
        <p:spPr>
          <a:xfrm>
            <a:off x="12358574" y="3201793"/>
            <a:ext cx="2489540" cy="321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100" b="1" baseline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Foto instellen</a:t>
            </a:r>
          </a:p>
          <a:p>
            <a:pPr>
              <a:lnSpc>
                <a:spcPct val="100000"/>
              </a:lnSpc>
            </a:pPr>
            <a:r>
              <a: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Het fotokader wordt altijd vanuit het midden van de gekozen foto gevuld. </a:t>
            </a:r>
          </a:p>
          <a:p>
            <a:pPr>
              <a:lnSpc>
                <a:spcPct val="100000"/>
              </a:lnSpc>
            </a:pPr>
            <a:endParaRPr lang="nl-NL" sz="110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Als je een ander gedeelte van de foto wilt zien, gebruik je de functie ‘bijsnijden’:</a:t>
            </a:r>
          </a:p>
          <a:p>
            <a:pPr marL="258382" indent="-25838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Selecteer de foto op de dia; het kader wordt vierkant weergegeven</a:t>
            </a:r>
          </a:p>
          <a:p>
            <a:pPr marL="258382" indent="-25838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 tab </a:t>
            </a:r>
            <a:r>
              <a:rPr lang="nl-NL" sz="1100" b="1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Hulpmiddelen voor tekenen / Opmaak</a:t>
            </a: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 klik op </a:t>
            </a:r>
            <a:r>
              <a:rPr lang="nl-NL" sz="1100" b="1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Bijsnijden</a:t>
            </a: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pPr marL="258382" indent="-25838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 kun je de foto bewegen en daarmee het gewenste deel in beeld schuiven. Ook kun je de foto vergroten/verkleinen door met de greepjes in de hoeken te slepen.</a:t>
            </a:r>
          </a:p>
          <a:p>
            <a:pPr marL="258382" indent="-25838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naast het kader om de bijsnijden-functie te verlaten.</a:t>
            </a:r>
          </a:p>
        </p:txBody>
      </p:sp>
      <p:sp>
        <p:nvSpPr>
          <p:cNvPr id="27" name="Toelichting 2">
            <a:extLst>
              <a:ext uri="{FF2B5EF4-FFF2-40B4-BE49-F238E27FC236}">
                <a16:creationId xmlns:a16="http://schemas.microsoft.com/office/drawing/2014/main" id="{377D0F65-53A4-417B-9B54-7A4821C46BB1}"/>
              </a:ext>
            </a:extLst>
          </p:cNvPr>
          <p:cNvSpPr txBox="1"/>
          <p:nvPr userDrawn="1"/>
        </p:nvSpPr>
        <p:spPr>
          <a:xfrm>
            <a:off x="12358574" y="1"/>
            <a:ext cx="2489540" cy="2877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100" b="1" baseline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Dia herstellen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Als de elementen niet (meer) op de juiste manier (over elkaar) liggen kun je de dia-indeling herstellen:</a:t>
            </a:r>
          </a:p>
          <a:p>
            <a:pPr marL="258382" indent="-25838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 tab </a:t>
            </a:r>
            <a:r>
              <a:rPr lang="nl-NL" sz="1100" b="1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Start</a:t>
            </a: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</a:t>
            </a:r>
            <a:r>
              <a:rPr lang="nl-NL" sz="1100" b="1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op </a:t>
            </a:r>
            <a:r>
              <a:rPr lang="nl-NL" sz="1100" b="1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Opnieuw instellen</a:t>
            </a: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nl-NL" sz="1100" b="0" i="0" u="none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Helaas moet je hierna eventuele ‘bijsnijdingen’ opnieuw instellen.</a:t>
            </a:r>
          </a:p>
          <a:p>
            <a:pPr marL="0" marR="0" lvl="0" indent="0" algn="l" defTabSz="1378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Je kunt dit voorkomen door de bijsnijdingen eerst te verwijderen: </a:t>
            </a:r>
          </a:p>
          <a:p>
            <a:pPr marL="258382" marR="0" lvl="0" indent="-258382" algn="l" defTabSz="1378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Selecteer de foto. </a:t>
            </a:r>
          </a:p>
          <a:p>
            <a:pPr marL="258382" marR="0" lvl="0" indent="-258382" algn="l" defTabSz="1378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 tab </a:t>
            </a:r>
            <a:r>
              <a:rPr lang="nl-NL" sz="1100" b="1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Hulpmiddelen voor tekenen / Opmaak</a:t>
            </a: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 klik op </a:t>
            </a:r>
            <a:r>
              <a:rPr lang="nl-NL" sz="1100" b="1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Afbeeldingen comprimeren</a:t>
            </a: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en selecteer </a:t>
            </a:r>
            <a:r>
              <a:rPr lang="nl-NL" sz="1100" b="1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Bijgesneden gebieden van afbeeldingen verwijderen</a:t>
            </a:r>
            <a:r>
              <a:rPr lang="nl-NL" sz="1100" b="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45198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9E4FF8-900C-4A1C-A50E-422D69231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4D82EB-A068-41A9-80F3-33E950159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F79824-FBE7-4B87-B349-BAE3CFBF1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00" y="1107827"/>
            <a:ext cx="10156655" cy="359137"/>
          </a:xfrm>
        </p:spPr>
        <p:txBody>
          <a:bodyPr>
            <a:normAutofit/>
          </a:bodyPr>
          <a:lstStyle>
            <a:lvl1pPr>
              <a:buNone/>
              <a:defRPr sz="23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[ondertitel]</a:t>
            </a:r>
          </a:p>
        </p:txBody>
      </p:sp>
      <p:sp>
        <p:nvSpPr>
          <p:cNvPr id="8" name="Toelichting 2">
            <a:extLst>
              <a:ext uri="{FF2B5EF4-FFF2-40B4-BE49-F238E27FC236}">
                <a16:creationId xmlns:a16="http://schemas.microsoft.com/office/drawing/2014/main" id="{00890C3B-9223-437A-A454-E7F5BB633BB1}"/>
              </a:ext>
            </a:extLst>
          </p:cNvPr>
          <p:cNvSpPr txBox="1"/>
          <p:nvPr userDrawn="1"/>
        </p:nvSpPr>
        <p:spPr>
          <a:xfrm>
            <a:off x="-2105890" y="1897502"/>
            <a:ext cx="1979502" cy="3724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100" b="1" baseline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Tekst opmaken</a:t>
            </a:r>
            <a:endParaRPr lang="nl-NL" sz="1100" baseline="0" noProof="1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tekstkaders zijn drie opmaakstijlen ingesteld:</a:t>
            </a:r>
          </a:p>
          <a:p>
            <a:pPr marL="294302" indent="-294302">
              <a:lnSpc>
                <a:spcPct val="100000"/>
              </a:lnSpc>
              <a:buAutoNum type="arabicPeriod"/>
            </a:pPr>
            <a:r>
              <a: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Platte tekst</a:t>
            </a:r>
          </a:p>
          <a:p>
            <a:pPr marL="294302" indent="-294302">
              <a:lnSpc>
                <a:spcPct val="100000"/>
              </a:lnSpc>
              <a:buAutoNum type="arabicPeriod"/>
            </a:pPr>
            <a:r>
              <a: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Tussenkopje rood</a:t>
            </a:r>
          </a:p>
          <a:p>
            <a:pPr marL="294302" indent="-294302">
              <a:lnSpc>
                <a:spcPct val="100000"/>
              </a:lnSpc>
              <a:buAutoNum type="arabicPeriod"/>
            </a:pPr>
            <a:r>
              <a: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Opsomming groot</a:t>
            </a:r>
          </a:p>
          <a:p>
            <a:pPr>
              <a:lnSpc>
                <a:spcPct val="100000"/>
              </a:lnSpc>
            </a:pPr>
            <a:endParaRPr lang="nl-NL" sz="110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Je kiest een stijl door </a:t>
            </a:r>
            <a:r>
              <a:rPr lang="nl-NL" sz="110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aan het begin van een alinea </a:t>
            </a:r>
            <a:r>
              <a: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 </a:t>
            </a:r>
            <a:r>
              <a:rPr lang="nl-NL" sz="11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[Tab]</a:t>
            </a:r>
            <a:r>
              <a: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of </a:t>
            </a:r>
            <a:r>
              <a:rPr lang="nl-NL" sz="11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[Shift]+[Tab]</a:t>
            </a:r>
            <a:r>
              <a: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 drukken:</a:t>
            </a:r>
          </a:p>
          <a:p>
            <a:pPr marL="226859" indent="-2268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Met </a:t>
            </a:r>
            <a:r>
              <a:rPr lang="nl-NL" sz="11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[Tab]</a:t>
            </a:r>
            <a:r>
              <a: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kies je de </a:t>
            </a:r>
            <a:r>
              <a:rPr lang="nl-NL" sz="1100" u="sng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volgende</a:t>
            </a:r>
            <a:r>
              <a: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tekststijl.</a:t>
            </a:r>
          </a:p>
          <a:p>
            <a:pPr marL="226859" indent="-2268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Met </a:t>
            </a:r>
            <a:r>
              <a:rPr lang="nl-NL" sz="11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[Shift]+[Tab]</a:t>
            </a:r>
            <a:r>
              <a:rPr lang="nl-NL" sz="11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kies je de </a:t>
            </a:r>
            <a:r>
              <a:rPr lang="nl-NL" sz="1100" u="sng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vorige</a:t>
            </a:r>
            <a:r>
              <a:rPr lang="nl-NL" sz="110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tekststijl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nl-NL" sz="1100" i="0" u="none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10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Je kunt meerdere ‘sprongen’ tegelijk voor- of achteruit maken als je b.v. van niveau 1 naar niveau 4 wilt gaan. Je drukt dan aan het begin van een alinea meerdere keren op </a:t>
            </a:r>
            <a:r>
              <a:rPr lang="nl-NL" sz="1100" b="1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[Tab]</a:t>
            </a:r>
            <a:r>
              <a:rPr lang="nl-NL" sz="1100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of </a:t>
            </a:r>
            <a:r>
              <a:rPr lang="nl-NL" sz="1100" b="1" i="0" u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[Shift]+[Tab].</a:t>
            </a:r>
          </a:p>
        </p:txBody>
      </p:sp>
    </p:spTree>
    <p:extLst>
      <p:ext uri="{BB962C8B-B14F-4D97-AF65-F5344CB8AC3E}">
        <p14:creationId xmlns:p14="http://schemas.microsoft.com/office/powerpoint/2010/main" val="34554502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466143-2FFF-4BD0-93A0-618AAD366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8568BC30-6D12-4061-87D4-DF712959BD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00" y="1107827"/>
            <a:ext cx="10156655" cy="359137"/>
          </a:xfrm>
        </p:spPr>
        <p:txBody>
          <a:bodyPr>
            <a:normAutofit/>
          </a:bodyPr>
          <a:lstStyle>
            <a:lvl1pPr>
              <a:buNone/>
              <a:defRPr sz="23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[ondertitel]</a:t>
            </a:r>
          </a:p>
        </p:txBody>
      </p:sp>
    </p:spTree>
    <p:extLst>
      <p:ext uri="{BB962C8B-B14F-4D97-AF65-F5344CB8AC3E}">
        <p14:creationId xmlns:p14="http://schemas.microsoft.com/office/powerpoint/2010/main" val="2674994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100%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OVER">
            <a:extLst>
              <a:ext uri="{FF2B5EF4-FFF2-40B4-BE49-F238E27FC236}">
                <a16:creationId xmlns:a16="http://schemas.microsoft.com/office/drawing/2014/main" id="{D325CC70-00D1-41FA-B7A8-6FD7C4C156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53" name="Tijdelijke aanduiding voor afbeelding 8">
            <a:extLst>
              <a:ext uri="{FF2B5EF4-FFF2-40B4-BE49-F238E27FC236}">
                <a16:creationId xmlns:a16="http://schemas.microsoft.com/office/drawing/2014/main" id="{27489788-7523-4049-B6A4-83AEF61540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434"/>
            <a:ext cx="1219200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slides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5C67FC50-686D-4108-B44C-5D70D8370385}"/>
              </a:ext>
            </a:extLst>
          </p:cNvPr>
          <p:cNvSpPr txBox="1"/>
          <p:nvPr userDrawn="1"/>
        </p:nvSpPr>
        <p:spPr>
          <a:xfrm>
            <a:off x="0" y="-212702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Afbeelding 100%</a:t>
            </a:r>
          </a:p>
        </p:txBody>
      </p:sp>
      <p:sp>
        <p:nvSpPr>
          <p:cNvPr id="84" name="Tijdelijke aanduiding voor tekst 25">
            <a:extLst>
              <a:ext uri="{FF2B5EF4-FFF2-40B4-BE49-F238E27FC236}">
                <a16:creationId xmlns:a16="http://schemas.microsoft.com/office/drawing/2014/main" id="{9F7B2D48-9185-44C8-BCE1-6A27590AE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030" y="652464"/>
            <a:ext cx="68400" cy="201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03" name="Tijdelijke aanduiding voor tekst 25">
            <a:extLst>
              <a:ext uri="{FF2B5EF4-FFF2-40B4-BE49-F238E27FC236}">
                <a16:creationId xmlns:a16="http://schemas.microsoft.com/office/drawing/2014/main" id="{33BF5FCB-1413-4141-BB2B-C94A7BF4DF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600488" y="900113"/>
            <a:ext cx="7200" cy="53262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08" name="Tijdelijke aanduiding voor tekst 107">
            <a:extLst>
              <a:ext uri="{FF2B5EF4-FFF2-40B4-BE49-F238E27FC236}">
                <a16:creationId xmlns:a16="http://schemas.microsoft.com/office/drawing/2014/main" id="{E72D5BF8-170A-421E-BE3E-EDB4000346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6278876"/>
            <a:ext cx="633831" cy="147829"/>
          </a:xfrm>
          <a:custGeom>
            <a:avLst/>
            <a:gdLst>
              <a:gd name="connsiteX0" fmla="*/ 304800 w 2446969"/>
              <a:gd name="connsiteY0" fmla="*/ 9936 h 201600"/>
              <a:gd name="connsiteX1" fmla="*/ 326230 w 2446969"/>
              <a:gd name="connsiteY1" fmla="*/ 9936 h 201600"/>
              <a:gd name="connsiteX2" fmla="*/ 565841 w 2446969"/>
              <a:gd name="connsiteY2" fmla="*/ 9936 h 201600"/>
              <a:gd name="connsiteX3" fmla="*/ 624601 w 2446969"/>
              <a:gd name="connsiteY3" fmla="*/ 9936 h 201600"/>
              <a:gd name="connsiteX4" fmla="*/ 649894 w 2446969"/>
              <a:gd name="connsiteY4" fmla="*/ 9936 h 201600"/>
              <a:gd name="connsiteX5" fmla="*/ 720674 w 2446969"/>
              <a:gd name="connsiteY5" fmla="*/ 9936 h 201600"/>
              <a:gd name="connsiteX6" fmla="*/ 815203 w 2446969"/>
              <a:gd name="connsiteY6" fmla="*/ 9936 h 201600"/>
              <a:gd name="connsiteX7" fmla="*/ 909624 w 2446969"/>
              <a:gd name="connsiteY7" fmla="*/ 9936 h 201600"/>
              <a:gd name="connsiteX8" fmla="*/ 938629 w 2446969"/>
              <a:gd name="connsiteY8" fmla="*/ 83825 h 201600"/>
              <a:gd name="connsiteX9" fmla="*/ 908257 w 2446969"/>
              <a:gd name="connsiteY9" fmla="*/ 157135 h 201600"/>
              <a:gd name="connsiteX10" fmla="*/ 720674 w 2446969"/>
              <a:gd name="connsiteY10" fmla="*/ 157552 h 201600"/>
              <a:gd name="connsiteX11" fmla="*/ 720674 w 2446969"/>
              <a:gd name="connsiteY11" fmla="*/ 157765 h 201600"/>
              <a:gd name="connsiteX12" fmla="*/ 649894 w 2446969"/>
              <a:gd name="connsiteY12" fmla="*/ 157765 h 201600"/>
              <a:gd name="connsiteX13" fmla="*/ 624601 w 2446969"/>
              <a:gd name="connsiteY13" fmla="*/ 157765 h 201600"/>
              <a:gd name="connsiteX14" fmla="*/ 565841 w 2446969"/>
              <a:gd name="connsiteY14" fmla="*/ 157765 h 201600"/>
              <a:gd name="connsiteX15" fmla="*/ 326230 w 2446969"/>
              <a:gd name="connsiteY15" fmla="*/ 157765 h 201600"/>
              <a:gd name="connsiteX16" fmla="*/ 304800 w 2446969"/>
              <a:gd name="connsiteY16" fmla="*/ 157765 h 201600"/>
              <a:gd name="connsiteX17" fmla="*/ 1564320 w 2446969"/>
              <a:gd name="connsiteY17" fmla="*/ 0 h 201600"/>
              <a:gd name="connsiteX18" fmla="*/ 2446969 w 2446969"/>
              <a:gd name="connsiteY18" fmla="*/ 0 h 201600"/>
              <a:gd name="connsiteX19" fmla="*/ 2446969 w 2446969"/>
              <a:gd name="connsiteY19" fmla="*/ 201600 h 201600"/>
              <a:gd name="connsiteX20" fmla="*/ 1537211 w 2446969"/>
              <a:gd name="connsiteY20" fmla="*/ 201600 h 201600"/>
              <a:gd name="connsiteX21" fmla="*/ 1569747 w 2446969"/>
              <a:gd name="connsiteY21" fmla="*/ 138393 h 201600"/>
              <a:gd name="connsiteX22" fmla="*/ 1587361 w 2446969"/>
              <a:gd name="connsiteY22" fmla="*/ 74888 h 201600"/>
              <a:gd name="connsiteX23" fmla="*/ 1565466 w 2446969"/>
              <a:gd name="connsiteY23" fmla="*/ 2477 h 201600"/>
              <a:gd name="connsiteX24" fmla="*/ 0 w 2446969"/>
              <a:gd name="connsiteY24" fmla="*/ 0 h 201600"/>
              <a:gd name="connsiteX25" fmla="*/ 289896 w 2446969"/>
              <a:gd name="connsiteY25" fmla="*/ 0 h 201600"/>
              <a:gd name="connsiteX26" fmla="*/ 289896 w 2446969"/>
              <a:gd name="connsiteY26" fmla="*/ 201600 h 201600"/>
              <a:gd name="connsiteX27" fmla="*/ 0 w 2446969"/>
              <a:gd name="connsiteY27" fmla="*/ 201600 h 201600"/>
              <a:gd name="connsiteX0" fmla="*/ 304800 w 2446969"/>
              <a:gd name="connsiteY0" fmla="*/ 9936 h 201600"/>
              <a:gd name="connsiteX1" fmla="*/ 326230 w 2446969"/>
              <a:gd name="connsiteY1" fmla="*/ 9936 h 201600"/>
              <a:gd name="connsiteX2" fmla="*/ 565841 w 2446969"/>
              <a:gd name="connsiteY2" fmla="*/ 9936 h 201600"/>
              <a:gd name="connsiteX3" fmla="*/ 624601 w 2446969"/>
              <a:gd name="connsiteY3" fmla="*/ 9936 h 201600"/>
              <a:gd name="connsiteX4" fmla="*/ 649894 w 2446969"/>
              <a:gd name="connsiteY4" fmla="*/ 9936 h 201600"/>
              <a:gd name="connsiteX5" fmla="*/ 720674 w 2446969"/>
              <a:gd name="connsiteY5" fmla="*/ 9936 h 201600"/>
              <a:gd name="connsiteX6" fmla="*/ 815203 w 2446969"/>
              <a:gd name="connsiteY6" fmla="*/ 9936 h 201600"/>
              <a:gd name="connsiteX7" fmla="*/ 909624 w 2446969"/>
              <a:gd name="connsiteY7" fmla="*/ 9936 h 201600"/>
              <a:gd name="connsiteX8" fmla="*/ 938629 w 2446969"/>
              <a:gd name="connsiteY8" fmla="*/ 83825 h 201600"/>
              <a:gd name="connsiteX9" fmla="*/ 908257 w 2446969"/>
              <a:gd name="connsiteY9" fmla="*/ 157135 h 201600"/>
              <a:gd name="connsiteX10" fmla="*/ 720674 w 2446969"/>
              <a:gd name="connsiteY10" fmla="*/ 157552 h 201600"/>
              <a:gd name="connsiteX11" fmla="*/ 720674 w 2446969"/>
              <a:gd name="connsiteY11" fmla="*/ 157765 h 201600"/>
              <a:gd name="connsiteX12" fmla="*/ 649894 w 2446969"/>
              <a:gd name="connsiteY12" fmla="*/ 157765 h 201600"/>
              <a:gd name="connsiteX13" fmla="*/ 624601 w 2446969"/>
              <a:gd name="connsiteY13" fmla="*/ 157765 h 201600"/>
              <a:gd name="connsiteX14" fmla="*/ 565841 w 2446969"/>
              <a:gd name="connsiteY14" fmla="*/ 157765 h 201600"/>
              <a:gd name="connsiteX15" fmla="*/ 326230 w 2446969"/>
              <a:gd name="connsiteY15" fmla="*/ 157765 h 201600"/>
              <a:gd name="connsiteX16" fmla="*/ 304800 w 2446969"/>
              <a:gd name="connsiteY16" fmla="*/ 157765 h 201600"/>
              <a:gd name="connsiteX17" fmla="*/ 304800 w 2446969"/>
              <a:gd name="connsiteY17" fmla="*/ 9936 h 201600"/>
              <a:gd name="connsiteX18" fmla="*/ 1564320 w 2446969"/>
              <a:gd name="connsiteY18" fmla="*/ 0 h 201600"/>
              <a:gd name="connsiteX19" fmla="*/ 2446969 w 2446969"/>
              <a:gd name="connsiteY19" fmla="*/ 0 h 201600"/>
              <a:gd name="connsiteX20" fmla="*/ 2446969 w 2446969"/>
              <a:gd name="connsiteY20" fmla="*/ 201600 h 201600"/>
              <a:gd name="connsiteX21" fmla="*/ 1537211 w 2446969"/>
              <a:gd name="connsiteY21" fmla="*/ 201600 h 201600"/>
              <a:gd name="connsiteX22" fmla="*/ 1569747 w 2446969"/>
              <a:gd name="connsiteY22" fmla="*/ 138393 h 201600"/>
              <a:gd name="connsiteX23" fmla="*/ 1587361 w 2446969"/>
              <a:gd name="connsiteY23" fmla="*/ 74888 h 201600"/>
              <a:gd name="connsiteX24" fmla="*/ 1565466 w 2446969"/>
              <a:gd name="connsiteY24" fmla="*/ 2477 h 201600"/>
              <a:gd name="connsiteX25" fmla="*/ 1564320 w 2446969"/>
              <a:gd name="connsiteY25" fmla="*/ 0 h 201600"/>
              <a:gd name="connsiteX26" fmla="*/ 0 w 2446969"/>
              <a:gd name="connsiteY26" fmla="*/ 0 h 201600"/>
              <a:gd name="connsiteX27" fmla="*/ 289896 w 2446969"/>
              <a:gd name="connsiteY27" fmla="*/ 0 h 201600"/>
              <a:gd name="connsiteX28" fmla="*/ 0 w 2446969"/>
              <a:gd name="connsiteY28" fmla="*/ 201600 h 201600"/>
              <a:gd name="connsiteX29" fmla="*/ 0 w 2446969"/>
              <a:gd name="connsiteY29" fmla="*/ 0 h 201600"/>
              <a:gd name="connsiteX0" fmla="*/ 304800 w 2446969"/>
              <a:gd name="connsiteY0" fmla="*/ 9936 h 201600"/>
              <a:gd name="connsiteX1" fmla="*/ 326230 w 2446969"/>
              <a:gd name="connsiteY1" fmla="*/ 9936 h 201600"/>
              <a:gd name="connsiteX2" fmla="*/ 565841 w 2446969"/>
              <a:gd name="connsiteY2" fmla="*/ 9936 h 201600"/>
              <a:gd name="connsiteX3" fmla="*/ 624601 w 2446969"/>
              <a:gd name="connsiteY3" fmla="*/ 9936 h 201600"/>
              <a:gd name="connsiteX4" fmla="*/ 649894 w 2446969"/>
              <a:gd name="connsiteY4" fmla="*/ 9936 h 201600"/>
              <a:gd name="connsiteX5" fmla="*/ 720674 w 2446969"/>
              <a:gd name="connsiteY5" fmla="*/ 9936 h 201600"/>
              <a:gd name="connsiteX6" fmla="*/ 815203 w 2446969"/>
              <a:gd name="connsiteY6" fmla="*/ 9936 h 201600"/>
              <a:gd name="connsiteX7" fmla="*/ 909624 w 2446969"/>
              <a:gd name="connsiteY7" fmla="*/ 9936 h 201600"/>
              <a:gd name="connsiteX8" fmla="*/ 938629 w 2446969"/>
              <a:gd name="connsiteY8" fmla="*/ 83825 h 201600"/>
              <a:gd name="connsiteX9" fmla="*/ 908257 w 2446969"/>
              <a:gd name="connsiteY9" fmla="*/ 157135 h 201600"/>
              <a:gd name="connsiteX10" fmla="*/ 720674 w 2446969"/>
              <a:gd name="connsiteY10" fmla="*/ 157552 h 201600"/>
              <a:gd name="connsiteX11" fmla="*/ 720674 w 2446969"/>
              <a:gd name="connsiteY11" fmla="*/ 157765 h 201600"/>
              <a:gd name="connsiteX12" fmla="*/ 649894 w 2446969"/>
              <a:gd name="connsiteY12" fmla="*/ 157765 h 201600"/>
              <a:gd name="connsiteX13" fmla="*/ 624601 w 2446969"/>
              <a:gd name="connsiteY13" fmla="*/ 157765 h 201600"/>
              <a:gd name="connsiteX14" fmla="*/ 565841 w 2446969"/>
              <a:gd name="connsiteY14" fmla="*/ 157765 h 201600"/>
              <a:gd name="connsiteX15" fmla="*/ 326230 w 2446969"/>
              <a:gd name="connsiteY15" fmla="*/ 157765 h 201600"/>
              <a:gd name="connsiteX16" fmla="*/ 304800 w 2446969"/>
              <a:gd name="connsiteY16" fmla="*/ 157765 h 201600"/>
              <a:gd name="connsiteX17" fmla="*/ 304800 w 2446969"/>
              <a:gd name="connsiteY17" fmla="*/ 9936 h 201600"/>
              <a:gd name="connsiteX18" fmla="*/ 1564320 w 2446969"/>
              <a:gd name="connsiteY18" fmla="*/ 0 h 201600"/>
              <a:gd name="connsiteX19" fmla="*/ 2446969 w 2446969"/>
              <a:gd name="connsiteY19" fmla="*/ 0 h 201600"/>
              <a:gd name="connsiteX20" fmla="*/ 2446969 w 2446969"/>
              <a:gd name="connsiteY20" fmla="*/ 201600 h 201600"/>
              <a:gd name="connsiteX21" fmla="*/ 1537211 w 2446969"/>
              <a:gd name="connsiteY21" fmla="*/ 201600 h 201600"/>
              <a:gd name="connsiteX22" fmla="*/ 1569747 w 2446969"/>
              <a:gd name="connsiteY22" fmla="*/ 138393 h 201600"/>
              <a:gd name="connsiteX23" fmla="*/ 1587361 w 2446969"/>
              <a:gd name="connsiteY23" fmla="*/ 74888 h 201600"/>
              <a:gd name="connsiteX24" fmla="*/ 1565466 w 2446969"/>
              <a:gd name="connsiteY24" fmla="*/ 2477 h 201600"/>
              <a:gd name="connsiteX25" fmla="*/ 1564320 w 2446969"/>
              <a:gd name="connsiteY25" fmla="*/ 0 h 201600"/>
              <a:gd name="connsiteX26" fmla="*/ 0 w 2446969"/>
              <a:gd name="connsiteY26" fmla="*/ 0 h 201600"/>
              <a:gd name="connsiteX27" fmla="*/ 289896 w 2446969"/>
              <a:gd name="connsiteY27" fmla="*/ 0 h 201600"/>
              <a:gd name="connsiteX28" fmla="*/ 0 w 2446969"/>
              <a:gd name="connsiteY28" fmla="*/ 0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59520 w 2142169"/>
              <a:gd name="connsiteY18" fmla="*/ 0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32411 w 2142169"/>
              <a:gd name="connsiteY21" fmla="*/ 201600 h 201600"/>
              <a:gd name="connsiteX22" fmla="*/ 1264947 w 2142169"/>
              <a:gd name="connsiteY22" fmla="*/ 138393 h 201600"/>
              <a:gd name="connsiteX23" fmla="*/ 1282561 w 2142169"/>
              <a:gd name="connsiteY23" fmla="*/ 74888 h 201600"/>
              <a:gd name="connsiteX24" fmla="*/ 1260666 w 2142169"/>
              <a:gd name="connsiteY24" fmla="*/ 2477 h 201600"/>
              <a:gd name="connsiteX25" fmla="*/ 1259520 w 2142169"/>
              <a:gd name="connsiteY25" fmla="*/ 0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60666 w 2142169"/>
              <a:gd name="connsiteY18" fmla="*/ 2477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32411 w 2142169"/>
              <a:gd name="connsiteY21" fmla="*/ 201600 h 201600"/>
              <a:gd name="connsiteX22" fmla="*/ 1264947 w 2142169"/>
              <a:gd name="connsiteY22" fmla="*/ 138393 h 201600"/>
              <a:gd name="connsiteX23" fmla="*/ 1282561 w 2142169"/>
              <a:gd name="connsiteY23" fmla="*/ 74888 h 201600"/>
              <a:gd name="connsiteX24" fmla="*/ 1260666 w 2142169"/>
              <a:gd name="connsiteY24" fmla="*/ 2477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60666 w 2142169"/>
              <a:gd name="connsiteY18" fmla="*/ 2477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32411 w 2142169"/>
              <a:gd name="connsiteY21" fmla="*/ 201600 h 201600"/>
              <a:gd name="connsiteX22" fmla="*/ 1264947 w 2142169"/>
              <a:gd name="connsiteY22" fmla="*/ 138393 h 201600"/>
              <a:gd name="connsiteX23" fmla="*/ 1260666 w 2142169"/>
              <a:gd name="connsiteY23" fmla="*/ 2477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60666 w 2142169"/>
              <a:gd name="connsiteY18" fmla="*/ 2477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32411 w 2142169"/>
              <a:gd name="connsiteY21" fmla="*/ 201600 h 201600"/>
              <a:gd name="connsiteX22" fmla="*/ 1260666 w 2142169"/>
              <a:gd name="connsiteY22" fmla="*/ 2477 h 201600"/>
              <a:gd name="connsiteX0" fmla="*/ 0 w 2142169"/>
              <a:gd name="connsiteY0" fmla="*/ 9936 h 201600"/>
              <a:gd name="connsiteX1" fmla="*/ 21430 w 2142169"/>
              <a:gd name="connsiteY1" fmla="*/ 9936 h 201600"/>
              <a:gd name="connsiteX2" fmla="*/ 261041 w 2142169"/>
              <a:gd name="connsiteY2" fmla="*/ 9936 h 201600"/>
              <a:gd name="connsiteX3" fmla="*/ 319801 w 2142169"/>
              <a:gd name="connsiteY3" fmla="*/ 9936 h 201600"/>
              <a:gd name="connsiteX4" fmla="*/ 345094 w 2142169"/>
              <a:gd name="connsiteY4" fmla="*/ 9936 h 201600"/>
              <a:gd name="connsiteX5" fmla="*/ 415874 w 2142169"/>
              <a:gd name="connsiteY5" fmla="*/ 9936 h 201600"/>
              <a:gd name="connsiteX6" fmla="*/ 510403 w 2142169"/>
              <a:gd name="connsiteY6" fmla="*/ 9936 h 201600"/>
              <a:gd name="connsiteX7" fmla="*/ 604824 w 2142169"/>
              <a:gd name="connsiteY7" fmla="*/ 9936 h 201600"/>
              <a:gd name="connsiteX8" fmla="*/ 633829 w 2142169"/>
              <a:gd name="connsiteY8" fmla="*/ 83825 h 201600"/>
              <a:gd name="connsiteX9" fmla="*/ 603457 w 2142169"/>
              <a:gd name="connsiteY9" fmla="*/ 157135 h 201600"/>
              <a:gd name="connsiteX10" fmla="*/ 415874 w 2142169"/>
              <a:gd name="connsiteY10" fmla="*/ 157552 h 201600"/>
              <a:gd name="connsiteX11" fmla="*/ 415874 w 2142169"/>
              <a:gd name="connsiteY11" fmla="*/ 157765 h 201600"/>
              <a:gd name="connsiteX12" fmla="*/ 345094 w 2142169"/>
              <a:gd name="connsiteY12" fmla="*/ 157765 h 201600"/>
              <a:gd name="connsiteX13" fmla="*/ 319801 w 2142169"/>
              <a:gd name="connsiteY13" fmla="*/ 157765 h 201600"/>
              <a:gd name="connsiteX14" fmla="*/ 261041 w 2142169"/>
              <a:gd name="connsiteY14" fmla="*/ 157765 h 201600"/>
              <a:gd name="connsiteX15" fmla="*/ 21430 w 2142169"/>
              <a:gd name="connsiteY15" fmla="*/ 157765 h 201600"/>
              <a:gd name="connsiteX16" fmla="*/ 0 w 2142169"/>
              <a:gd name="connsiteY16" fmla="*/ 157765 h 201600"/>
              <a:gd name="connsiteX17" fmla="*/ 0 w 2142169"/>
              <a:gd name="connsiteY17" fmla="*/ 9936 h 201600"/>
              <a:gd name="connsiteX18" fmla="*/ 1260666 w 2142169"/>
              <a:gd name="connsiteY18" fmla="*/ 2477 h 201600"/>
              <a:gd name="connsiteX19" fmla="*/ 2142169 w 2142169"/>
              <a:gd name="connsiteY19" fmla="*/ 0 h 201600"/>
              <a:gd name="connsiteX20" fmla="*/ 2142169 w 2142169"/>
              <a:gd name="connsiteY20" fmla="*/ 201600 h 201600"/>
              <a:gd name="connsiteX21" fmla="*/ 1260666 w 2142169"/>
              <a:gd name="connsiteY21" fmla="*/ 2477 h 201600"/>
              <a:gd name="connsiteX0" fmla="*/ 0 w 2142169"/>
              <a:gd name="connsiteY0" fmla="*/ 9936 h 157765"/>
              <a:gd name="connsiteX1" fmla="*/ 21430 w 2142169"/>
              <a:gd name="connsiteY1" fmla="*/ 9936 h 157765"/>
              <a:gd name="connsiteX2" fmla="*/ 261041 w 2142169"/>
              <a:gd name="connsiteY2" fmla="*/ 9936 h 157765"/>
              <a:gd name="connsiteX3" fmla="*/ 319801 w 2142169"/>
              <a:gd name="connsiteY3" fmla="*/ 9936 h 157765"/>
              <a:gd name="connsiteX4" fmla="*/ 345094 w 2142169"/>
              <a:gd name="connsiteY4" fmla="*/ 9936 h 157765"/>
              <a:gd name="connsiteX5" fmla="*/ 415874 w 2142169"/>
              <a:gd name="connsiteY5" fmla="*/ 9936 h 157765"/>
              <a:gd name="connsiteX6" fmla="*/ 510403 w 2142169"/>
              <a:gd name="connsiteY6" fmla="*/ 9936 h 157765"/>
              <a:gd name="connsiteX7" fmla="*/ 604824 w 2142169"/>
              <a:gd name="connsiteY7" fmla="*/ 9936 h 157765"/>
              <a:gd name="connsiteX8" fmla="*/ 633829 w 2142169"/>
              <a:gd name="connsiteY8" fmla="*/ 83825 h 157765"/>
              <a:gd name="connsiteX9" fmla="*/ 603457 w 2142169"/>
              <a:gd name="connsiteY9" fmla="*/ 157135 h 157765"/>
              <a:gd name="connsiteX10" fmla="*/ 415874 w 2142169"/>
              <a:gd name="connsiteY10" fmla="*/ 157552 h 157765"/>
              <a:gd name="connsiteX11" fmla="*/ 415874 w 2142169"/>
              <a:gd name="connsiteY11" fmla="*/ 157765 h 157765"/>
              <a:gd name="connsiteX12" fmla="*/ 345094 w 2142169"/>
              <a:gd name="connsiteY12" fmla="*/ 157765 h 157765"/>
              <a:gd name="connsiteX13" fmla="*/ 319801 w 2142169"/>
              <a:gd name="connsiteY13" fmla="*/ 157765 h 157765"/>
              <a:gd name="connsiteX14" fmla="*/ 261041 w 2142169"/>
              <a:gd name="connsiteY14" fmla="*/ 157765 h 157765"/>
              <a:gd name="connsiteX15" fmla="*/ 21430 w 2142169"/>
              <a:gd name="connsiteY15" fmla="*/ 157765 h 157765"/>
              <a:gd name="connsiteX16" fmla="*/ 0 w 2142169"/>
              <a:gd name="connsiteY16" fmla="*/ 157765 h 157765"/>
              <a:gd name="connsiteX17" fmla="*/ 0 w 2142169"/>
              <a:gd name="connsiteY17" fmla="*/ 9936 h 157765"/>
              <a:gd name="connsiteX18" fmla="*/ 1260666 w 2142169"/>
              <a:gd name="connsiteY18" fmla="*/ 2477 h 157765"/>
              <a:gd name="connsiteX19" fmla="*/ 2142169 w 2142169"/>
              <a:gd name="connsiteY19" fmla="*/ 0 h 157765"/>
              <a:gd name="connsiteX20" fmla="*/ 1260666 w 2142169"/>
              <a:gd name="connsiteY20" fmla="*/ 2477 h 157765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415874 w 633831"/>
              <a:gd name="connsiteY10" fmla="*/ 147616 h 147829"/>
              <a:gd name="connsiteX11" fmla="*/ 415874 w 633831"/>
              <a:gd name="connsiteY11" fmla="*/ 147829 h 147829"/>
              <a:gd name="connsiteX12" fmla="*/ 345094 w 633831"/>
              <a:gd name="connsiteY12" fmla="*/ 147829 h 147829"/>
              <a:gd name="connsiteX13" fmla="*/ 319801 w 633831"/>
              <a:gd name="connsiteY13" fmla="*/ 147829 h 147829"/>
              <a:gd name="connsiteX14" fmla="*/ 261041 w 633831"/>
              <a:gd name="connsiteY14" fmla="*/ 147829 h 147829"/>
              <a:gd name="connsiteX15" fmla="*/ 21430 w 633831"/>
              <a:gd name="connsiteY15" fmla="*/ 147829 h 147829"/>
              <a:gd name="connsiteX16" fmla="*/ 0 w 633831"/>
              <a:gd name="connsiteY16" fmla="*/ 147829 h 147829"/>
              <a:gd name="connsiteX17" fmla="*/ 0 w 633831"/>
              <a:gd name="connsiteY17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415874 w 633831"/>
              <a:gd name="connsiteY10" fmla="*/ 147616 h 147829"/>
              <a:gd name="connsiteX11" fmla="*/ 345094 w 633831"/>
              <a:gd name="connsiteY11" fmla="*/ 147829 h 147829"/>
              <a:gd name="connsiteX12" fmla="*/ 319801 w 633831"/>
              <a:gd name="connsiteY12" fmla="*/ 147829 h 147829"/>
              <a:gd name="connsiteX13" fmla="*/ 261041 w 633831"/>
              <a:gd name="connsiteY13" fmla="*/ 147829 h 147829"/>
              <a:gd name="connsiteX14" fmla="*/ 21430 w 633831"/>
              <a:gd name="connsiteY14" fmla="*/ 147829 h 147829"/>
              <a:gd name="connsiteX15" fmla="*/ 0 w 633831"/>
              <a:gd name="connsiteY15" fmla="*/ 147829 h 147829"/>
              <a:gd name="connsiteX16" fmla="*/ 0 w 633831"/>
              <a:gd name="connsiteY16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345094 w 633831"/>
              <a:gd name="connsiteY10" fmla="*/ 147829 h 147829"/>
              <a:gd name="connsiteX11" fmla="*/ 319801 w 633831"/>
              <a:gd name="connsiteY11" fmla="*/ 147829 h 147829"/>
              <a:gd name="connsiteX12" fmla="*/ 261041 w 633831"/>
              <a:gd name="connsiteY12" fmla="*/ 147829 h 147829"/>
              <a:gd name="connsiteX13" fmla="*/ 21430 w 633831"/>
              <a:gd name="connsiteY13" fmla="*/ 147829 h 147829"/>
              <a:gd name="connsiteX14" fmla="*/ 0 w 633831"/>
              <a:gd name="connsiteY14" fmla="*/ 147829 h 147829"/>
              <a:gd name="connsiteX15" fmla="*/ 0 w 633831"/>
              <a:gd name="connsiteY15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319801 w 633831"/>
              <a:gd name="connsiteY10" fmla="*/ 147829 h 147829"/>
              <a:gd name="connsiteX11" fmla="*/ 261041 w 633831"/>
              <a:gd name="connsiteY11" fmla="*/ 147829 h 147829"/>
              <a:gd name="connsiteX12" fmla="*/ 21430 w 633831"/>
              <a:gd name="connsiteY12" fmla="*/ 147829 h 147829"/>
              <a:gd name="connsiteX13" fmla="*/ 0 w 633831"/>
              <a:gd name="connsiteY13" fmla="*/ 147829 h 147829"/>
              <a:gd name="connsiteX14" fmla="*/ 0 w 633831"/>
              <a:gd name="connsiteY14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261041 w 633831"/>
              <a:gd name="connsiteY10" fmla="*/ 147829 h 147829"/>
              <a:gd name="connsiteX11" fmla="*/ 21430 w 633831"/>
              <a:gd name="connsiteY11" fmla="*/ 147829 h 147829"/>
              <a:gd name="connsiteX12" fmla="*/ 0 w 633831"/>
              <a:gd name="connsiteY12" fmla="*/ 147829 h 147829"/>
              <a:gd name="connsiteX13" fmla="*/ 0 w 633831"/>
              <a:gd name="connsiteY13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21430 w 633831"/>
              <a:gd name="connsiteY10" fmla="*/ 147829 h 147829"/>
              <a:gd name="connsiteX11" fmla="*/ 0 w 633831"/>
              <a:gd name="connsiteY11" fmla="*/ 147829 h 147829"/>
              <a:gd name="connsiteX12" fmla="*/ 0 w 633831"/>
              <a:gd name="connsiteY12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0 w 633831"/>
              <a:gd name="connsiteY10" fmla="*/ 147829 h 147829"/>
              <a:gd name="connsiteX11" fmla="*/ 0 w 633831"/>
              <a:gd name="connsiteY11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0 w 633831"/>
              <a:gd name="connsiteY10" fmla="*/ 147829 h 147829"/>
              <a:gd name="connsiteX11" fmla="*/ 0 w 633831"/>
              <a:gd name="connsiteY11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415874 w 633831"/>
              <a:gd name="connsiteY4" fmla="*/ 0 h 147829"/>
              <a:gd name="connsiteX5" fmla="*/ 510403 w 633831"/>
              <a:gd name="connsiteY5" fmla="*/ 0 h 147829"/>
              <a:gd name="connsiteX6" fmla="*/ 604824 w 633831"/>
              <a:gd name="connsiteY6" fmla="*/ 0 h 147829"/>
              <a:gd name="connsiteX7" fmla="*/ 633829 w 633831"/>
              <a:gd name="connsiteY7" fmla="*/ 73889 h 147829"/>
              <a:gd name="connsiteX8" fmla="*/ 603457 w 633831"/>
              <a:gd name="connsiteY8" fmla="*/ 147199 h 147829"/>
              <a:gd name="connsiteX9" fmla="*/ 0 w 633831"/>
              <a:gd name="connsiteY9" fmla="*/ 147829 h 147829"/>
              <a:gd name="connsiteX10" fmla="*/ 0 w 633831"/>
              <a:gd name="connsiteY10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415874 w 633831"/>
              <a:gd name="connsiteY3" fmla="*/ 0 h 147829"/>
              <a:gd name="connsiteX4" fmla="*/ 510403 w 633831"/>
              <a:gd name="connsiteY4" fmla="*/ 0 h 147829"/>
              <a:gd name="connsiteX5" fmla="*/ 604824 w 633831"/>
              <a:gd name="connsiteY5" fmla="*/ 0 h 147829"/>
              <a:gd name="connsiteX6" fmla="*/ 633829 w 633831"/>
              <a:gd name="connsiteY6" fmla="*/ 73889 h 147829"/>
              <a:gd name="connsiteX7" fmla="*/ 603457 w 633831"/>
              <a:gd name="connsiteY7" fmla="*/ 147199 h 147829"/>
              <a:gd name="connsiteX8" fmla="*/ 0 w 633831"/>
              <a:gd name="connsiteY8" fmla="*/ 147829 h 147829"/>
              <a:gd name="connsiteX9" fmla="*/ 0 w 633831"/>
              <a:gd name="connsiteY9" fmla="*/ 0 h 147829"/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415874 w 633831"/>
              <a:gd name="connsiteY2" fmla="*/ 0 h 147829"/>
              <a:gd name="connsiteX3" fmla="*/ 510403 w 633831"/>
              <a:gd name="connsiteY3" fmla="*/ 0 h 147829"/>
              <a:gd name="connsiteX4" fmla="*/ 604824 w 633831"/>
              <a:gd name="connsiteY4" fmla="*/ 0 h 147829"/>
              <a:gd name="connsiteX5" fmla="*/ 633829 w 633831"/>
              <a:gd name="connsiteY5" fmla="*/ 73889 h 147829"/>
              <a:gd name="connsiteX6" fmla="*/ 603457 w 633831"/>
              <a:gd name="connsiteY6" fmla="*/ 147199 h 147829"/>
              <a:gd name="connsiteX7" fmla="*/ 0 w 633831"/>
              <a:gd name="connsiteY7" fmla="*/ 147829 h 147829"/>
              <a:gd name="connsiteX8" fmla="*/ 0 w 633831"/>
              <a:gd name="connsiteY8" fmla="*/ 0 h 147829"/>
              <a:gd name="connsiteX0" fmla="*/ 0 w 633831"/>
              <a:gd name="connsiteY0" fmla="*/ 0 h 147829"/>
              <a:gd name="connsiteX1" fmla="*/ 415874 w 633831"/>
              <a:gd name="connsiteY1" fmla="*/ 0 h 147829"/>
              <a:gd name="connsiteX2" fmla="*/ 510403 w 633831"/>
              <a:gd name="connsiteY2" fmla="*/ 0 h 147829"/>
              <a:gd name="connsiteX3" fmla="*/ 604824 w 633831"/>
              <a:gd name="connsiteY3" fmla="*/ 0 h 147829"/>
              <a:gd name="connsiteX4" fmla="*/ 633829 w 633831"/>
              <a:gd name="connsiteY4" fmla="*/ 73889 h 147829"/>
              <a:gd name="connsiteX5" fmla="*/ 603457 w 633831"/>
              <a:gd name="connsiteY5" fmla="*/ 147199 h 147829"/>
              <a:gd name="connsiteX6" fmla="*/ 0 w 633831"/>
              <a:gd name="connsiteY6" fmla="*/ 147829 h 147829"/>
              <a:gd name="connsiteX7" fmla="*/ 0 w 633831"/>
              <a:gd name="connsiteY7" fmla="*/ 0 h 147829"/>
              <a:gd name="connsiteX0" fmla="*/ 0 w 633831"/>
              <a:gd name="connsiteY0" fmla="*/ 0 h 147829"/>
              <a:gd name="connsiteX1" fmla="*/ 510403 w 633831"/>
              <a:gd name="connsiteY1" fmla="*/ 0 h 147829"/>
              <a:gd name="connsiteX2" fmla="*/ 604824 w 633831"/>
              <a:gd name="connsiteY2" fmla="*/ 0 h 147829"/>
              <a:gd name="connsiteX3" fmla="*/ 633829 w 633831"/>
              <a:gd name="connsiteY3" fmla="*/ 73889 h 147829"/>
              <a:gd name="connsiteX4" fmla="*/ 603457 w 633831"/>
              <a:gd name="connsiteY4" fmla="*/ 147199 h 147829"/>
              <a:gd name="connsiteX5" fmla="*/ 0 w 633831"/>
              <a:gd name="connsiteY5" fmla="*/ 147829 h 147829"/>
              <a:gd name="connsiteX6" fmla="*/ 0 w 633831"/>
              <a:gd name="connsiteY6" fmla="*/ 0 h 147829"/>
              <a:gd name="connsiteX0" fmla="*/ 0 w 633831"/>
              <a:gd name="connsiteY0" fmla="*/ 0 h 147829"/>
              <a:gd name="connsiteX1" fmla="*/ 604824 w 633831"/>
              <a:gd name="connsiteY1" fmla="*/ 0 h 147829"/>
              <a:gd name="connsiteX2" fmla="*/ 633829 w 633831"/>
              <a:gd name="connsiteY2" fmla="*/ 73889 h 147829"/>
              <a:gd name="connsiteX3" fmla="*/ 603457 w 633831"/>
              <a:gd name="connsiteY3" fmla="*/ 147199 h 147829"/>
              <a:gd name="connsiteX4" fmla="*/ 0 w 633831"/>
              <a:gd name="connsiteY4" fmla="*/ 147829 h 147829"/>
              <a:gd name="connsiteX5" fmla="*/ 0 w 633831"/>
              <a:gd name="connsiteY5" fmla="*/ 0 h 14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831" h="147829">
                <a:moveTo>
                  <a:pt x="0" y="0"/>
                </a:moveTo>
                <a:lnTo>
                  <a:pt x="604824" y="0"/>
                </a:lnTo>
                <a:cubicBezTo>
                  <a:pt x="614746" y="20344"/>
                  <a:pt x="634057" y="57734"/>
                  <a:pt x="633829" y="73889"/>
                </a:cubicBezTo>
                <a:cubicBezTo>
                  <a:pt x="633601" y="90044"/>
                  <a:pt x="621235" y="116025"/>
                  <a:pt x="603457" y="147199"/>
                </a:cubicBezTo>
                <a:lnTo>
                  <a:pt x="0" y="1478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9" name="Tijdelijke aanduiding voor verticale tekst 2">
            <a:extLst>
              <a:ext uri="{FF2B5EF4-FFF2-40B4-BE49-F238E27FC236}">
                <a16:creationId xmlns:a16="http://schemas.microsoft.com/office/drawing/2014/main" id="{6010728F-EBDB-43EB-B21A-36AD52306CC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33" y="1478101"/>
            <a:ext cx="10827107" cy="4229277"/>
          </a:xfrm>
        </p:spPr>
        <p:txBody>
          <a:bodyPr vert="horz"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/>
            </a:lvl3pPr>
            <a:lvl4pPr>
              <a:defRPr/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/>
            </a:lvl9pPr>
          </a:lstStyle>
          <a:p>
            <a:pPr lvl="0"/>
            <a:r>
              <a:rPr lang="nl-NL" dirty="0"/>
              <a:t>Klik hier om een </a:t>
            </a:r>
            <a:r>
              <a:rPr lang="nl-NL" dirty="0" err="1"/>
              <a:t>bullet</a:t>
            </a:r>
            <a:r>
              <a:rPr lang="nl-NL" dirty="0"/>
              <a:t> te plaatsen. Meer hulp nodig? Aan de zijkanten van de slides heeft PPT Solutions instructies geplaatst om te helpen met het stijlen- én verwerken van tekst.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331885479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620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64B8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ln>
            <a:solidFill>
              <a:srgbClr val="034E7A"/>
            </a:solidFill>
          </a:ln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BD2F-1BFA-4CC1-8616-44AF4616AD63}" type="datetimeFigureOut">
              <a:rPr lang="nl-NL" smtClean="0"/>
              <a:pPr/>
              <a:t>7-6-2021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CBD2D-32DF-4C1C-91B9-30A669E6B47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40162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32433-A7CE-4D01-889B-99F56F190FF0}" type="datetimeFigureOut">
              <a:rPr lang="nl-NL" smtClean="0"/>
              <a:t>7-6-2021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51400-8F99-47B7-B61A-89DCD2BC8F77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23586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566EC-C815-4C63-8EBD-C12EEE6DA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FB8BA2-0EA5-4FC4-A4DF-C1F791A14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8EDEC-2765-4094-80B0-D81749E7A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8559-5C40-40D2-8319-CC6F3DF70C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7-6-2021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BA2D2-5FEC-47A9-925A-3A1F6C74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7CEAE-E6E6-4FDD-BFD1-11BB94623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0FD-39F4-4AA9-9B8A-EB2E898BA1C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32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CB44-9CAB-47CA-B54D-1FE80D400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4B472-184B-4664-91C8-E201D86A6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594E6-5E1C-4513-984D-A8E2AE371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8559-5C40-40D2-8319-CC6F3DF70C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7-6-2021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4B203-138D-4F79-930D-CEC79C214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E2111-7DB2-4BF4-8E9C-3B2FBCAD5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0FD-39F4-4AA9-9B8A-EB2E898BA1C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583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F5FED-F671-45D2-ACCE-5C2C50160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35863-999E-4469-A6C0-E8A653254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D28EB-3E20-4032-A0CD-AF0FC321A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8559-5C40-40D2-8319-CC6F3DF70C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7-6-2021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A1437-CA61-411D-98A9-9FAC18CA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91A2F-7A21-4734-BB2F-AECD8F43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0FD-39F4-4AA9-9B8A-EB2E898BA1C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682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BC684-88A7-4121-B150-F6788A94E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573D0-88E9-4DDA-AF5D-63D9DC2D8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F6A4E-FC8F-4524-B86F-C14DE507D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8C7213-539C-412E-945F-7F7185240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8559-5C40-40D2-8319-CC6F3DF70C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7-6-2021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DDDD4-2A0F-4FFC-AC50-E1AD5CCC7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1312B-E9C7-4D60-9B96-DA35A060F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0FD-39F4-4AA9-9B8A-EB2E898BA1C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864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1D33C-E381-4E52-BE5B-DEED1EB78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1B82D-B984-4256-AAB5-5B5988E80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E3B66-DC94-4A94-8CFB-A7DF03FE9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531CD0-54E2-40D0-B1F0-CF4996E0B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DAA77C-254C-44E9-ADD6-7001E0500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641913-10FC-43CB-9F75-0931C32B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8559-5C40-40D2-8319-CC6F3DF70C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7-6-2021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6ED485-B344-4E02-AE51-7693C153C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49672B-C9F6-42F2-9E1B-814E7D4D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0FD-39F4-4AA9-9B8A-EB2E898BA1C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558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BB7B4-115B-41D8-B6B7-895A763A4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C5932-8FE9-49F6-B7FF-E1F73E37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8559-5C40-40D2-8319-CC6F3DF70C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7-6-2021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F6F40D-E824-4863-A1F1-364BCD48D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60862-7F5E-4EB9-8CDF-C8877BEAD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0FD-39F4-4AA9-9B8A-EB2E898BA1C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507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32D69B-8D75-48EE-8A97-468D27CE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8559-5C40-40D2-8319-CC6F3DF70C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7-6-2021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D5FD6-6FCF-497D-82AF-E2326A9FF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951AF-9DCC-49F5-9A19-3AC96DD98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0FD-39F4-4AA9-9B8A-EB2E898BA1C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38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2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2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26.pn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2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89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77244" y="563700"/>
            <a:ext cx="10828685" cy="350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77233" y="1478101"/>
            <a:ext cx="10827107" cy="42292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hier om een </a:t>
            </a:r>
            <a:r>
              <a:rPr lang="nl-NL" dirty="0" err="1"/>
              <a:t>bullet</a:t>
            </a:r>
            <a:r>
              <a:rPr lang="nl-NL" dirty="0"/>
              <a:t> te plaatsen. Meer hulp nodig? Aan de zijkanten van de slides heeft PPT Solutions instructies geplaatst om te helpen met het stijlen- én verwerken van tekst.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13" name="Tekstvak 12"/>
          <p:cNvSpPr txBox="1"/>
          <p:nvPr userDrawn="1"/>
        </p:nvSpPr>
        <p:spPr>
          <a:xfrm>
            <a:off x="0" y="-404789"/>
            <a:ext cx="12192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5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TNO</a:t>
            </a:r>
          </a:p>
        </p:txBody>
      </p:sp>
      <p:grpSp>
        <p:nvGrpSpPr>
          <p:cNvPr id="16" name="GRID" hidden="1">
            <a:extLst>
              <a:ext uri="{FF2B5EF4-FFF2-40B4-BE49-F238E27FC236}">
                <a16:creationId xmlns:a16="http://schemas.microsoft.com/office/drawing/2014/main" id="{C9F5C178-5B87-4F01-AB75-D0B6A04DCFE5}"/>
              </a:ext>
            </a:extLst>
          </p:cNvPr>
          <p:cNvGrpSpPr/>
          <p:nvPr userDrawn="1"/>
        </p:nvGrpSpPr>
        <p:grpSpPr>
          <a:xfrm>
            <a:off x="0" y="-2"/>
            <a:ext cx="12192000" cy="6858001"/>
            <a:chOff x="-2" y="-1"/>
            <a:chExt cx="12169776" cy="6858002"/>
          </a:xfrm>
          <a:solidFill>
            <a:srgbClr val="FF0000">
              <a:alpha val="60000"/>
            </a:srgbClr>
          </a:solidFill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44B6B67-5BB6-4297-BE0B-60D670BF641B}"/>
                </a:ext>
              </a:extLst>
            </p:cNvPr>
            <p:cNvSpPr/>
            <p:nvPr userDrawn="1"/>
          </p:nvSpPr>
          <p:spPr>
            <a:xfrm>
              <a:off x="0" y="6278880"/>
              <a:ext cx="12169774" cy="579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5E32F4C-CC7B-48B8-990E-D7C4EBA9C0A7}"/>
                </a:ext>
              </a:extLst>
            </p:cNvPr>
            <p:cNvSpPr/>
            <p:nvPr userDrawn="1"/>
          </p:nvSpPr>
          <p:spPr>
            <a:xfrm rot="5400000">
              <a:off x="-3139131" y="3139130"/>
              <a:ext cx="6858000" cy="5797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4CF09455-9A5E-4FFA-B8C5-9E1FD41F0F2F}"/>
                </a:ext>
              </a:extLst>
            </p:cNvPr>
            <p:cNvSpPr/>
            <p:nvPr userDrawn="1"/>
          </p:nvSpPr>
          <p:spPr>
            <a:xfrm rot="5400000">
              <a:off x="8447480" y="3139128"/>
              <a:ext cx="6858000" cy="5797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3EFE300B-FA7B-41D7-984A-0F7F14356F56}"/>
                </a:ext>
              </a:extLst>
            </p:cNvPr>
            <p:cNvSpPr/>
            <p:nvPr/>
          </p:nvSpPr>
          <p:spPr>
            <a:xfrm>
              <a:off x="0" y="0"/>
              <a:ext cx="12169774" cy="579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3756B75C-B9BE-4BA3-82FB-CA6C127A3382}"/>
                </a:ext>
              </a:extLst>
            </p:cNvPr>
            <p:cNvSpPr/>
            <p:nvPr/>
          </p:nvSpPr>
          <p:spPr>
            <a:xfrm rot="5400000" flipV="1">
              <a:off x="-2725042" y="3357131"/>
              <a:ext cx="6857999" cy="1437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7EC28EE-3C4D-4D8F-B48A-0A8B60827212}"/>
                </a:ext>
              </a:extLst>
            </p:cNvPr>
            <p:cNvSpPr/>
            <p:nvPr/>
          </p:nvSpPr>
          <p:spPr>
            <a:xfrm>
              <a:off x="1" y="901700"/>
              <a:ext cx="12169773" cy="579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4D34C831-8D79-4C33-92D3-0887C2878E2D}"/>
                </a:ext>
              </a:extLst>
            </p:cNvPr>
            <p:cNvSpPr/>
            <p:nvPr userDrawn="1"/>
          </p:nvSpPr>
          <p:spPr>
            <a:xfrm>
              <a:off x="0" y="5707380"/>
              <a:ext cx="12169774" cy="579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</p:grpSp>
      <p:cxnSp>
        <p:nvCxnSpPr>
          <p:cNvPr id="32" name="LIJN">
            <a:extLst>
              <a:ext uri="{FF2B5EF4-FFF2-40B4-BE49-F238E27FC236}">
                <a16:creationId xmlns:a16="http://schemas.microsoft.com/office/drawing/2014/main" id="{F78BCEA2-7935-4133-A086-9837F0FD6F44}"/>
              </a:ext>
            </a:extLst>
          </p:cNvPr>
          <p:cNvCxnSpPr>
            <a:cxnSpLocks/>
          </p:cNvCxnSpPr>
          <p:nvPr userDrawn="1"/>
        </p:nvCxnSpPr>
        <p:spPr>
          <a:xfrm>
            <a:off x="602232" y="900113"/>
            <a:ext cx="0" cy="5326375"/>
          </a:xfrm>
          <a:prstGeom prst="line">
            <a:avLst/>
          </a:prstGeom>
          <a:ln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HAAK">
            <a:extLst>
              <a:ext uri="{FF2B5EF4-FFF2-40B4-BE49-F238E27FC236}">
                <a16:creationId xmlns:a16="http://schemas.microsoft.com/office/drawing/2014/main" id="{4419B2C5-9818-4924-B8E7-DB09A032CC67}"/>
              </a:ext>
            </a:extLst>
          </p:cNvPr>
          <p:cNvSpPr>
            <a:spLocks/>
          </p:cNvSpPr>
          <p:nvPr userDrawn="1"/>
        </p:nvSpPr>
        <p:spPr bwMode="auto">
          <a:xfrm>
            <a:off x="587030" y="652464"/>
            <a:ext cx="69016" cy="202404"/>
          </a:xfrm>
          <a:custGeom>
            <a:avLst/>
            <a:gdLst>
              <a:gd name="T0" fmla="*/ 3 w 17"/>
              <a:gd name="T1" fmla="*/ 10 h 50"/>
              <a:gd name="T2" fmla="*/ 6 w 17"/>
              <a:gd name="T3" fmla="*/ 0 h 50"/>
              <a:gd name="T4" fmla="*/ 16 w 17"/>
              <a:gd name="T5" fmla="*/ 25 h 50"/>
              <a:gd name="T6" fmla="*/ 7 w 17"/>
              <a:gd name="T7" fmla="*/ 50 h 50"/>
              <a:gd name="T8" fmla="*/ 4 w 17"/>
              <a:gd name="T9" fmla="*/ 40 h 50"/>
              <a:gd name="T10" fmla="*/ 8 w 17"/>
              <a:gd name="T11" fmla="*/ 25 h 50"/>
              <a:gd name="T12" fmla="*/ 3 w 17"/>
              <a:gd name="T13" fmla="*/ 1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50">
                <a:moveTo>
                  <a:pt x="3" y="10"/>
                </a:moveTo>
                <a:cubicBezTo>
                  <a:pt x="0" y="1"/>
                  <a:pt x="6" y="0"/>
                  <a:pt x="6" y="0"/>
                </a:cubicBezTo>
                <a:cubicBezTo>
                  <a:pt x="6" y="0"/>
                  <a:pt x="16" y="19"/>
                  <a:pt x="16" y="25"/>
                </a:cubicBezTo>
                <a:cubicBezTo>
                  <a:pt x="17" y="31"/>
                  <a:pt x="7" y="50"/>
                  <a:pt x="7" y="50"/>
                </a:cubicBezTo>
                <a:cubicBezTo>
                  <a:pt x="7" y="50"/>
                  <a:pt x="1" y="48"/>
                  <a:pt x="4" y="40"/>
                </a:cubicBezTo>
                <a:cubicBezTo>
                  <a:pt x="6" y="32"/>
                  <a:pt x="8" y="25"/>
                  <a:pt x="8" y="25"/>
                </a:cubicBezTo>
                <a:lnTo>
                  <a:pt x="3" y="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4" name="PIJL">
            <a:extLst>
              <a:ext uri="{FF2B5EF4-FFF2-40B4-BE49-F238E27FC236}">
                <a16:creationId xmlns:a16="http://schemas.microsoft.com/office/drawing/2014/main" id="{7B1523E4-D606-43F8-A60A-49A1E59CF8C9}"/>
              </a:ext>
            </a:extLst>
          </p:cNvPr>
          <p:cNvSpPr/>
          <p:nvPr userDrawn="1"/>
        </p:nvSpPr>
        <p:spPr>
          <a:xfrm>
            <a:off x="0" y="6278876"/>
            <a:ext cx="633831" cy="147829"/>
          </a:xfrm>
          <a:custGeom>
            <a:avLst/>
            <a:gdLst>
              <a:gd name="connsiteX0" fmla="*/ 0 w 633831"/>
              <a:gd name="connsiteY0" fmla="*/ 0 h 147829"/>
              <a:gd name="connsiteX1" fmla="*/ 21430 w 633831"/>
              <a:gd name="connsiteY1" fmla="*/ 0 h 147829"/>
              <a:gd name="connsiteX2" fmla="*/ 261041 w 633831"/>
              <a:gd name="connsiteY2" fmla="*/ 0 h 147829"/>
              <a:gd name="connsiteX3" fmla="*/ 319801 w 633831"/>
              <a:gd name="connsiteY3" fmla="*/ 0 h 147829"/>
              <a:gd name="connsiteX4" fmla="*/ 345094 w 633831"/>
              <a:gd name="connsiteY4" fmla="*/ 0 h 147829"/>
              <a:gd name="connsiteX5" fmla="*/ 415874 w 633831"/>
              <a:gd name="connsiteY5" fmla="*/ 0 h 147829"/>
              <a:gd name="connsiteX6" fmla="*/ 510403 w 633831"/>
              <a:gd name="connsiteY6" fmla="*/ 0 h 147829"/>
              <a:gd name="connsiteX7" fmla="*/ 604824 w 633831"/>
              <a:gd name="connsiteY7" fmla="*/ 0 h 147829"/>
              <a:gd name="connsiteX8" fmla="*/ 633829 w 633831"/>
              <a:gd name="connsiteY8" fmla="*/ 73889 h 147829"/>
              <a:gd name="connsiteX9" fmla="*/ 603457 w 633831"/>
              <a:gd name="connsiteY9" fmla="*/ 147199 h 147829"/>
              <a:gd name="connsiteX10" fmla="*/ 415874 w 633831"/>
              <a:gd name="connsiteY10" fmla="*/ 147616 h 147829"/>
              <a:gd name="connsiteX11" fmla="*/ 415874 w 633831"/>
              <a:gd name="connsiteY11" fmla="*/ 147829 h 147829"/>
              <a:gd name="connsiteX12" fmla="*/ 345094 w 633831"/>
              <a:gd name="connsiteY12" fmla="*/ 147829 h 147829"/>
              <a:gd name="connsiteX13" fmla="*/ 319801 w 633831"/>
              <a:gd name="connsiteY13" fmla="*/ 147829 h 147829"/>
              <a:gd name="connsiteX14" fmla="*/ 261041 w 633831"/>
              <a:gd name="connsiteY14" fmla="*/ 147829 h 147829"/>
              <a:gd name="connsiteX15" fmla="*/ 21430 w 633831"/>
              <a:gd name="connsiteY15" fmla="*/ 147829 h 147829"/>
              <a:gd name="connsiteX16" fmla="*/ 0 w 633831"/>
              <a:gd name="connsiteY16" fmla="*/ 147829 h 14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3831" h="147829">
                <a:moveTo>
                  <a:pt x="0" y="0"/>
                </a:moveTo>
                <a:lnTo>
                  <a:pt x="21430" y="0"/>
                </a:lnTo>
                <a:lnTo>
                  <a:pt x="261041" y="0"/>
                </a:lnTo>
                <a:lnTo>
                  <a:pt x="319801" y="0"/>
                </a:lnTo>
                <a:lnTo>
                  <a:pt x="345094" y="0"/>
                </a:lnTo>
                <a:lnTo>
                  <a:pt x="415874" y="0"/>
                </a:lnTo>
                <a:lnTo>
                  <a:pt x="510403" y="0"/>
                </a:lnTo>
                <a:lnTo>
                  <a:pt x="604824" y="0"/>
                </a:lnTo>
                <a:cubicBezTo>
                  <a:pt x="614746" y="20344"/>
                  <a:pt x="634057" y="57734"/>
                  <a:pt x="633829" y="73889"/>
                </a:cubicBezTo>
                <a:cubicBezTo>
                  <a:pt x="633601" y="90044"/>
                  <a:pt x="621235" y="116025"/>
                  <a:pt x="603457" y="147199"/>
                </a:cubicBezTo>
                <a:lnTo>
                  <a:pt x="415874" y="147616"/>
                </a:lnTo>
                <a:lnTo>
                  <a:pt x="415874" y="147829"/>
                </a:lnTo>
                <a:lnTo>
                  <a:pt x="345094" y="147829"/>
                </a:lnTo>
                <a:lnTo>
                  <a:pt x="319801" y="147829"/>
                </a:lnTo>
                <a:lnTo>
                  <a:pt x="261041" y="147829"/>
                </a:lnTo>
                <a:lnTo>
                  <a:pt x="21430" y="147829"/>
                </a:lnTo>
                <a:lnTo>
                  <a:pt x="0" y="1478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040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854" r:id="rId18"/>
    <p:sldLayoutId id="2147483892" r:id="rId19"/>
  </p:sldLayoutIdLst>
  <p:transition spd="slow">
    <p:push dir="u"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1255713" algn="l"/>
        </a:tabLst>
        <a:defRPr sz="30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7488" indent="-217488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tx2"/>
        </a:buClr>
        <a:buSzPct val="100000"/>
        <a:buFontTx/>
        <a:buBlip>
          <a:blip r:embed="rId21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71488" indent="-254000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tx2"/>
        </a:buClr>
        <a:buSzPct val="100000"/>
        <a:buFontTx/>
        <a:buBlip>
          <a:blip r:embed="rId22"/>
        </a:buBlip>
        <a:defRPr sz="160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rgbClr val="0070C0"/>
        </a:buClr>
        <a:buSzPct val="85000"/>
        <a:buFont typeface="Arial" panose="020B0604020202020204" pitchFamily="34" charset="0"/>
        <a:buNone/>
        <a:defRPr sz="160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 typeface="Arial" panose="020B0604020202020204" pitchFamily="34" charset="0"/>
        <a:buNone/>
        <a:defRPr sz="2000" b="1" kern="1200" cap="all" spc="30" baseline="0">
          <a:solidFill>
            <a:schemeClr val="tx2"/>
          </a:solidFill>
          <a:latin typeface="+mj-lt"/>
          <a:ea typeface="+mn-ea"/>
          <a:cs typeface="Calibri" panose="020F0502020204030204" pitchFamily="34" charset="0"/>
        </a:defRPr>
      </a:lvl4pPr>
      <a:lvl5pPr marL="271463" indent="-271463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tx1"/>
        </a:buClr>
        <a:buFont typeface="+mj-lt"/>
        <a:buAutoNum type="arabicPeriod"/>
        <a:defRPr sz="16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7488" indent="-217488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Tx/>
        <a:buBlip>
          <a:blip r:embed="rId21"/>
        </a:buBlip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471488" indent="-254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Tx/>
        <a:buBlip>
          <a:blip r:embed="rId22"/>
        </a:buBlip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 typeface="Arial" panose="020B0604020202020204" pitchFamily="34" charset="0"/>
        <a:buNone/>
        <a:defRPr sz="2000" b="1" kern="1200" cap="all" baseline="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776">
          <p15:clr>
            <a:srgbClr val="F26B43"/>
          </p15:clr>
        </p15:guide>
        <p15:guide id="3" orient="horz" pos="1002">
          <p15:clr>
            <a:srgbClr val="F26B43"/>
          </p15:clr>
        </p15:guide>
        <p15:guide id="5" orient="horz" pos="386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91D9462-669B-0B49-8E87-7C1DB52A2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44EA35-171F-2848-83E8-14B00431A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D46F94-5130-2A4F-A40B-61458B8B56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98897"/>
            <a:ext cx="2743200" cy="174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accent4"/>
                </a:solidFill>
              </a:defRPr>
            </a:lvl1pPr>
          </a:lstStyle>
          <a:p>
            <a:fld id="{025BE0FD-98FC-484B-B84E-320AA86AAFB2}" type="datetime3">
              <a:rPr lang="nl-NL" smtClean="0"/>
              <a:pPr/>
              <a:t>7/6/21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29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</p:sldLayoutIdLst>
  <p:hf sldNum="0" hdr="0" ft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4D5863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875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fbeelding 6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9290"/>
            <a:ext cx="12192000" cy="26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871133" y="1343025"/>
            <a:ext cx="9696451" cy="71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2052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871133" y="2200275"/>
            <a:ext cx="9696451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432575" y="263525"/>
            <a:ext cx="2400300" cy="10636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33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9140">
              <a:defRPr/>
            </a:pPr>
            <a:r>
              <a:rPr lang="nl-NL"/>
              <a:t>SER dinsdag 26 januari 2016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432575" y="371477"/>
            <a:ext cx="2400300" cy="10636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33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9140">
              <a:defRPr/>
            </a:pPr>
            <a:r>
              <a:rPr lang="nl-NL"/>
              <a:t>2 | Vitaal Vakmanschap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32575" y="153989"/>
            <a:ext cx="2400300" cy="10636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33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219140">
              <a:defRPr/>
            </a:pPr>
            <a:fld id="{3A649B78-5E97-4329-93F3-3A1076281E87}" type="slidenum">
              <a:rPr lang="nl-NL" smtClean="0"/>
              <a:pPr defTabSz="1219140">
                <a:defRPr/>
              </a:pPr>
              <a:t>‹#›</a:t>
            </a:fld>
            <a:endParaRPr lang="nl-NL" dirty="0"/>
          </a:p>
        </p:txBody>
      </p:sp>
      <p:cxnSp>
        <p:nvCxnSpPr>
          <p:cNvPr id="8" name="Rechte verbindingslijn 7"/>
          <p:cNvCxnSpPr/>
          <p:nvPr userDrawn="1"/>
        </p:nvCxnSpPr>
        <p:spPr>
          <a:xfrm flipV="1">
            <a:off x="330200" y="115889"/>
            <a:ext cx="0" cy="585787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 userDrawn="1"/>
        </p:nvCxnSpPr>
        <p:spPr>
          <a:xfrm flipV="1">
            <a:off x="1627717" y="831851"/>
            <a:ext cx="0" cy="5549900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 userDrawn="1"/>
        </p:nvCxnSpPr>
        <p:spPr>
          <a:xfrm flipV="1">
            <a:off x="6288617" y="161924"/>
            <a:ext cx="0" cy="539751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69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983" r:id="rId8"/>
    <p:sldLayoutId id="2147483995" r:id="rId9"/>
  </p:sldLayoutIdLst>
  <p:hf hdr="0" ftr="0" dt="0"/>
  <p:txStyles>
    <p:titleStyle>
      <a:lvl1pPr algn="l" rtl="0" eaLnBrk="0" fontAlgn="base" hangingPunct="0">
        <a:lnSpc>
          <a:spcPts val="3733"/>
        </a:lnSpc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609570" algn="l" rtl="0" fontAlgn="base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1219140" algn="l" rtl="0" fontAlgn="base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828709" algn="l" rtl="0" fontAlgn="base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2438278" algn="l" rtl="0" fontAlgn="base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47638" indent="-24763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Blip>
          <a:blip r:embed="rId12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76227" indent="-228589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Blip>
          <a:blip r:embed="rId12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723865" indent="-24763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Blip>
          <a:blip r:embed="rId12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54569" indent="-230706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Blip>
          <a:blip r:embed="rId12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202207" indent="-24763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Blip>
          <a:blip r:embed="rId12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UMA29156_ppt_kwad2_ROA_NL.gif                                  002BA636Macintosh HD                   C4E2E1E0:">
            <a:extLst>
              <a:ext uri="{FF2B5EF4-FFF2-40B4-BE49-F238E27FC236}">
                <a16:creationId xmlns:a16="http://schemas.microsoft.com/office/drawing/2014/main" id="{3CA36039-C398-4E29-8A37-69066B0C32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066BA966-DD93-4982-B482-C417E83579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5668" y="1219200"/>
            <a:ext cx="1111673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096AE58D-5596-458C-9C2E-61CD195DDE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5668" y="2093913"/>
            <a:ext cx="1111673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pic>
        <p:nvPicPr>
          <p:cNvPr id="1029" name="Picture 23" descr="UMA29156_balk_onder.gif                                        002BA636Macintosh HD                   C4E2E1E0:">
            <a:extLst>
              <a:ext uri="{FF2B5EF4-FFF2-40B4-BE49-F238E27FC236}">
                <a16:creationId xmlns:a16="http://schemas.microsoft.com/office/drawing/2014/main" id="{CD797F6E-791D-4C3F-AC50-08721647D0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7302"/>
            <a:ext cx="12192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2">
            <a:extLst>
              <a:ext uri="{FF2B5EF4-FFF2-40B4-BE49-F238E27FC236}">
                <a16:creationId xmlns:a16="http://schemas.microsoft.com/office/drawing/2014/main" id="{15B2AF99-E368-4C78-9205-6DA311B3B6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65667" y="6411915"/>
            <a:ext cx="83312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>
              <a:defRPr sz="32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defTabSz="609570">
              <a:spcBef>
                <a:spcPct val="50000"/>
              </a:spcBef>
              <a:defRPr/>
            </a:pPr>
            <a:r>
              <a:rPr lang="en-US" altLang="nl-NL" sz="1200" b="1">
                <a:solidFill>
                  <a:srgbClr val="FFFFFF"/>
                </a:solidFill>
              </a:rPr>
              <a:t>ROA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D87195-1A28-4979-BE1D-B9856F171304}"/>
              </a:ext>
            </a:extLst>
          </p:cNvPr>
          <p:cNvSpPr/>
          <p:nvPr userDrawn="1"/>
        </p:nvSpPr>
        <p:spPr bwMode="auto">
          <a:xfrm>
            <a:off x="3238503" y="2"/>
            <a:ext cx="1047751" cy="4286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>
              <a:defRPr sz="32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defTabSz="609570">
              <a:defRPr/>
            </a:pPr>
            <a:endParaRPr lang="nl-NL" altLang="nl-NL" sz="3200"/>
          </a:p>
        </p:txBody>
      </p:sp>
    </p:spTree>
    <p:extLst>
      <p:ext uri="{BB962C8B-B14F-4D97-AF65-F5344CB8AC3E}">
        <p14:creationId xmlns:p14="http://schemas.microsoft.com/office/powerpoint/2010/main" val="191888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Verdana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Verdana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Verdana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Verdana" pitchFamily="1" charset="0"/>
        </a:defRPr>
      </a:lvl5pPr>
      <a:lvl6pPr marL="457178" algn="l" rtl="0" fontAlgn="base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Verdana" pitchFamily="1" charset="0"/>
        </a:defRPr>
      </a:lvl6pPr>
      <a:lvl7pPr marL="914354" algn="l" rtl="0" fontAlgn="base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Verdana" pitchFamily="1" charset="0"/>
        </a:defRPr>
      </a:lvl7pPr>
      <a:lvl8pPr marL="1371532" algn="l" rtl="0" fontAlgn="base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Verdana" pitchFamily="1" charset="0"/>
        </a:defRPr>
      </a:lvl8pPr>
      <a:lvl9pPr marL="1828709" algn="l" rtl="0" fontAlgn="base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Verdana" pitchFamily="1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1C3D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1C3D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1C3D"/>
          </a:solidFill>
          <a:latin typeface="+mn-lt"/>
        </a:defRPr>
      </a:lvl3pPr>
      <a:lvl4pPr marL="1562022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1C3D"/>
          </a:solidFill>
          <a:latin typeface="+mn-lt"/>
        </a:defRPr>
      </a:lvl4pPr>
      <a:lvl5pPr marL="1981101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1C3D"/>
          </a:solidFill>
          <a:latin typeface="+mn-lt"/>
        </a:defRPr>
      </a:lvl5pPr>
      <a:lvl6pPr marL="2438278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1C3D"/>
          </a:solidFill>
          <a:latin typeface="+mn-lt"/>
        </a:defRPr>
      </a:lvl6pPr>
      <a:lvl7pPr marL="289545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1C3D"/>
          </a:solidFill>
          <a:latin typeface="+mn-lt"/>
        </a:defRPr>
      </a:lvl7pPr>
      <a:lvl8pPr marL="335263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1C3D"/>
          </a:solidFill>
          <a:latin typeface="+mn-lt"/>
        </a:defRPr>
      </a:lvl8pPr>
      <a:lvl9pPr marL="3809810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1C3D"/>
          </a:solidFill>
          <a:latin typeface="+mn-lt"/>
        </a:defRPr>
      </a:lvl9pPr>
    </p:bodyStyle>
    <p:otherStyle>
      <a:defPPr>
        <a:defRPr lang="nl-NL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UMA29156_ppt_kwad2_ROA_NL.gif                                  002BA636Macintosh HD                   C4E2E1E0: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5668" y="1219200"/>
            <a:ext cx="1111673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668" y="2093913"/>
            <a:ext cx="1111673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pic>
        <p:nvPicPr>
          <p:cNvPr id="1029" name="Picture 23" descr="UMA29156_balk_onder.gif                                        002BA636Macintosh HD                   C4E2E1E0: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7301"/>
            <a:ext cx="12192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2"/>
          <p:cNvSpPr txBox="1">
            <a:spLocks noChangeArrowheads="1"/>
          </p:cNvSpPr>
          <p:nvPr userDrawn="1"/>
        </p:nvSpPr>
        <p:spPr bwMode="auto">
          <a:xfrm>
            <a:off x="465667" y="6411915"/>
            <a:ext cx="83312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>
              <a:defRPr sz="32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defTabSz="914377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nl-NL" sz="1200" b="1">
                <a:solidFill>
                  <a:srgbClr val="FFFFFF"/>
                </a:solidFill>
              </a:rPr>
              <a:t>ROA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3238502" y="2"/>
            <a:ext cx="1047751" cy="4286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>
              <a:defRPr sz="32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>
              <a:defRPr sz="32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altLang="nl-NL" sz="3200"/>
          </a:p>
        </p:txBody>
      </p:sp>
    </p:spTree>
    <p:extLst>
      <p:ext uri="{BB962C8B-B14F-4D97-AF65-F5344CB8AC3E}">
        <p14:creationId xmlns:p14="http://schemas.microsoft.com/office/powerpoint/2010/main" val="411160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Verdana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Verdana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Verdana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Verdana" pitchFamily="1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Verdana" pitchFamily="1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Verdana" pitchFamily="1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Verdana" pitchFamily="1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000" b="1">
          <a:solidFill>
            <a:srgbClr val="001C3D"/>
          </a:solidFill>
          <a:latin typeface="Verdana" pitchFamily="1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1C3D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1C3D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1C3D"/>
          </a:solidFill>
          <a:latin typeface="+mn-lt"/>
        </a:defRPr>
      </a:lvl3pPr>
      <a:lvl4pPr marL="1562061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1C3D"/>
          </a:solidFill>
          <a:latin typeface="+mn-lt"/>
        </a:defRPr>
      </a:lvl4pPr>
      <a:lvl5pPr marL="1981150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1C3D"/>
          </a:solidFill>
          <a:latin typeface="+mn-lt"/>
        </a:defRPr>
      </a:lvl5pPr>
      <a:lvl6pPr marL="2438339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1C3D"/>
          </a:solidFill>
          <a:latin typeface="+mn-lt"/>
        </a:defRPr>
      </a:lvl6pPr>
      <a:lvl7pPr marL="2895528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1C3D"/>
          </a:solidFill>
          <a:latin typeface="+mn-lt"/>
        </a:defRPr>
      </a:lvl7pPr>
      <a:lvl8pPr marL="335271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1C3D"/>
          </a:solidFill>
          <a:latin typeface="+mn-lt"/>
        </a:defRPr>
      </a:lvl8pPr>
      <a:lvl9pPr marL="3809905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1C3D"/>
          </a:solidFill>
          <a:latin typeface="+mn-lt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8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1937000" y="900002"/>
            <a:ext cx="9550400" cy="50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een titel te maken</a:t>
            </a:r>
            <a:endParaRPr lang="nl-NL"/>
          </a:p>
        </p:txBody>
      </p:sp>
      <p:sp>
        <p:nvSpPr>
          <p:cNvPr id="8808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21251" y="1620001"/>
            <a:ext cx="9550400" cy="370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tekst toe te voegen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88101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80927" y="6381752"/>
            <a:ext cx="465512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defRPr kumimoji="1" sz="1000" b="0">
                <a:solidFill>
                  <a:srgbClr val="0B1A5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377"/>
            <a:endParaRPr lang="en-US"/>
          </a:p>
        </p:txBody>
      </p:sp>
      <p:sp>
        <p:nvSpPr>
          <p:cNvPr id="88102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873752" y="6381752"/>
            <a:ext cx="741861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algn="l" defTabSz="914377" rtl="0" eaLnBrk="0" latinLnBrk="0" hangingPunct="0">
              <a:lnSpc>
                <a:spcPct val="100000"/>
              </a:lnSpc>
              <a:defRPr kumimoji="1" lang="nl-NL" sz="1000" b="0" kern="1200" smtClean="0">
                <a:solidFill>
                  <a:srgbClr val="0B1A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FA209B4-34D6-4F46-BD74-BF6918648B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" y="5364215"/>
            <a:ext cx="190288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760719"/>
            <a:ext cx="12192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9" descr="logoNLl-transparant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064000" y="180001"/>
            <a:ext cx="3360373" cy="50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8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nl-NL" sz="2600" b="1" baseline="0" smtClean="0">
          <a:solidFill>
            <a:srgbClr val="E11837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50"/>
          </a:solidFill>
          <a:latin typeface="OfficinaSans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50"/>
          </a:solidFill>
          <a:latin typeface="OfficinaSans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50"/>
          </a:solidFill>
          <a:latin typeface="OfficinaSans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50"/>
          </a:solidFill>
          <a:latin typeface="OfficinaSans" pitchFamily="2" charset="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50"/>
          </a:solidFill>
          <a:latin typeface="OfficinaSans" pitchFamily="2" charset="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50"/>
          </a:solidFill>
          <a:latin typeface="OfficinaSans" pitchFamily="2" charset="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50"/>
          </a:solidFill>
          <a:latin typeface="OfficinaSans" pitchFamily="2" charset="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50"/>
          </a:solidFill>
          <a:latin typeface="OfficinaSans" pitchFamily="2" charset="0"/>
        </a:defRPr>
      </a:lvl9pPr>
    </p:titleStyle>
    <p:bodyStyle>
      <a:lvl1pPr marL="342891" indent="-342891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rgbClr val="000050"/>
        </a:buClr>
        <a:buSzPct val="60000"/>
        <a:buFont typeface="Wingdings" pitchFamily="2" charset="2"/>
        <a:buChar char="l"/>
        <a:defRPr sz="2600" b="1">
          <a:solidFill>
            <a:srgbClr val="0B1A58"/>
          </a:solidFill>
          <a:latin typeface="Arial" pitchFamily="34" charset="0"/>
          <a:ea typeface="+mn-ea"/>
          <a:cs typeface="Arial" pitchFamily="34" charset="0"/>
        </a:defRPr>
      </a:lvl1pPr>
      <a:lvl2pPr marL="712770" indent="-357179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300" b="1">
          <a:solidFill>
            <a:srgbClr val="0B1A58"/>
          </a:solidFill>
          <a:latin typeface="Arial" pitchFamily="34" charset="0"/>
          <a:cs typeface="Arial" pitchFamily="34" charset="0"/>
        </a:defRPr>
      </a:lvl2pPr>
      <a:lvl3pPr marL="985814" indent="-273044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rgbClr val="000050"/>
        </a:buClr>
        <a:buSzPct val="90000"/>
        <a:buFont typeface="Arial" pitchFamily="34" charset="0"/>
        <a:buChar char="•"/>
        <a:defRPr sz="2000" b="1">
          <a:solidFill>
            <a:srgbClr val="0B1A58"/>
          </a:solidFill>
          <a:latin typeface="Arial" pitchFamily="34" charset="0"/>
          <a:cs typeface="Arial" pitchFamily="34" charset="0"/>
        </a:defRPr>
      </a:lvl3pPr>
      <a:lvl4pPr marL="1258857" indent="-27304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1600">
          <a:solidFill>
            <a:srgbClr val="0B1A58"/>
          </a:solidFill>
          <a:latin typeface="Arial" pitchFamily="34" charset="0"/>
          <a:cs typeface="Arial" pitchFamily="34" charset="0"/>
        </a:defRPr>
      </a:lvl4pPr>
      <a:lvl5pPr marL="1520787" indent="-26193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l"/>
        <a:defRPr sz="1400">
          <a:solidFill>
            <a:srgbClr val="0B1A58"/>
          </a:solidFill>
          <a:latin typeface="Arial" pitchFamily="34" charset="0"/>
          <a:cs typeface="Arial" pitchFamily="34" charset="0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400">
          <a:solidFill>
            <a:srgbClr val="000000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400">
          <a:solidFill>
            <a:srgbClr val="000000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400">
          <a:solidFill>
            <a:srgbClr val="000000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40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40F12D-8035-4195-930D-B791F4682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591888"/>
            <a:ext cx="10156655" cy="4924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DA64035-B49A-4536-A334-06A23F564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2102667"/>
            <a:ext cx="10981262" cy="42110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83313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</p:sldLayoutIdLst>
  <p:txStyles>
    <p:titleStyle>
      <a:lvl1pPr algn="l" defTabSz="1177206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177206" rtl="0" eaLnBrk="1" latinLnBrk="0" hangingPunct="1">
        <a:lnSpc>
          <a:spcPct val="110000"/>
        </a:lnSpc>
        <a:spcBef>
          <a:spcPts val="0"/>
        </a:spcBef>
        <a:buClr>
          <a:schemeClr val="bg1"/>
        </a:buClr>
        <a:buSzPct val="25000"/>
        <a:buFont typeface="Arial" panose="020B0604020202020204" pitchFamily="34" charset="0"/>
        <a:buChar char="'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177206" rtl="0" eaLnBrk="1" latinLnBrk="0" hangingPunct="1">
        <a:lnSpc>
          <a:spcPct val="110000"/>
        </a:lnSpc>
        <a:spcBef>
          <a:spcPts val="0"/>
        </a:spcBef>
        <a:buClr>
          <a:schemeClr val="bg1"/>
        </a:buClr>
        <a:buSzPct val="25000"/>
        <a:buFont typeface="Arial" panose="020B0604020202020204" pitchFamily="34" charset="0"/>
        <a:buChar char="'"/>
        <a:defRPr sz="15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144000" indent="-144000" algn="l" defTabSz="1177206" rtl="0" eaLnBrk="1" latinLnBrk="0" hangingPunct="1">
        <a:lnSpc>
          <a:spcPts val="2000"/>
        </a:lnSpc>
        <a:spcBef>
          <a:spcPts val="0"/>
        </a:spcBef>
        <a:buClrTx/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177206" rtl="0" eaLnBrk="1" latinLnBrk="0" hangingPunct="1">
        <a:lnSpc>
          <a:spcPct val="110000"/>
        </a:lnSpc>
        <a:spcBef>
          <a:spcPts val="0"/>
        </a:spcBef>
        <a:buClrTx/>
        <a:buSzPct val="25000"/>
        <a:buFont typeface="Verdana" panose="020B0604030504040204" pitchFamily="34" charset="0"/>
        <a:buChar char="'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177206" rtl="0" eaLnBrk="1" latinLnBrk="0" hangingPunct="1">
        <a:lnSpc>
          <a:spcPct val="110000"/>
        </a:lnSpc>
        <a:spcBef>
          <a:spcPts val="0"/>
        </a:spcBef>
        <a:buClr>
          <a:schemeClr val="tx1"/>
        </a:buClr>
        <a:buSzPct val="25000"/>
        <a:buFont typeface="Verdana" panose="020B0604030504040204" pitchFamily="34" charset="0"/>
        <a:buChar char="'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3237318" indent="-294302" algn="l" defTabSz="1177206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825920" indent="-294302" algn="l" defTabSz="1177206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414524" indent="-294302" algn="l" defTabSz="1177206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5003126" indent="-294302" algn="l" defTabSz="1177206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17720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1pPr>
      <a:lvl2pPr marL="588604" algn="l" defTabSz="117720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2pPr>
      <a:lvl3pPr marL="1177206" algn="l" defTabSz="117720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3pPr>
      <a:lvl4pPr marL="1765809" algn="l" defTabSz="117720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354413" algn="l" defTabSz="117720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2943016" algn="l" defTabSz="117720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531618" algn="l" defTabSz="117720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120222" algn="l" defTabSz="117720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4708824" algn="l" defTabSz="117720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15361F-1043-437E-954C-D3B792246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3432A-8D85-471D-9B8C-7FDFDE794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8A173-91CD-4320-8968-9AC2352D0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38358559-5C40-40D2-8319-CC6F3DF70C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377"/>
              <a:t>7-6-2021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52771-584A-4497-9303-9D723A753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E760-6F8A-49CC-85C0-D0F90984E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49A390FD-39F4-4AA9-9B8A-EB2E898BA1C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3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6486190-F1D1-43BB-B712-AB7BE1C18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C46703-C372-4CCF-BBDB-349EF159E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936B9B-9586-48DE-B845-C54BC129D8B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87" y="6227764"/>
            <a:ext cx="1359194" cy="588915"/>
          </a:xfrm>
          <a:prstGeom prst="rect">
            <a:avLst/>
          </a:prstGeom>
        </p:spPr>
      </p:pic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AD4D3619-56D9-4271-9849-15E3BE063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42598"/>
            <a:ext cx="1107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ACE7509-F60A-4509-9491-CD4ED7B54E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62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hf hdr="0" ft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nl-NL" sz="3200" b="1" kern="1200" cap="all" baseline="0" dirty="0">
          <a:solidFill>
            <a:schemeClr val="tx2"/>
          </a:solidFill>
          <a:latin typeface="Avenir Next Condensed Medium" panose="020B0606020202020204" pitchFamily="34" charset="0"/>
          <a:ea typeface="+mj-ea"/>
          <a:cs typeface="Arial" panose="020B0604020202020204" pitchFamily="34" charset="0"/>
          <a:sym typeface="Avenir Next Condensed Demi Bold"/>
        </a:defRPr>
      </a:lvl1pPr>
    </p:titleStyle>
    <p:bodyStyle>
      <a:lvl1pPr marL="180000" indent="-180000" algn="l" defTabSz="514337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000" indent="-180000" algn="l" defTabSz="514337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­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514337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514337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514337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horizontraining.nl%2Fwp-content%2Fuploads%2F2015%2F07%2FTNO-logo-groot.png&amp;imgrefurl=https%3A%2F%2Fhorizontraining.nl%2Freferenties%2Ftno-logo-groot%2F&amp;docid=H-YjJoutF9yhsM&amp;tbnid=gvbVrlcy6xfqfM%3A&amp;vet=10ahUKEwjRhcWsi-LkAhVm1qYKHXXwAFEQMwhCKAIwAg..i&amp;w=1701&amp;h=496&amp;bih=651&amp;biw=1366&amp;q=tno%20logo&amp;ved=0ahUKEwjRhcWsi-LkAhVm1qYKHXXwAFEQMwhCKAIwAg&amp;iact=mrc&amp;uact=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6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6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ser.nl/-/media/ser/downloads/overige-publicaties/2020/eigen-regie-loopbaan.pdf?la=nl&amp;hash=0281F712200D3288A5BE57237B1A8DF1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2.png"/><Relationship Id="rId5" Type="http://schemas.openxmlformats.org/officeDocument/2006/relationships/image" Target="../media/image46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jp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0.pn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JP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4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5" Type="http://schemas.openxmlformats.org/officeDocument/2006/relationships/hyperlink" Target="https://debaaningenieurs.nl/publicaties-verminder-toekomstangst" TargetMode="External"/><Relationship Id="rId4" Type="http://schemas.openxmlformats.org/officeDocument/2006/relationships/hyperlink" Target="https://debaaningenieurs.nl/publicaties-futureproofwerk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hyperlink" Target="http://www.zorginspirator.nl/" TargetMode="Externa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99.jpeg"/><Relationship Id="rId5" Type="http://schemas.openxmlformats.org/officeDocument/2006/relationships/hyperlink" Target="https://www.google.com/imgres?imgurl=https%3A%2F%2Fwww.fwg.nl%2Fwp-content%2Fuploads%2F2018%2F07%2FPieter_functiekaart.png&amp;imgrefurl=https%3A%2F%2Fwww.fwg.nl%2Fthema%2Fxelf%2F&amp;docid=_R9PqMgFxtO9YM&amp;tbnid=F9EZTr7OZbTU5M%3A&amp;vet=10ahUKEwiV5b7B3Y3mAhUvuqQKHTfmBWwQMwhCKAEwAQ..i&amp;w=1004&amp;h=1418&amp;bih=651&amp;biw=1366&amp;q=xelf&amp;ved=0ahUKEwiV5b7B3Y3mAhUvuqQKHTfmBWwQMwhCKAEwAQ&amp;iact=mrc&amp;uact=8" TargetMode="External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mailto:Jos.sanders@tno.nl" TargetMode="External"/><Relationship Id="rId13" Type="http://schemas.openxmlformats.org/officeDocument/2006/relationships/hyperlink" Target="https://www.google.com/imgres?imgurl=https%3A%2F%2Fupload.wikimedia.org%2Fwikipedia%2Fcommons%2Fthumb%2Fe%2Feb%2FHAN-merkteken-descriptor.png%2F266px-HAN-merkteken-descriptor.png&amp;imgrefurl=https%3A%2F%2Fnl.wikipedia.org%2Fwiki%2FHAN_University_of_Applied_Sciences&amp;docid=oMU1wt34tGT9mM&amp;tbnid=_DUbb1LS57pTMM%3A&amp;vet=10ahUKEwjZvt3v_OHkAhXNb5oKHZ1_C18QMwhFKAAwAA..i&amp;w=266&amp;h=202&amp;bih=651&amp;biw=1366&amp;q=han%20university%20of%20applied%20sciences&amp;ved=0ahUKEwjZvt3v_OHkAhXNb5oKHZ1_C18QMwhFKAAwAA&amp;iact=mrc&amp;uact=8" TargetMode="External"/><Relationship Id="rId18" Type="http://schemas.openxmlformats.org/officeDocument/2006/relationships/image" Target="../media/image111.jpeg"/><Relationship Id="rId3" Type="http://schemas.openxmlformats.org/officeDocument/2006/relationships/image" Target="../media/image106.png"/><Relationship Id="rId21" Type="http://schemas.openxmlformats.org/officeDocument/2006/relationships/image" Target="../media/image114.png"/><Relationship Id="rId7" Type="http://schemas.openxmlformats.org/officeDocument/2006/relationships/hyperlink" Target="https://www.han.nl/onderzoek/nieuws/installatie-jos-sanders/" TargetMode="External"/><Relationship Id="rId12" Type="http://schemas.openxmlformats.org/officeDocument/2006/relationships/image" Target="../media/image109.jpe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5.png"/><Relationship Id="rId20" Type="http://schemas.openxmlformats.org/officeDocument/2006/relationships/image" Target="../media/image113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han.nl/" TargetMode="External"/><Relationship Id="rId11" Type="http://schemas.openxmlformats.org/officeDocument/2006/relationships/image" Target="../media/image108.svg"/><Relationship Id="rId5" Type="http://schemas.openxmlformats.org/officeDocument/2006/relationships/hyperlink" Target="http://www.tno.nl/" TargetMode="External"/><Relationship Id="rId15" Type="http://schemas.openxmlformats.org/officeDocument/2006/relationships/hyperlink" Target="https://www.google.com/imgres?imgurl=https%3A%2F%2Fhorizontraining.nl%2Fwp-content%2Fuploads%2F2015%2F07%2FTNO-logo-groot.png&amp;imgrefurl=https%3A%2F%2Fhorizontraining.nl%2Freferenties%2Ftno-logo-groot%2F&amp;docid=H-YjJoutF9yhsM&amp;tbnid=gvbVrlcy6xfqfM%3A&amp;vet=10ahUKEwjRhcWsi-LkAhVm1qYKHXXwAFEQMwhCKAIwAg..i&amp;w=1701&amp;h=496&amp;bih=651&amp;biw=1366&amp;q=tno%20logo&amp;ved=0ahUKEwjRhcWsi-LkAhVm1qYKHXXwAFEQMwhCKAIwAg&amp;iact=mrc&amp;uact=8" TargetMode="External"/><Relationship Id="rId10" Type="http://schemas.openxmlformats.org/officeDocument/2006/relationships/image" Target="../media/image107.png"/><Relationship Id="rId19" Type="http://schemas.openxmlformats.org/officeDocument/2006/relationships/image" Target="../media/image112.png"/><Relationship Id="rId4" Type="http://schemas.microsoft.com/office/2007/relationships/hdphoto" Target="../media/hdphoto1.wdp"/><Relationship Id="rId9" Type="http://schemas.openxmlformats.org/officeDocument/2006/relationships/hyperlink" Target="mailto:Jos.sanders@han.nl" TargetMode="External"/><Relationship Id="rId14" Type="http://schemas.openxmlformats.org/officeDocument/2006/relationships/image" Target="../media/image65.png"/><Relationship Id="rId22" Type="http://schemas.openxmlformats.org/officeDocument/2006/relationships/image" Target="../media/image1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upload.wikimedia.org%2Fwikipedia%2Fcommons%2Fthumb%2Fe%2Feb%2FHAN-merkteken-descriptor.png%2F266px-HAN-merkteken-descriptor.png&amp;imgrefurl=https%3A%2F%2Fnl.wikipedia.org%2Fwiki%2FHAN_University_of_Applied_Sciences&amp;docid=oMU1wt34tGT9mM&amp;tbnid=_DUbb1LS57pTMM%3A&amp;vet=10ahUKEwjZvt3v_OHkAhXNb5oKHZ1_C18QMwhFKAAwAA..i&amp;w=266&amp;h=202&amp;bih=651&amp;biw=1366&amp;q=han%20university%20of%20applied%20sciences&amp;ved=0ahUKEwjZvt3v_OHkAhXNb5oKHZ1_C18QMwhFKAAwAA&amp;iact=mrc&amp;uact=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6.png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cid:image006.png@01D3B25A.F9C90D20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893233" y="4833000"/>
            <a:ext cx="9834636" cy="1009650"/>
          </a:xfrm>
        </p:spPr>
        <p:txBody>
          <a:bodyPr/>
          <a:lstStyle/>
          <a:p>
            <a:r>
              <a:rPr lang="nl-NL"/>
              <a:t>Hoe hou je je mensen (digi) vaardig in de zorg</a:t>
            </a:r>
          </a:p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846667" y="2025000"/>
            <a:ext cx="8620135" cy="2808000"/>
          </a:xfrm>
        </p:spPr>
        <p:txBody>
          <a:bodyPr>
            <a:normAutofit/>
          </a:bodyPr>
          <a:lstStyle/>
          <a:p>
            <a:r>
              <a:rPr lang="nl-NL" dirty="0"/>
              <a:t>Stimuleren van leren en ontwikkelen</a:t>
            </a:r>
          </a:p>
        </p:txBody>
      </p:sp>
      <p:pic>
        <p:nvPicPr>
          <p:cNvPr id="10" name="Picture 3" descr="Afbeeldingsresultaat voor tno logo">
            <a:hlinkClick r:id="rId3"/>
            <a:extLst>
              <a:ext uri="{FF2B5EF4-FFF2-40B4-BE49-F238E27FC236}">
                <a16:creationId xmlns:a16="http://schemas.microsoft.com/office/drawing/2014/main" id="{746D4190-3FAD-4FCE-84A2-7C6D0769E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00" y="343354"/>
            <a:ext cx="2444256" cy="71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31FF1-BC5E-4695-9904-9BCBCA1D8C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HAN UAS – </a:t>
            </a:r>
            <a:r>
              <a:rPr lang="en-US" dirty="0" err="1"/>
              <a:t>Lectoraat</a:t>
            </a:r>
            <a:r>
              <a:rPr lang="en-US" dirty="0"/>
              <a:t> Leren </a:t>
            </a:r>
            <a:r>
              <a:rPr lang="en-US" dirty="0" err="1"/>
              <a:t>tijdens</a:t>
            </a:r>
            <a:r>
              <a:rPr lang="en-US" dirty="0"/>
              <a:t> de </a:t>
            </a:r>
            <a:r>
              <a:rPr lang="en-US" dirty="0" err="1"/>
              <a:t>beroepsloopbaan</a:t>
            </a:r>
            <a:endParaRPr lang="en-NL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C2CC5AF7-0689-4DA8-BA06-91FA768BB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675" y="0"/>
            <a:ext cx="3830007" cy="1697760"/>
          </a:xfrm>
          <a:prstGeom prst="rect">
            <a:avLst/>
          </a:prstGeom>
        </p:spPr>
      </p:pic>
      <p:sp>
        <p:nvSpPr>
          <p:cNvPr id="14" name="Tijdelijke aanduiding voor tekst 4">
            <a:extLst>
              <a:ext uri="{FF2B5EF4-FFF2-40B4-BE49-F238E27FC236}">
                <a16:creationId xmlns:a16="http://schemas.microsoft.com/office/drawing/2014/main" id="{D05E0732-B550-4C1B-96D5-0BD5A655E871}"/>
              </a:ext>
            </a:extLst>
          </p:cNvPr>
          <p:cNvSpPr txBox="1">
            <a:spLocks/>
          </p:cNvSpPr>
          <p:nvPr/>
        </p:nvSpPr>
        <p:spPr>
          <a:xfrm>
            <a:off x="893233" y="5754271"/>
            <a:ext cx="9834636" cy="1009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514337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75" b="0" i="0" u="none" strike="noStrike" kern="1200" cap="all" spc="0" baseline="0" dirty="0">
                <a:ln>
                  <a:noFill/>
                </a:ln>
                <a:solidFill>
                  <a:srgbClr val="000000"/>
                </a:solidFill>
                <a:uFillTx/>
                <a:latin typeface="Avenir Next Condensed Medium" panose="020B0606020202020204" pitchFamily="34" charset="0"/>
                <a:ea typeface="Avenir Next Condensed Medium" panose="020B0606020202020204" pitchFamily="34" charset="0"/>
                <a:cs typeface="Avenir Next Condensed Medium" panose="020B0606020202020204" pitchFamily="34" charset="0"/>
                <a:sym typeface="Avenir Next Condensed Medium"/>
              </a:defRPr>
            </a:lvl1pPr>
            <a:lvl2pPr marL="360000" indent="-180000" algn="l" defTabSz="514337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­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514337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514337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514337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8 juni 2021</a:t>
            </a:r>
          </a:p>
          <a:p>
            <a:r>
              <a:rPr lang="nl-NL" dirty="0"/>
              <a:t>Jos.Sanders@HAN.nl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313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1BA953E3-A055-4BDA-868F-4DAD47036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63" y="752602"/>
            <a:ext cx="9373350" cy="762000"/>
          </a:xfrm>
        </p:spPr>
        <p:txBody>
          <a:bodyPr/>
          <a:lstStyle/>
          <a:p>
            <a:r>
              <a:rPr lang="nl-NL" altLang="nl-NL" dirty="0"/>
              <a:t>Resultaten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10607-6326-4DD4-85E4-593F7A1D3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063" y="1371600"/>
            <a:ext cx="11523873" cy="4114800"/>
          </a:xfrm>
        </p:spPr>
        <p:txBody>
          <a:bodyPr/>
          <a:lstStyle/>
          <a:p>
            <a:r>
              <a:rPr lang="nl-NL" altLang="nl-NL" sz="2800" dirty="0"/>
              <a:t>Verschil </a:t>
            </a:r>
            <a:r>
              <a:rPr lang="nl-NL" altLang="nl-NL" sz="2800" i="1" dirty="0"/>
              <a:t>intentie </a:t>
            </a:r>
            <a:r>
              <a:rPr lang="nl-NL" altLang="nl-NL" sz="2800" dirty="0"/>
              <a:t>verklaart verschil </a:t>
            </a:r>
            <a:r>
              <a:rPr lang="nl-NL" altLang="nl-NL" sz="2800" i="1" dirty="0"/>
              <a:t>deelname</a:t>
            </a:r>
          </a:p>
          <a:p>
            <a:r>
              <a:rPr lang="nl-NL" altLang="nl-NL" sz="2800" dirty="0"/>
              <a:t>Verschil </a:t>
            </a:r>
            <a:r>
              <a:rPr lang="nl-NL" altLang="nl-NL" sz="2800" i="1" dirty="0"/>
              <a:t>intentie</a:t>
            </a:r>
            <a:r>
              <a:rPr lang="nl-NL" altLang="nl-NL" sz="2800" dirty="0"/>
              <a:t> verklaard door:</a:t>
            </a:r>
            <a:endParaRPr lang="nl-NL" altLang="nl-NL" sz="2800" i="1" dirty="0"/>
          </a:p>
          <a:p>
            <a:pPr lvl="1"/>
            <a:r>
              <a:rPr lang="nl-NL" altLang="nl-NL" sz="2400" b="1" dirty="0"/>
              <a:t>zelfeffectiviteit (“leren? dat kan ik toch niet!”)</a:t>
            </a:r>
          </a:p>
          <a:p>
            <a:pPr lvl="3"/>
            <a:r>
              <a:rPr lang="nl-NL" dirty="0"/>
              <a:t>Geen of slechte ervaringen (</a:t>
            </a:r>
            <a:r>
              <a:rPr lang="nl-NL" dirty="0" err="1"/>
              <a:t>experience</a:t>
            </a:r>
            <a:r>
              <a:rPr lang="nl-NL" dirty="0"/>
              <a:t>)</a:t>
            </a:r>
          </a:p>
          <a:p>
            <a:pPr lvl="3"/>
            <a:r>
              <a:rPr lang="nl-NL" dirty="0"/>
              <a:t>Geen of weinig voorbeelden (</a:t>
            </a:r>
            <a:r>
              <a:rPr lang="nl-NL" dirty="0" err="1"/>
              <a:t>modelling</a:t>
            </a:r>
            <a:r>
              <a:rPr lang="nl-NL" dirty="0"/>
              <a:t>)</a:t>
            </a:r>
          </a:p>
          <a:p>
            <a:pPr lvl="1"/>
            <a:r>
              <a:rPr lang="nl-NL" altLang="nl-NL" sz="2400" b="1" dirty="0"/>
              <a:t>attitude </a:t>
            </a:r>
            <a:r>
              <a:rPr lang="nl-NL" altLang="nl-NL" sz="2400" dirty="0"/>
              <a:t>(“leren? daar heb je niks aan!”)</a:t>
            </a:r>
          </a:p>
          <a:p>
            <a:pPr lvl="1"/>
            <a:r>
              <a:rPr lang="nl-NL" altLang="nl-NL" sz="2400" b="1" dirty="0"/>
              <a:t>subjectieve norm </a:t>
            </a:r>
            <a:r>
              <a:rPr lang="nl-NL" altLang="nl-NL" sz="2400" dirty="0"/>
              <a:t>(“leren? dat vindt de rest niks!”)</a:t>
            </a:r>
          </a:p>
          <a:p>
            <a:r>
              <a:rPr lang="nl-NL" altLang="nl-NL" sz="2800" b="1" dirty="0"/>
              <a:t>Zelfeffectiviteit </a:t>
            </a:r>
            <a:r>
              <a:rPr lang="nl-NL" altLang="nl-NL" sz="2800" dirty="0"/>
              <a:t>(‘competentiebeleving’)</a:t>
            </a:r>
            <a:r>
              <a:rPr lang="nl-NL" altLang="nl-NL" sz="2800" b="1" dirty="0"/>
              <a:t> </a:t>
            </a:r>
            <a:r>
              <a:rPr lang="nl-NL" altLang="nl-NL" sz="2800" dirty="0"/>
              <a:t>versterken door:</a:t>
            </a:r>
          </a:p>
          <a:p>
            <a:pPr lvl="1"/>
            <a:r>
              <a:rPr lang="nl-NL" altLang="nl-NL" sz="2400" b="1" i="1" dirty="0"/>
              <a:t>positieve</a:t>
            </a:r>
            <a:r>
              <a:rPr lang="nl-NL" altLang="nl-NL" sz="2400" i="1" dirty="0"/>
              <a:t> </a:t>
            </a:r>
            <a:r>
              <a:rPr lang="nl-NL" altLang="nl-NL" sz="2400" dirty="0"/>
              <a:t>leerervaringen; en</a:t>
            </a:r>
          </a:p>
          <a:p>
            <a:pPr lvl="1"/>
            <a:r>
              <a:rPr lang="nl-NL" altLang="nl-NL" sz="2400" dirty="0"/>
              <a:t>géén leerervaringen is ‘beter’ dan slechte…</a:t>
            </a:r>
          </a:p>
          <a:p>
            <a:pPr lvl="1"/>
            <a:r>
              <a:rPr lang="nl-NL" altLang="nl-NL" sz="2400" dirty="0"/>
              <a:t>Opleidingsniveau heeft géén invloed op de relaties!!</a:t>
            </a:r>
          </a:p>
          <a:p>
            <a:pPr lvl="1"/>
            <a:endParaRPr lang="nl-NL" altLang="nl-NL" sz="2400" dirty="0"/>
          </a:p>
          <a:p>
            <a:endParaRPr lang="nl-NL" altLang="nl-NL" sz="2800" dirty="0"/>
          </a:p>
        </p:txBody>
      </p:sp>
      <p:pic>
        <p:nvPicPr>
          <p:cNvPr id="10244" name="Picture 8">
            <a:extLst>
              <a:ext uri="{FF2B5EF4-FFF2-40B4-BE49-F238E27FC236}">
                <a16:creationId xmlns:a16="http://schemas.microsoft.com/office/drawing/2014/main" id="{A2610E34-4CE7-4D4E-B715-398C2A6A6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5" y="111127"/>
            <a:ext cx="165735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6ACA7DD2-089F-4CE8-95FE-B74CE5C53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273" y="5634946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52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24117" y="716445"/>
            <a:ext cx="8337551" cy="762000"/>
          </a:xfrm>
        </p:spPr>
        <p:txBody>
          <a:bodyPr/>
          <a:lstStyle/>
          <a:p>
            <a:r>
              <a:rPr lang="nl-NL" altLang="nl-NL" dirty="0"/>
              <a:t>Conclusies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524117" y="1371600"/>
            <a:ext cx="11143766" cy="4114800"/>
          </a:xfrm>
        </p:spPr>
        <p:txBody>
          <a:bodyPr/>
          <a:lstStyle/>
          <a:p>
            <a:r>
              <a:rPr lang="nl-NL" altLang="nl-NL" sz="3600" dirty="0"/>
              <a:t>Stimuleren leren mogelijk én zinvol</a:t>
            </a:r>
          </a:p>
          <a:p>
            <a:r>
              <a:rPr lang="nl-NL" altLang="nl-NL" sz="3600" dirty="0"/>
              <a:t>Bezorg/monitor </a:t>
            </a:r>
            <a:r>
              <a:rPr lang="nl-NL" altLang="nl-NL" sz="3600" b="1" dirty="0"/>
              <a:t>positieve leerervaringen</a:t>
            </a:r>
          </a:p>
          <a:p>
            <a:r>
              <a:rPr lang="nl-NL" altLang="nl-NL" sz="3600" dirty="0"/>
              <a:t>Maak leren zichtbaar en realiseerbaar</a:t>
            </a:r>
          </a:p>
          <a:p>
            <a:pPr lvl="1"/>
            <a:r>
              <a:rPr lang="nl-NL" altLang="nl-NL" sz="3200" dirty="0"/>
              <a:t>Kleiner, concreter (in het werk, in leerrijke taken)</a:t>
            </a:r>
          </a:p>
          <a:p>
            <a:pPr lvl="1"/>
            <a:r>
              <a:rPr lang="nl-NL" altLang="nl-NL" sz="3200" dirty="0"/>
              <a:t>Spannend, niet eng (coaching, vermijd examenstress)</a:t>
            </a:r>
          </a:p>
          <a:p>
            <a:pPr lvl="1"/>
            <a:r>
              <a:rPr lang="nl-NL" altLang="nl-NL" sz="3200" dirty="0"/>
              <a:t>Erken, waardeer (werkplek)leren (skills paspoort)</a:t>
            </a:r>
          </a:p>
          <a:p>
            <a:pPr lvl="1"/>
            <a:r>
              <a:rPr lang="nl-NL" altLang="nl-NL" sz="3200" dirty="0"/>
              <a:t>Optimaliseer </a:t>
            </a:r>
            <a:r>
              <a:rPr lang="nl-NL" altLang="nl-NL" sz="3200" b="1" i="1" dirty="0"/>
              <a:t>bege</a:t>
            </a:r>
            <a:r>
              <a:rPr lang="nl-NL" altLang="nl-NL" sz="3200" dirty="0"/>
              <a:t>leiderschap (steun </a:t>
            </a:r>
            <a:r>
              <a:rPr lang="nl-NL" altLang="nl-NL" sz="3200" dirty="0" err="1"/>
              <a:t>lg</a:t>
            </a:r>
            <a:r>
              <a:rPr lang="nl-NL" altLang="nl-NL" sz="3200" dirty="0"/>
              <a:t>)</a:t>
            </a:r>
          </a:p>
          <a:p>
            <a:pPr lvl="1"/>
            <a:endParaRPr lang="nl-NL" altLang="nl-NL" sz="3200" dirty="0"/>
          </a:p>
          <a:p>
            <a:pPr lvl="1"/>
            <a:endParaRPr lang="nl-NL" altLang="nl-NL" sz="3200" dirty="0"/>
          </a:p>
          <a:p>
            <a:pPr lvl="1"/>
            <a:endParaRPr lang="nl-NL" altLang="nl-NL" sz="3200" dirty="0"/>
          </a:p>
          <a:p>
            <a:endParaRPr lang="nl-NL" altLang="nl-NL" sz="3600" dirty="0"/>
          </a:p>
          <a:p>
            <a:endParaRPr lang="nl-NL" altLang="nl-NL" sz="3600" dirty="0"/>
          </a:p>
          <a:p>
            <a:endParaRPr lang="nl-NL" altLang="nl-NL" sz="3600" dirty="0"/>
          </a:p>
        </p:txBody>
      </p:sp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76200"/>
            <a:ext cx="187166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E54A5B89-2D16-44B0-95F9-E65D0D67A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50" y="956780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1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82018-553E-4A63-9506-D1E8B325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53" y="327844"/>
            <a:ext cx="6546716" cy="520085"/>
          </a:xfrm>
        </p:spPr>
        <p:txBody>
          <a:bodyPr/>
          <a:lstStyle/>
          <a:p>
            <a:r>
              <a:rPr lang="nl-NL" sz="2800" dirty="0"/>
              <a:t>Stimulerende Leidinggevende? </a:t>
            </a:r>
            <a:r>
              <a:rPr lang="nl-NL" sz="1800" dirty="0"/>
              <a:t>(Boermans, Kraan en Sanders, 2018)</a:t>
            </a:r>
            <a:endParaRPr lang="nl-NL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AC0D-7BF9-45FF-966E-7F9D6F49F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B85B1E2-156E-4C60-99CF-8EEF75078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0" y="1298713"/>
            <a:ext cx="6096001" cy="5421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612A32-0600-4467-A44F-FDA6058BB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241" y="1298711"/>
            <a:ext cx="5820857" cy="5421065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47010FC6-2361-448A-A0DC-D2D9FEEC5F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36" y="138224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1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159DB-0357-46A9-B5F4-6BE613D5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00" y="294168"/>
            <a:ext cx="4203093" cy="720000"/>
          </a:xfrm>
        </p:spPr>
        <p:txBody>
          <a:bodyPr/>
          <a:lstStyle/>
          <a:p>
            <a:r>
              <a:rPr lang="nl-NL" dirty="0"/>
              <a:t>Effectief? </a:t>
            </a:r>
            <a:br>
              <a:rPr lang="nl-NL" dirty="0"/>
            </a:br>
            <a:r>
              <a:rPr lang="nl-NL" sz="1867" dirty="0"/>
              <a:t>(Boermans, Kraan en Sanders, 2018)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78F2ED-3DC5-411A-8A25-AAB8CFDB4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124" y="1232452"/>
            <a:ext cx="6053469" cy="5331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A95EFA-6144-4BAF-907B-C7BE9E862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93" y="1232452"/>
            <a:ext cx="5968409" cy="5331381"/>
          </a:xfrm>
          <a:prstGeom prst="rect">
            <a:avLst/>
          </a:prstGeom>
        </p:spPr>
      </p:pic>
      <p:sp>
        <p:nvSpPr>
          <p:cNvPr id="7" name="Arrow: Up-Down 6">
            <a:extLst>
              <a:ext uri="{FF2B5EF4-FFF2-40B4-BE49-F238E27FC236}">
                <a16:creationId xmlns:a16="http://schemas.microsoft.com/office/drawing/2014/main" id="{0A845C53-9EBC-4E58-8F7B-7FB06BAEDEA2}"/>
              </a:ext>
            </a:extLst>
          </p:cNvPr>
          <p:cNvSpPr/>
          <p:nvPr/>
        </p:nvSpPr>
        <p:spPr>
          <a:xfrm>
            <a:off x="7626101" y="4399474"/>
            <a:ext cx="170120" cy="39694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rrow: Up-Down 7">
            <a:extLst>
              <a:ext uri="{FF2B5EF4-FFF2-40B4-BE49-F238E27FC236}">
                <a16:creationId xmlns:a16="http://schemas.microsoft.com/office/drawing/2014/main" id="{B21004B6-F2BA-4995-8DC7-3F002F8AF1C4}"/>
              </a:ext>
            </a:extLst>
          </p:cNvPr>
          <p:cNvSpPr/>
          <p:nvPr/>
        </p:nvSpPr>
        <p:spPr>
          <a:xfrm flipH="1">
            <a:off x="10904491" y="2190054"/>
            <a:ext cx="250456" cy="77972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077FC43-8551-428F-8F51-65D797F67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221" y="132503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1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926084" y="986940"/>
            <a:ext cx="951443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121920" bIns="6096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50"/>
              </a:buClr>
              <a:buSzPct val="60000"/>
              <a:buFont typeface="Wingdings" pitchFamily="2" charset="2"/>
              <a:buChar char="l"/>
              <a:defRPr sz="2100" b="1">
                <a:solidFill>
                  <a:srgbClr val="0B1A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4591" indent="-267891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1800" b="0">
                <a:solidFill>
                  <a:srgbClr val="0B1A58"/>
                </a:solidFill>
                <a:latin typeface="Arial" pitchFamily="34" charset="0"/>
                <a:cs typeface="Arial" pitchFamily="34" charset="0"/>
              </a:defRPr>
            </a:lvl2pPr>
            <a:lvl3pPr marL="739379" indent="-204788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50"/>
              </a:buClr>
              <a:buSzPct val="90000"/>
              <a:buFont typeface="Arial" pitchFamily="34" charset="0"/>
              <a:buChar char="•"/>
              <a:defRPr sz="1500" b="0">
                <a:solidFill>
                  <a:srgbClr val="0B1A58"/>
                </a:solidFill>
                <a:latin typeface="Arial" pitchFamily="34" charset="0"/>
                <a:cs typeface="Arial" pitchFamily="34" charset="0"/>
              </a:defRPr>
            </a:lvl3pPr>
            <a:lvl4pPr marL="1006079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1200">
                <a:solidFill>
                  <a:srgbClr val="0B1A58"/>
                </a:solidFill>
                <a:latin typeface="Arial" pitchFamily="34" charset="0"/>
                <a:cs typeface="Arial" pitchFamily="34" charset="0"/>
              </a:defRPr>
            </a:lvl4pPr>
            <a:lvl5pPr marL="1210866" indent="-2047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l"/>
              <a:defRPr sz="1050">
                <a:solidFill>
                  <a:srgbClr val="0B1A58"/>
                </a:solidFill>
                <a:latin typeface="Arial" pitchFamily="34" charset="0"/>
                <a:cs typeface="Arial" pitchFamily="34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050">
                <a:solidFill>
                  <a:srgbClr val="000000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050">
                <a:solidFill>
                  <a:srgbClr val="000000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050">
                <a:solidFill>
                  <a:srgbClr val="000000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050">
                <a:solidFill>
                  <a:srgbClr val="000000"/>
                </a:solidFill>
                <a:latin typeface="+mn-lt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50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nl-NL" altLang="nl-NL" sz="5333" b="1" i="0" u="none" strike="noStrike" kern="0" cap="none" spc="0" normalizeH="0" baseline="0" noProof="0" dirty="0">
                <a:ln>
                  <a:noFill/>
                </a:ln>
                <a:solidFill>
                  <a:srgbClr val="0B1A5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Meer én beter stimuleren dus?</a:t>
            </a:r>
          </a:p>
          <a:p>
            <a:pPr marL="0" marR="0" lvl="0" indent="0" algn="l" defTabSz="121917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50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nl-NL" altLang="nl-NL" sz="5333" b="1" i="0" u="none" strike="noStrike" kern="0" cap="none" spc="0" normalizeH="0" baseline="0" noProof="0" dirty="0">
                <a:ln>
                  <a:noFill/>
                </a:ln>
                <a:solidFill>
                  <a:srgbClr val="0B1A5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Maar hoe dan?</a:t>
            </a:r>
            <a:endParaRPr kumimoji="0" lang="nl-NL" altLang="nl-NL" sz="4800" b="1" i="0" u="none" strike="noStrike" kern="0" cap="none" spc="0" normalizeH="0" baseline="0" noProof="0" dirty="0">
              <a:ln>
                <a:noFill/>
              </a:ln>
              <a:solidFill>
                <a:srgbClr val="0B1A58">
                  <a:lumMod val="90000"/>
                  <a:lumOff val="1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12770" marR="0" lvl="1" indent="-357179" algn="l" defTabSz="121917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5000"/>
              <a:buFontTx/>
              <a:buChar char="–"/>
              <a:tabLst/>
              <a:defRPr/>
            </a:pPr>
            <a:endParaRPr kumimoji="0" lang="nl-NL" altLang="nl-NL" sz="4800" b="1" i="0" u="none" strike="noStrike" kern="0" cap="none" spc="0" normalizeH="0" baseline="0" noProof="0" dirty="0">
              <a:ln>
                <a:noFill/>
              </a:ln>
              <a:solidFill>
                <a:srgbClr val="0B1A58">
                  <a:lumMod val="90000"/>
                  <a:lumOff val="1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55591" marR="0" lvl="0" indent="-355591" algn="l" defTabSz="121917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50"/>
              </a:buClr>
              <a:buSzPct val="60000"/>
              <a:buFont typeface="Wingdings" pitchFamily="2" charset="2"/>
              <a:buChar char="l"/>
              <a:tabLst/>
              <a:defRPr/>
            </a:pPr>
            <a:endParaRPr kumimoji="0" lang="nl-NL" altLang="nl-NL" sz="5333" b="1" i="0" u="none" strike="noStrike" kern="0" cap="none" spc="0" normalizeH="0" baseline="0" noProof="0" dirty="0">
              <a:ln>
                <a:noFill/>
              </a:ln>
              <a:solidFill>
                <a:srgbClr val="0B1A58">
                  <a:lumMod val="90000"/>
                  <a:lumOff val="1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52585">
            <a:off x="7509103" y="2941463"/>
            <a:ext cx="3093615" cy="3036324"/>
          </a:xfrm>
          <a:prstGeom prst="rect">
            <a:avLst/>
          </a:prstGeom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F03E38F6-4C7B-46D7-AFB1-877F406BB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2" y="164317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97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6AA98-C05D-4AF3-BCD0-2DA7CE37B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2CFA0-41BC-4AC8-A5D2-1F657DBD2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D3316E-4BEC-4F9F-82B6-BA355EB974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0A59D-6268-4EE3-BBF3-85B5A15B3D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DD61F2-1B46-4395-9E9C-1ED1DF9C4869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75881ED-B647-451B-8A18-E00B804D0A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0" t="10203" r="9625" b="4867"/>
          <a:stretch/>
        </p:blipFill>
        <p:spPr>
          <a:xfrm>
            <a:off x="0" y="0"/>
            <a:ext cx="12192000" cy="6872940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D017415D-E7F1-410D-81D9-E57DBCE1E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50" y="956780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51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105B1764-C579-4D5A-B4AA-4B2C23443BC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24" y="868148"/>
            <a:ext cx="4556671" cy="4055110"/>
          </a:xfrm>
          <a:prstGeom prst="rect">
            <a:avLst/>
          </a:prstGeom>
        </p:spPr>
      </p:pic>
      <p:pic>
        <p:nvPicPr>
          <p:cNvPr id="5" name="Afbeelding 4" descr="Afbeelding met object&#10;&#10;Automatisch gegenereerde beschrijving">
            <a:extLst>
              <a:ext uri="{FF2B5EF4-FFF2-40B4-BE49-F238E27FC236}">
                <a16:creationId xmlns:a16="http://schemas.microsoft.com/office/drawing/2014/main" id="{140E3F38-C0C3-4FBC-9FCF-736D14A5372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59" y="1243672"/>
            <a:ext cx="1474477" cy="1330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3D16230-D3E0-430C-A1ED-17B21B9A0C4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60" y="4195241"/>
            <a:ext cx="1474477" cy="1456034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9E0D12B-9652-4162-965B-E8D4246B83D1}"/>
              </a:ext>
            </a:extLst>
          </p:cNvPr>
          <p:cNvSpPr/>
          <p:nvPr/>
        </p:nvSpPr>
        <p:spPr>
          <a:xfrm>
            <a:off x="7458717" y="1059120"/>
            <a:ext cx="473328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Verduurzaamt de eigen inzetbaarheid: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Leert en ontwikkelt zich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Zet loopbaanstappen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Werkt aan een gezonde leefstijl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AF7E3F06-77E0-485C-B086-8EE371C523FC}"/>
              </a:ext>
            </a:extLst>
          </p:cNvPr>
          <p:cNvSpPr/>
          <p:nvPr/>
        </p:nvSpPr>
        <p:spPr>
          <a:xfrm>
            <a:off x="7579817" y="3769096"/>
            <a:ext cx="51498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prstClr val="black"/>
                </a:solidFill>
                <a:latin typeface="Calibri" panose="020F0502020204030204"/>
              </a:rPr>
              <a:t>Begeleiding/coaching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1" i="1" dirty="0">
                <a:solidFill>
                  <a:prstClr val="black"/>
                </a:solidFill>
                <a:latin typeface="Calibri" panose="020F0502020204030204"/>
              </a:rPr>
              <a:t>Informeert (weten)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1" i="1" dirty="0">
                <a:solidFill>
                  <a:prstClr val="black"/>
                </a:solidFill>
                <a:latin typeface="Calibri" panose="020F0502020204030204"/>
              </a:rPr>
              <a:t>Motiveert (willen)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1" i="1" dirty="0">
                <a:solidFill>
                  <a:prstClr val="black"/>
                </a:solidFill>
                <a:latin typeface="Calibri" panose="020F0502020204030204"/>
              </a:rPr>
              <a:t>Stimuleert (kunnen)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1" i="1" dirty="0">
                <a:solidFill>
                  <a:prstClr val="black"/>
                </a:solidFill>
                <a:latin typeface="Calibri" panose="020F0502020204030204"/>
              </a:rPr>
              <a:t>Moedigt aan (durven)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1" i="1" dirty="0">
                <a:solidFill>
                  <a:prstClr val="black"/>
                </a:solidFill>
                <a:latin typeface="Calibri" panose="020F0502020204030204"/>
              </a:rPr>
              <a:t>Faciliteert (mogen)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95770C1A-06AA-4E40-BDB0-A075FC5E1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503" y="6077420"/>
            <a:ext cx="1176833" cy="521665"/>
          </a:xfrm>
          <a:prstGeom prst="rect">
            <a:avLst/>
          </a:prstGeom>
        </p:spPr>
      </p:pic>
      <p:pic>
        <p:nvPicPr>
          <p:cNvPr id="10" name="Afbeelding 9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A482311C-1A33-4371-8A51-D9CEEA668DC6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4410" r="69026" b="84861"/>
          <a:stretch/>
        </p:blipFill>
        <p:spPr>
          <a:xfrm>
            <a:off x="0" y="6100762"/>
            <a:ext cx="2994660" cy="7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18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8613" y="974387"/>
            <a:ext cx="9502920" cy="504701"/>
          </a:xfrm>
        </p:spPr>
        <p:txBody>
          <a:bodyPr/>
          <a:lstStyle/>
          <a:p>
            <a:r>
              <a:rPr lang="nl-NL" sz="3733" dirty="0"/>
              <a:t>Effectief </a:t>
            </a:r>
            <a:r>
              <a:rPr lang="nl-NL" sz="3733" i="1" dirty="0"/>
              <a:t>Bege</a:t>
            </a:r>
            <a:r>
              <a:rPr lang="nl-NL" sz="3733" dirty="0"/>
              <a:t>leiderschap - 3 </a:t>
            </a:r>
            <a:r>
              <a:rPr lang="nl-NL" sz="3733" dirty="0" err="1"/>
              <a:t>R’en</a:t>
            </a:r>
            <a:r>
              <a:rPr lang="nl-NL" sz="3733" dirty="0"/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028855" y="1768813"/>
            <a:ext cx="1047338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121920" bIns="6096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50"/>
              </a:buClr>
              <a:buSzPct val="60000"/>
              <a:buFont typeface="Wingdings" pitchFamily="2" charset="2"/>
              <a:buChar char="l"/>
              <a:defRPr sz="2100" b="1">
                <a:solidFill>
                  <a:srgbClr val="0B1A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4591" indent="-267891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1800" b="0">
                <a:solidFill>
                  <a:srgbClr val="0B1A58"/>
                </a:solidFill>
                <a:latin typeface="Arial" pitchFamily="34" charset="0"/>
                <a:cs typeface="Arial" pitchFamily="34" charset="0"/>
              </a:defRPr>
            </a:lvl2pPr>
            <a:lvl3pPr marL="739379" indent="-204788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50"/>
              </a:buClr>
              <a:buSzPct val="90000"/>
              <a:buFont typeface="Arial" pitchFamily="34" charset="0"/>
              <a:buChar char="•"/>
              <a:defRPr sz="1500" b="0">
                <a:solidFill>
                  <a:srgbClr val="0B1A58"/>
                </a:solidFill>
                <a:latin typeface="Arial" pitchFamily="34" charset="0"/>
                <a:cs typeface="Arial" pitchFamily="34" charset="0"/>
              </a:defRPr>
            </a:lvl3pPr>
            <a:lvl4pPr marL="1006079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1200">
                <a:solidFill>
                  <a:srgbClr val="0B1A58"/>
                </a:solidFill>
                <a:latin typeface="Arial" pitchFamily="34" charset="0"/>
                <a:cs typeface="Arial" pitchFamily="34" charset="0"/>
              </a:defRPr>
            </a:lvl4pPr>
            <a:lvl5pPr marL="1210866" indent="-2047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l"/>
              <a:defRPr sz="1050">
                <a:solidFill>
                  <a:srgbClr val="0B1A58"/>
                </a:solidFill>
                <a:latin typeface="Arial" pitchFamily="34" charset="0"/>
                <a:cs typeface="Arial" pitchFamily="34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050">
                <a:solidFill>
                  <a:srgbClr val="000000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050">
                <a:solidFill>
                  <a:srgbClr val="000000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050">
                <a:solidFill>
                  <a:srgbClr val="000000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050">
                <a:solidFill>
                  <a:srgbClr val="000000"/>
                </a:solidFill>
                <a:latin typeface="+mn-lt"/>
              </a:defRPr>
            </a:lvl9pPr>
          </a:lstStyle>
          <a:p>
            <a:pPr marL="266700" marR="0" lvl="0" indent="-266700" algn="l" defTabSz="121917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50"/>
              </a:buClr>
              <a:buSzPct val="60000"/>
              <a:buFont typeface="Wingdings" pitchFamily="2" charset="2"/>
              <a:buChar char="l"/>
              <a:tabLst/>
              <a:defRPr/>
            </a:pPr>
            <a:r>
              <a:rPr kumimoji="0" lang="nl-NL" alt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kumimoji="0" lang="nl-NL" alt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0B1A5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ichting (Informeren = weten)</a:t>
            </a:r>
            <a:endParaRPr kumimoji="0" lang="nl-NL" altLang="nl-NL" sz="2667" b="1" i="0" u="none" strike="noStrike" kern="0" cap="none" spc="0" normalizeH="0" baseline="0" noProof="0" dirty="0">
              <a:ln>
                <a:noFill/>
              </a:ln>
              <a:solidFill>
                <a:srgbClr val="0B1A58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34591" marR="0" lvl="1" indent="-267891" algn="l" defTabSz="121917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5000"/>
              <a:buFontTx/>
              <a:buChar char="–"/>
              <a:tabLst/>
              <a:defRPr/>
            </a:pPr>
            <a: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B1A5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Handelingsperspectief </a:t>
            </a:r>
            <a:r>
              <a:rPr kumimoji="0" lang="nl-NL" alt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0B1A5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kumimoji="0" lang="nl-NL" alt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0B1A5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Huidige en toekomstige functie</a:t>
            </a:r>
            <a:endParaRPr kumimoji="0" lang="nl-NL" altLang="nl-NL" sz="2400" b="0" i="0" u="none" strike="noStrike" kern="0" cap="none" spc="0" normalizeH="0" baseline="0" noProof="0" dirty="0">
              <a:ln>
                <a:noFill/>
              </a:ln>
              <a:solidFill>
                <a:srgbClr val="0B1A58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6700" marR="0" lvl="0" indent="-266700" algn="l" defTabSz="121917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50"/>
              </a:buClr>
              <a:buSzPct val="60000"/>
              <a:buFont typeface="Wingdings" pitchFamily="2" charset="2"/>
              <a:buChar char="l"/>
              <a:tabLst/>
              <a:defRPr/>
            </a:pPr>
            <a:r>
              <a:rPr kumimoji="0" lang="nl-NL" alt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kumimoji="0" lang="nl-NL" alt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0B1A5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uggensteun (motiveren, stimuleren en aanmoedigen = kunnen, willen en durven)</a:t>
            </a:r>
          </a:p>
          <a:p>
            <a:pPr marL="534591" marR="0" lvl="1" indent="-267891" algn="l" defTabSz="121917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5000"/>
              <a:buFontTx/>
              <a:buChar char="–"/>
              <a:tabLst/>
              <a:defRPr/>
            </a:pPr>
            <a: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B1A5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DI cultuur </a:t>
            </a:r>
            <a:r>
              <a:rPr kumimoji="0" lang="nl-NL" alt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0B1A5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 Behoud a</a:t>
            </a:r>
            <a:r>
              <a:rPr kumimoji="0" lang="nl-NL" alt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0B1A5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ttitude &amp; motivatie</a:t>
            </a:r>
          </a:p>
          <a:p>
            <a:pPr lvl="0" defTabSz="1219170">
              <a:defRPr/>
            </a:pPr>
            <a:r>
              <a:rPr lang="nl-NL" altLang="nl-NL" sz="3200" kern="0" dirty="0">
                <a:solidFill>
                  <a:srgbClr val="FF0000"/>
                </a:solidFill>
              </a:rPr>
              <a:t>R</a:t>
            </a:r>
            <a:r>
              <a:rPr lang="nl-NL" altLang="nl-NL" sz="3200" kern="0" dirty="0"/>
              <a:t>uimte (faciliteren = mogen)</a:t>
            </a:r>
          </a:p>
          <a:p>
            <a:pPr lvl="1" defTabSz="1219170">
              <a:buClr>
                <a:prstClr val="black"/>
              </a:buClr>
              <a:defRPr/>
            </a:pPr>
            <a:r>
              <a:rPr lang="nl-NL" altLang="nl-NL" sz="2400" kern="0" dirty="0"/>
              <a:t>Tijd, geld, autonomie </a:t>
            </a:r>
            <a:r>
              <a:rPr lang="nl-NL" altLang="nl-NL" sz="2400" kern="0" dirty="0">
                <a:sym typeface="Wingdings" panose="05000000000000000000" pitchFamily="2" charset="2"/>
              </a:rPr>
              <a:t> </a:t>
            </a:r>
            <a:r>
              <a:rPr lang="nl-NL" altLang="nl-NL" sz="2400" b="1" kern="0" dirty="0"/>
              <a:t>Doorlopend realiseerbare mogelijkheden</a:t>
            </a:r>
          </a:p>
          <a:p>
            <a:pPr marL="266700" marR="0" lvl="0" indent="-266700" algn="l" defTabSz="121917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50"/>
              </a:buClr>
              <a:buSzPct val="60000"/>
              <a:buFont typeface="Wingdings" pitchFamily="2" charset="2"/>
              <a:buChar char="l"/>
              <a:tabLst/>
              <a:defRPr/>
            </a:pPr>
            <a:endParaRPr kumimoji="0" lang="nl-NL" altLang="nl-NL" sz="2300" b="0" i="0" u="none" strike="noStrike" kern="0" cap="none" spc="0" normalizeH="0" baseline="0" noProof="0" dirty="0">
              <a:ln>
                <a:noFill/>
              </a:ln>
              <a:solidFill>
                <a:srgbClr val="0B1A58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34591" marR="0" lvl="1" indent="-267891" algn="l" defTabSz="121917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5000"/>
              <a:buFontTx/>
              <a:buChar char="–"/>
              <a:tabLst/>
              <a:defRPr/>
            </a:pPr>
            <a:endParaRPr kumimoji="0" lang="nl-NL" altLang="nl-NL" sz="2667" b="1" i="0" u="none" strike="noStrike" kern="0" cap="none" spc="0" normalizeH="0" baseline="0" noProof="0" dirty="0">
              <a:ln>
                <a:noFill/>
              </a:ln>
              <a:solidFill>
                <a:srgbClr val="0B1A58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6700" marR="0" lvl="0" indent="-266700" algn="l" defTabSz="121917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50"/>
              </a:buClr>
              <a:buSzPct val="60000"/>
              <a:buFont typeface="Wingdings" pitchFamily="2" charset="2"/>
              <a:buChar char="l"/>
              <a:tabLst/>
              <a:defRPr/>
            </a:pPr>
            <a:endParaRPr kumimoji="0" lang="nl-NL" altLang="nl-NL" sz="3200" b="1" i="0" u="none" strike="noStrike" kern="0" cap="none" spc="0" normalizeH="0" baseline="0" noProof="0" dirty="0">
              <a:ln>
                <a:noFill/>
              </a:ln>
              <a:solidFill>
                <a:srgbClr val="0B1A58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E72801CC-A629-4811-9B44-74ADBEB5D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0" y="242428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89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23A63D40-F573-4C72-9A21-9644AC773F5E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FD756E52-4FDE-437B-A8BB-B248A3AC0C7D}"/>
              </a:ext>
            </a:extLst>
          </p:cNvPr>
          <p:cNvSpPr/>
          <p:nvPr/>
        </p:nvSpPr>
        <p:spPr>
          <a:xfrm>
            <a:off x="4789714" y="1253399"/>
            <a:ext cx="2612572" cy="261257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glow rad="254000">
              <a:schemeClr val="bg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C9C9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20" name="Groep 119">
            <a:extLst>
              <a:ext uri="{FF2B5EF4-FFF2-40B4-BE49-F238E27FC236}">
                <a16:creationId xmlns:a16="http://schemas.microsoft.com/office/drawing/2014/main" id="{F09D19AB-5D21-4B53-B60D-D72A34D6F07A}"/>
              </a:ext>
            </a:extLst>
          </p:cNvPr>
          <p:cNvGrpSpPr/>
          <p:nvPr/>
        </p:nvGrpSpPr>
        <p:grpSpPr>
          <a:xfrm>
            <a:off x="8192661" y="1267169"/>
            <a:ext cx="4137178" cy="2805280"/>
            <a:chOff x="7735461" y="1629119"/>
            <a:chExt cx="4137178" cy="2141443"/>
          </a:xfrm>
        </p:grpSpPr>
        <p:sp>
          <p:nvSpPr>
            <p:cNvPr id="104" name="Gelijkbenige driehoek 103">
              <a:extLst>
                <a:ext uri="{FF2B5EF4-FFF2-40B4-BE49-F238E27FC236}">
                  <a16:creationId xmlns:a16="http://schemas.microsoft.com/office/drawing/2014/main" id="{2B71F2F5-5511-4FFE-BDEF-31C0AE521F50}"/>
                </a:ext>
              </a:extLst>
            </p:cNvPr>
            <p:cNvSpPr/>
            <p:nvPr/>
          </p:nvSpPr>
          <p:spPr>
            <a:xfrm>
              <a:off x="7735461" y="1633664"/>
              <a:ext cx="4137178" cy="2136898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12" name="Vrije vorm: vorm 111">
              <a:extLst>
                <a:ext uri="{FF2B5EF4-FFF2-40B4-BE49-F238E27FC236}">
                  <a16:creationId xmlns:a16="http://schemas.microsoft.com/office/drawing/2014/main" id="{9B91DCA5-F21F-476B-BD0A-C64499D2C802}"/>
                </a:ext>
              </a:extLst>
            </p:cNvPr>
            <p:cNvSpPr/>
            <p:nvPr/>
          </p:nvSpPr>
          <p:spPr>
            <a:xfrm>
              <a:off x="9268541" y="1629119"/>
              <a:ext cx="1409626" cy="907766"/>
            </a:xfrm>
            <a:custGeom>
              <a:avLst/>
              <a:gdLst>
                <a:gd name="connsiteX0" fmla="*/ 520700 w 1425575"/>
                <a:gd name="connsiteY0" fmla="*/ 0 h 1193800"/>
                <a:gd name="connsiteX1" fmla="*/ 0 w 1425575"/>
                <a:gd name="connsiteY1" fmla="*/ 682625 h 1193800"/>
                <a:gd name="connsiteX2" fmla="*/ 200025 w 1425575"/>
                <a:gd name="connsiteY2" fmla="*/ 638175 h 1193800"/>
                <a:gd name="connsiteX3" fmla="*/ 206375 w 1425575"/>
                <a:gd name="connsiteY3" fmla="*/ 784225 h 1193800"/>
                <a:gd name="connsiteX4" fmla="*/ 358775 w 1425575"/>
                <a:gd name="connsiteY4" fmla="*/ 644525 h 1193800"/>
                <a:gd name="connsiteX5" fmla="*/ 469900 w 1425575"/>
                <a:gd name="connsiteY5" fmla="*/ 828675 h 1193800"/>
                <a:gd name="connsiteX6" fmla="*/ 581025 w 1425575"/>
                <a:gd name="connsiteY6" fmla="*/ 635000 h 1193800"/>
                <a:gd name="connsiteX7" fmla="*/ 977900 w 1425575"/>
                <a:gd name="connsiteY7" fmla="*/ 1079500 h 1193800"/>
                <a:gd name="connsiteX8" fmla="*/ 895350 w 1425575"/>
                <a:gd name="connsiteY8" fmla="*/ 638175 h 1193800"/>
                <a:gd name="connsiteX9" fmla="*/ 1425575 w 1425575"/>
                <a:gd name="connsiteY9" fmla="*/ 1193800 h 1193800"/>
                <a:gd name="connsiteX10" fmla="*/ 520700 w 1425575"/>
                <a:gd name="connsiteY10" fmla="*/ 0 h 1193800"/>
                <a:gd name="connsiteX0" fmla="*/ 530225 w 1435100"/>
                <a:gd name="connsiteY0" fmla="*/ 0 h 1193800"/>
                <a:gd name="connsiteX1" fmla="*/ 0 w 1435100"/>
                <a:gd name="connsiteY1" fmla="*/ 679450 h 1193800"/>
                <a:gd name="connsiteX2" fmla="*/ 209550 w 1435100"/>
                <a:gd name="connsiteY2" fmla="*/ 638175 h 1193800"/>
                <a:gd name="connsiteX3" fmla="*/ 215900 w 1435100"/>
                <a:gd name="connsiteY3" fmla="*/ 784225 h 1193800"/>
                <a:gd name="connsiteX4" fmla="*/ 368300 w 1435100"/>
                <a:gd name="connsiteY4" fmla="*/ 644525 h 1193800"/>
                <a:gd name="connsiteX5" fmla="*/ 479425 w 1435100"/>
                <a:gd name="connsiteY5" fmla="*/ 828675 h 1193800"/>
                <a:gd name="connsiteX6" fmla="*/ 590550 w 1435100"/>
                <a:gd name="connsiteY6" fmla="*/ 635000 h 1193800"/>
                <a:gd name="connsiteX7" fmla="*/ 987425 w 1435100"/>
                <a:gd name="connsiteY7" fmla="*/ 1079500 h 1193800"/>
                <a:gd name="connsiteX8" fmla="*/ 904875 w 1435100"/>
                <a:gd name="connsiteY8" fmla="*/ 638175 h 1193800"/>
                <a:gd name="connsiteX9" fmla="*/ 1435100 w 1435100"/>
                <a:gd name="connsiteY9" fmla="*/ 1193800 h 1193800"/>
                <a:gd name="connsiteX10" fmla="*/ 530225 w 1435100"/>
                <a:gd name="connsiteY10" fmla="*/ 0 h 1193800"/>
                <a:gd name="connsiteX0" fmla="*/ 530225 w 1431925"/>
                <a:gd name="connsiteY0" fmla="*/ 0 h 1158875"/>
                <a:gd name="connsiteX1" fmla="*/ 0 w 1431925"/>
                <a:gd name="connsiteY1" fmla="*/ 679450 h 1158875"/>
                <a:gd name="connsiteX2" fmla="*/ 209550 w 1431925"/>
                <a:gd name="connsiteY2" fmla="*/ 638175 h 1158875"/>
                <a:gd name="connsiteX3" fmla="*/ 215900 w 1431925"/>
                <a:gd name="connsiteY3" fmla="*/ 784225 h 1158875"/>
                <a:gd name="connsiteX4" fmla="*/ 368300 w 1431925"/>
                <a:gd name="connsiteY4" fmla="*/ 644525 h 1158875"/>
                <a:gd name="connsiteX5" fmla="*/ 479425 w 1431925"/>
                <a:gd name="connsiteY5" fmla="*/ 828675 h 1158875"/>
                <a:gd name="connsiteX6" fmla="*/ 590550 w 1431925"/>
                <a:gd name="connsiteY6" fmla="*/ 635000 h 1158875"/>
                <a:gd name="connsiteX7" fmla="*/ 987425 w 1431925"/>
                <a:gd name="connsiteY7" fmla="*/ 1079500 h 1158875"/>
                <a:gd name="connsiteX8" fmla="*/ 904875 w 1431925"/>
                <a:gd name="connsiteY8" fmla="*/ 638175 h 1158875"/>
                <a:gd name="connsiteX9" fmla="*/ 1431925 w 1431925"/>
                <a:gd name="connsiteY9" fmla="*/ 1158875 h 1158875"/>
                <a:gd name="connsiteX10" fmla="*/ 530225 w 1431925"/>
                <a:gd name="connsiteY10" fmla="*/ 0 h 1158875"/>
                <a:gd name="connsiteX0" fmla="*/ 530225 w 1431925"/>
                <a:gd name="connsiteY0" fmla="*/ 0 h 1066800"/>
                <a:gd name="connsiteX1" fmla="*/ 0 w 1431925"/>
                <a:gd name="connsiteY1" fmla="*/ 587375 h 1066800"/>
                <a:gd name="connsiteX2" fmla="*/ 209550 w 1431925"/>
                <a:gd name="connsiteY2" fmla="*/ 546100 h 1066800"/>
                <a:gd name="connsiteX3" fmla="*/ 215900 w 1431925"/>
                <a:gd name="connsiteY3" fmla="*/ 692150 h 1066800"/>
                <a:gd name="connsiteX4" fmla="*/ 368300 w 1431925"/>
                <a:gd name="connsiteY4" fmla="*/ 552450 h 1066800"/>
                <a:gd name="connsiteX5" fmla="*/ 479425 w 1431925"/>
                <a:gd name="connsiteY5" fmla="*/ 736600 h 1066800"/>
                <a:gd name="connsiteX6" fmla="*/ 590550 w 1431925"/>
                <a:gd name="connsiteY6" fmla="*/ 542925 h 1066800"/>
                <a:gd name="connsiteX7" fmla="*/ 987425 w 1431925"/>
                <a:gd name="connsiteY7" fmla="*/ 987425 h 1066800"/>
                <a:gd name="connsiteX8" fmla="*/ 904875 w 1431925"/>
                <a:gd name="connsiteY8" fmla="*/ 546100 h 1066800"/>
                <a:gd name="connsiteX9" fmla="*/ 1431925 w 1431925"/>
                <a:gd name="connsiteY9" fmla="*/ 1066800 h 1066800"/>
                <a:gd name="connsiteX10" fmla="*/ 530225 w 1431925"/>
                <a:gd name="connsiteY10" fmla="*/ 0 h 1066800"/>
                <a:gd name="connsiteX0" fmla="*/ 527050 w 1431925"/>
                <a:gd name="connsiteY0" fmla="*/ 0 h 1158875"/>
                <a:gd name="connsiteX1" fmla="*/ 0 w 1431925"/>
                <a:gd name="connsiteY1" fmla="*/ 679450 h 1158875"/>
                <a:gd name="connsiteX2" fmla="*/ 209550 w 1431925"/>
                <a:gd name="connsiteY2" fmla="*/ 638175 h 1158875"/>
                <a:gd name="connsiteX3" fmla="*/ 215900 w 1431925"/>
                <a:gd name="connsiteY3" fmla="*/ 784225 h 1158875"/>
                <a:gd name="connsiteX4" fmla="*/ 368300 w 1431925"/>
                <a:gd name="connsiteY4" fmla="*/ 644525 h 1158875"/>
                <a:gd name="connsiteX5" fmla="*/ 479425 w 1431925"/>
                <a:gd name="connsiteY5" fmla="*/ 828675 h 1158875"/>
                <a:gd name="connsiteX6" fmla="*/ 590550 w 1431925"/>
                <a:gd name="connsiteY6" fmla="*/ 635000 h 1158875"/>
                <a:gd name="connsiteX7" fmla="*/ 987425 w 1431925"/>
                <a:gd name="connsiteY7" fmla="*/ 1079500 h 1158875"/>
                <a:gd name="connsiteX8" fmla="*/ 904875 w 1431925"/>
                <a:gd name="connsiteY8" fmla="*/ 638175 h 1158875"/>
                <a:gd name="connsiteX9" fmla="*/ 1431925 w 1431925"/>
                <a:gd name="connsiteY9" fmla="*/ 1158875 h 1158875"/>
                <a:gd name="connsiteX10" fmla="*/ 527050 w 1431925"/>
                <a:gd name="connsiteY10" fmla="*/ 0 h 1158875"/>
                <a:gd name="connsiteX0" fmla="*/ 527050 w 1431925"/>
                <a:gd name="connsiteY0" fmla="*/ 0 h 1130300"/>
                <a:gd name="connsiteX1" fmla="*/ 0 w 1431925"/>
                <a:gd name="connsiteY1" fmla="*/ 650875 h 1130300"/>
                <a:gd name="connsiteX2" fmla="*/ 209550 w 1431925"/>
                <a:gd name="connsiteY2" fmla="*/ 609600 h 1130300"/>
                <a:gd name="connsiteX3" fmla="*/ 215900 w 1431925"/>
                <a:gd name="connsiteY3" fmla="*/ 755650 h 1130300"/>
                <a:gd name="connsiteX4" fmla="*/ 368300 w 1431925"/>
                <a:gd name="connsiteY4" fmla="*/ 615950 h 1130300"/>
                <a:gd name="connsiteX5" fmla="*/ 479425 w 1431925"/>
                <a:gd name="connsiteY5" fmla="*/ 800100 h 1130300"/>
                <a:gd name="connsiteX6" fmla="*/ 590550 w 1431925"/>
                <a:gd name="connsiteY6" fmla="*/ 606425 h 1130300"/>
                <a:gd name="connsiteX7" fmla="*/ 987425 w 1431925"/>
                <a:gd name="connsiteY7" fmla="*/ 1050925 h 1130300"/>
                <a:gd name="connsiteX8" fmla="*/ 904875 w 1431925"/>
                <a:gd name="connsiteY8" fmla="*/ 609600 h 1130300"/>
                <a:gd name="connsiteX9" fmla="*/ 1431925 w 1431925"/>
                <a:gd name="connsiteY9" fmla="*/ 1130300 h 1130300"/>
                <a:gd name="connsiteX10" fmla="*/ 527050 w 1431925"/>
                <a:gd name="connsiteY10" fmla="*/ 0 h 1130300"/>
                <a:gd name="connsiteX0" fmla="*/ 533400 w 1431925"/>
                <a:gd name="connsiteY0" fmla="*/ 0 h 1162050"/>
                <a:gd name="connsiteX1" fmla="*/ 0 w 1431925"/>
                <a:gd name="connsiteY1" fmla="*/ 682625 h 1162050"/>
                <a:gd name="connsiteX2" fmla="*/ 209550 w 1431925"/>
                <a:gd name="connsiteY2" fmla="*/ 641350 h 1162050"/>
                <a:gd name="connsiteX3" fmla="*/ 215900 w 1431925"/>
                <a:gd name="connsiteY3" fmla="*/ 787400 h 1162050"/>
                <a:gd name="connsiteX4" fmla="*/ 368300 w 1431925"/>
                <a:gd name="connsiteY4" fmla="*/ 647700 h 1162050"/>
                <a:gd name="connsiteX5" fmla="*/ 479425 w 1431925"/>
                <a:gd name="connsiteY5" fmla="*/ 831850 h 1162050"/>
                <a:gd name="connsiteX6" fmla="*/ 590550 w 1431925"/>
                <a:gd name="connsiteY6" fmla="*/ 638175 h 1162050"/>
                <a:gd name="connsiteX7" fmla="*/ 987425 w 1431925"/>
                <a:gd name="connsiteY7" fmla="*/ 1082675 h 1162050"/>
                <a:gd name="connsiteX8" fmla="*/ 904875 w 1431925"/>
                <a:gd name="connsiteY8" fmla="*/ 641350 h 1162050"/>
                <a:gd name="connsiteX9" fmla="*/ 1431925 w 1431925"/>
                <a:gd name="connsiteY9" fmla="*/ 1162050 h 1162050"/>
                <a:gd name="connsiteX10" fmla="*/ 533400 w 1431925"/>
                <a:gd name="connsiteY10" fmla="*/ 0 h 1162050"/>
                <a:gd name="connsiteX0" fmla="*/ 533400 w 1431925"/>
                <a:gd name="connsiteY0" fmla="*/ 0 h 1155700"/>
                <a:gd name="connsiteX1" fmla="*/ 0 w 1431925"/>
                <a:gd name="connsiteY1" fmla="*/ 682625 h 1155700"/>
                <a:gd name="connsiteX2" fmla="*/ 209550 w 1431925"/>
                <a:gd name="connsiteY2" fmla="*/ 641350 h 1155700"/>
                <a:gd name="connsiteX3" fmla="*/ 215900 w 1431925"/>
                <a:gd name="connsiteY3" fmla="*/ 787400 h 1155700"/>
                <a:gd name="connsiteX4" fmla="*/ 368300 w 1431925"/>
                <a:gd name="connsiteY4" fmla="*/ 647700 h 1155700"/>
                <a:gd name="connsiteX5" fmla="*/ 479425 w 1431925"/>
                <a:gd name="connsiteY5" fmla="*/ 831850 h 1155700"/>
                <a:gd name="connsiteX6" fmla="*/ 590550 w 1431925"/>
                <a:gd name="connsiteY6" fmla="*/ 638175 h 1155700"/>
                <a:gd name="connsiteX7" fmla="*/ 987425 w 1431925"/>
                <a:gd name="connsiteY7" fmla="*/ 1082675 h 1155700"/>
                <a:gd name="connsiteX8" fmla="*/ 904875 w 1431925"/>
                <a:gd name="connsiteY8" fmla="*/ 641350 h 1155700"/>
                <a:gd name="connsiteX9" fmla="*/ 1431925 w 1431925"/>
                <a:gd name="connsiteY9" fmla="*/ 1155700 h 1155700"/>
                <a:gd name="connsiteX10" fmla="*/ 533400 w 1431925"/>
                <a:gd name="connsiteY10" fmla="*/ 0 h 1155700"/>
                <a:gd name="connsiteX0" fmla="*/ 533400 w 1431925"/>
                <a:gd name="connsiteY0" fmla="*/ 0 h 1056976"/>
                <a:gd name="connsiteX1" fmla="*/ 0 w 1431925"/>
                <a:gd name="connsiteY1" fmla="*/ 583901 h 1056976"/>
                <a:gd name="connsiteX2" fmla="*/ 209550 w 1431925"/>
                <a:gd name="connsiteY2" fmla="*/ 542626 h 1056976"/>
                <a:gd name="connsiteX3" fmla="*/ 215900 w 1431925"/>
                <a:gd name="connsiteY3" fmla="*/ 688676 h 1056976"/>
                <a:gd name="connsiteX4" fmla="*/ 368300 w 1431925"/>
                <a:gd name="connsiteY4" fmla="*/ 548976 h 1056976"/>
                <a:gd name="connsiteX5" fmla="*/ 479425 w 1431925"/>
                <a:gd name="connsiteY5" fmla="*/ 733126 h 1056976"/>
                <a:gd name="connsiteX6" fmla="*/ 590550 w 1431925"/>
                <a:gd name="connsiteY6" fmla="*/ 539451 h 1056976"/>
                <a:gd name="connsiteX7" fmla="*/ 987425 w 1431925"/>
                <a:gd name="connsiteY7" fmla="*/ 983951 h 1056976"/>
                <a:gd name="connsiteX8" fmla="*/ 904875 w 1431925"/>
                <a:gd name="connsiteY8" fmla="*/ 542626 h 1056976"/>
                <a:gd name="connsiteX9" fmla="*/ 1431925 w 1431925"/>
                <a:gd name="connsiteY9" fmla="*/ 1056976 h 1056976"/>
                <a:gd name="connsiteX10" fmla="*/ 533400 w 1431925"/>
                <a:gd name="connsiteY10" fmla="*/ 0 h 1056976"/>
                <a:gd name="connsiteX0" fmla="*/ 533400 w 1431925"/>
                <a:gd name="connsiteY0" fmla="*/ 0 h 1151751"/>
                <a:gd name="connsiteX1" fmla="*/ 0 w 1431925"/>
                <a:gd name="connsiteY1" fmla="*/ 678676 h 1151751"/>
                <a:gd name="connsiteX2" fmla="*/ 209550 w 1431925"/>
                <a:gd name="connsiteY2" fmla="*/ 637401 h 1151751"/>
                <a:gd name="connsiteX3" fmla="*/ 215900 w 1431925"/>
                <a:gd name="connsiteY3" fmla="*/ 783451 h 1151751"/>
                <a:gd name="connsiteX4" fmla="*/ 368300 w 1431925"/>
                <a:gd name="connsiteY4" fmla="*/ 643751 h 1151751"/>
                <a:gd name="connsiteX5" fmla="*/ 479425 w 1431925"/>
                <a:gd name="connsiteY5" fmla="*/ 827901 h 1151751"/>
                <a:gd name="connsiteX6" fmla="*/ 590550 w 1431925"/>
                <a:gd name="connsiteY6" fmla="*/ 634226 h 1151751"/>
                <a:gd name="connsiteX7" fmla="*/ 987425 w 1431925"/>
                <a:gd name="connsiteY7" fmla="*/ 1078726 h 1151751"/>
                <a:gd name="connsiteX8" fmla="*/ 904875 w 1431925"/>
                <a:gd name="connsiteY8" fmla="*/ 637401 h 1151751"/>
                <a:gd name="connsiteX9" fmla="*/ 1431925 w 1431925"/>
                <a:gd name="connsiteY9" fmla="*/ 1151751 h 1151751"/>
                <a:gd name="connsiteX10" fmla="*/ 533400 w 1431925"/>
                <a:gd name="connsiteY10" fmla="*/ 0 h 1151751"/>
                <a:gd name="connsiteX0" fmla="*/ 533400 w 1431925"/>
                <a:gd name="connsiteY0" fmla="*/ 0 h 1151751"/>
                <a:gd name="connsiteX1" fmla="*/ 0 w 1431925"/>
                <a:gd name="connsiteY1" fmla="*/ 678676 h 1151751"/>
                <a:gd name="connsiteX2" fmla="*/ 209550 w 1431925"/>
                <a:gd name="connsiteY2" fmla="*/ 637401 h 1151751"/>
                <a:gd name="connsiteX3" fmla="*/ 215900 w 1431925"/>
                <a:gd name="connsiteY3" fmla="*/ 783451 h 1151751"/>
                <a:gd name="connsiteX4" fmla="*/ 368300 w 1431925"/>
                <a:gd name="connsiteY4" fmla="*/ 643751 h 1151751"/>
                <a:gd name="connsiteX5" fmla="*/ 479425 w 1431925"/>
                <a:gd name="connsiteY5" fmla="*/ 827901 h 1151751"/>
                <a:gd name="connsiteX6" fmla="*/ 590550 w 1431925"/>
                <a:gd name="connsiteY6" fmla="*/ 634226 h 1151751"/>
                <a:gd name="connsiteX7" fmla="*/ 987425 w 1431925"/>
                <a:gd name="connsiteY7" fmla="*/ 1078726 h 1151751"/>
                <a:gd name="connsiteX8" fmla="*/ 904875 w 1431925"/>
                <a:gd name="connsiteY8" fmla="*/ 637401 h 1151751"/>
                <a:gd name="connsiteX9" fmla="*/ 1431925 w 1431925"/>
                <a:gd name="connsiteY9" fmla="*/ 1151751 h 1151751"/>
                <a:gd name="connsiteX10" fmla="*/ 533400 w 1431925"/>
                <a:gd name="connsiteY10" fmla="*/ 0 h 1151751"/>
                <a:gd name="connsiteX0" fmla="*/ 533400 w 1419315"/>
                <a:gd name="connsiteY0" fmla="*/ 0 h 1187292"/>
                <a:gd name="connsiteX1" fmla="*/ 0 w 1419315"/>
                <a:gd name="connsiteY1" fmla="*/ 678676 h 1187292"/>
                <a:gd name="connsiteX2" fmla="*/ 209550 w 1419315"/>
                <a:gd name="connsiteY2" fmla="*/ 637401 h 1187292"/>
                <a:gd name="connsiteX3" fmla="*/ 215900 w 1419315"/>
                <a:gd name="connsiteY3" fmla="*/ 783451 h 1187292"/>
                <a:gd name="connsiteX4" fmla="*/ 368300 w 1419315"/>
                <a:gd name="connsiteY4" fmla="*/ 643751 h 1187292"/>
                <a:gd name="connsiteX5" fmla="*/ 479425 w 1419315"/>
                <a:gd name="connsiteY5" fmla="*/ 827901 h 1187292"/>
                <a:gd name="connsiteX6" fmla="*/ 590550 w 1419315"/>
                <a:gd name="connsiteY6" fmla="*/ 634226 h 1187292"/>
                <a:gd name="connsiteX7" fmla="*/ 987425 w 1419315"/>
                <a:gd name="connsiteY7" fmla="*/ 1078726 h 1187292"/>
                <a:gd name="connsiteX8" fmla="*/ 904875 w 1419315"/>
                <a:gd name="connsiteY8" fmla="*/ 637401 h 1187292"/>
                <a:gd name="connsiteX9" fmla="*/ 1419315 w 1419315"/>
                <a:gd name="connsiteY9" fmla="*/ 1187292 h 1187292"/>
                <a:gd name="connsiteX10" fmla="*/ 533400 w 1419315"/>
                <a:gd name="connsiteY10" fmla="*/ 0 h 1187292"/>
                <a:gd name="connsiteX0" fmla="*/ 533400 w 1425620"/>
                <a:gd name="connsiteY0" fmla="*/ 0 h 1143854"/>
                <a:gd name="connsiteX1" fmla="*/ 0 w 1425620"/>
                <a:gd name="connsiteY1" fmla="*/ 678676 h 1143854"/>
                <a:gd name="connsiteX2" fmla="*/ 209550 w 1425620"/>
                <a:gd name="connsiteY2" fmla="*/ 637401 h 1143854"/>
                <a:gd name="connsiteX3" fmla="*/ 215900 w 1425620"/>
                <a:gd name="connsiteY3" fmla="*/ 783451 h 1143854"/>
                <a:gd name="connsiteX4" fmla="*/ 368300 w 1425620"/>
                <a:gd name="connsiteY4" fmla="*/ 643751 h 1143854"/>
                <a:gd name="connsiteX5" fmla="*/ 479425 w 1425620"/>
                <a:gd name="connsiteY5" fmla="*/ 827901 h 1143854"/>
                <a:gd name="connsiteX6" fmla="*/ 590550 w 1425620"/>
                <a:gd name="connsiteY6" fmla="*/ 634226 h 1143854"/>
                <a:gd name="connsiteX7" fmla="*/ 987425 w 1425620"/>
                <a:gd name="connsiteY7" fmla="*/ 1078726 h 1143854"/>
                <a:gd name="connsiteX8" fmla="*/ 904875 w 1425620"/>
                <a:gd name="connsiteY8" fmla="*/ 637401 h 1143854"/>
                <a:gd name="connsiteX9" fmla="*/ 1425620 w 1425620"/>
                <a:gd name="connsiteY9" fmla="*/ 1143854 h 1143854"/>
                <a:gd name="connsiteX10" fmla="*/ 533400 w 1425620"/>
                <a:gd name="connsiteY10" fmla="*/ 0 h 1143854"/>
                <a:gd name="connsiteX0" fmla="*/ 533400 w 1425620"/>
                <a:gd name="connsiteY0" fmla="*/ 0 h 1143854"/>
                <a:gd name="connsiteX1" fmla="*/ 0 w 1425620"/>
                <a:gd name="connsiteY1" fmla="*/ 678676 h 1143854"/>
                <a:gd name="connsiteX2" fmla="*/ 209550 w 1425620"/>
                <a:gd name="connsiteY2" fmla="*/ 637401 h 1143854"/>
                <a:gd name="connsiteX3" fmla="*/ 215900 w 1425620"/>
                <a:gd name="connsiteY3" fmla="*/ 783451 h 1143854"/>
                <a:gd name="connsiteX4" fmla="*/ 368300 w 1425620"/>
                <a:gd name="connsiteY4" fmla="*/ 643751 h 1143854"/>
                <a:gd name="connsiteX5" fmla="*/ 479425 w 1425620"/>
                <a:gd name="connsiteY5" fmla="*/ 827901 h 1143854"/>
                <a:gd name="connsiteX6" fmla="*/ 590550 w 1425620"/>
                <a:gd name="connsiteY6" fmla="*/ 634226 h 1143854"/>
                <a:gd name="connsiteX7" fmla="*/ 987425 w 1425620"/>
                <a:gd name="connsiteY7" fmla="*/ 1078726 h 1143854"/>
                <a:gd name="connsiteX8" fmla="*/ 904875 w 1425620"/>
                <a:gd name="connsiteY8" fmla="*/ 637401 h 1143854"/>
                <a:gd name="connsiteX9" fmla="*/ 1425620 w 1425620"/>
                <a:gd name="connsiteY9" fmla="*/ 1143854 h 1143854"/>
                <a:gd name="connsiteX10" fmla="*/ 533400 w 1425620"/>
                <a:gd name="connsiteY10" fmla="*/ 0 h 1143854"/>
                <a:gd name="connsiteX0" fmla="*/ 533400 w 1425620"/>
                <a:gd name="connsiteY0" fmla="*/ 0 h 951343"/>
                <a:gd name="connsiteX1" fmla="*/ 0 w 1425620"/>
                <a:gd name="connsiteY1" fmla="*/ 486165 h 951343"/>
                <a:gd name="connsiteX2" fmla="*/ 209550 w 1425620"/>
                <a:gd name="connsiteY2" fmla="*/ 444890 h 951343"/>
                <a:gd name="connsiteX3" fmla="*/ 215900 w 1425620"/>
                <a:gd name="connsiteY3" fmla="*/ 590940 h 951343"/>
                <a:gd name="connsiteX4" fmla="*/ 368300 w 1425620"/>
                <a:gd name="connsiteY4" fmla="*/ 451240 h 951343"/>
                <a:gd name="connsiteX5" fmla="*/ 479425 w 1425620"/>
                <a:gd name="connsiteY5" fmla="*/ 635390 h 951343"/>
                <a:gd name="connsiteX6" fmla="*/ 590550 w 1425620"/>
                <a:gd name="connsiteY6" fmla="*/ 441715 h 951343"/>
                <a:gd name="connsiteX7" fmla="*/ 987425 w 1425620"/>
                <a:gd name="connsiteY7" fmla="*/ 886215 h 951343"/>
                <a:gd name="connsiteX8" fmla="*/ 904875 w 1425620"/>
                <a:gd name="connsiteY8" fmla="*/ 444890 h 951343"/>
                <a:gd name="connsiteX9" fmla="*/ 1425620 w 1425620"/>
                <a:gd name="connsiteY9" fmla="*/ 951343 h 951343"/>
                <a:gd name="connsiteX10" fmla="*/ 533400 w 1425620"/>
                <a:gd name="connsiteY10" fmla="*/ 0 h 951343"/>
                <a:gd name="connsiteX0" fmla="*/ 533400 w 1425620"/>
                <a:gd name="connsiteY0" fmla="*/ 0 h 1155702"/>
                <a:gd name="connsiteX1" fmla="*/ 0 w 1425620"/>
                <a:gd name="connsiteY1" fmla="*/ 690524 h 1155702"/>
                <a:gd name="connsiteX2" fmla="*/ 209550 w 1425620"/>
                <a:gd name="connsiteY2" fmla="*/ 649249 h 1155702"/>
                <a:gd name="connsiteX3" fmla="*/ 215900 w 1425620"/>
                <a:gd name="connsiteY3" fmla="*/ 795299 h 1155702"/>
                <a:gd name="connsiteX4" fmla="*/ 368300 w 1425620"/>
                <a:gd name="connsiteY4" fmla="*/ 655599 h 1155702"/>
                <a:gd name="connsiteX5" fmla="*/ 479425 w 1425620"/>
                <a:gd name="connsiteY5" fmla="*/ 839749 h 1155702"/>
                <a:gd name="connsiteX6" fmla="*/ 590550 w 1425620"/>
                <a:gd name="connsiteY6" fmla="*/ 646074 h 1155702"/>
                <a:gd name="connsiteX7" fmla="*/ 987425 w 1425620"/>
                <a:gd name="connsiteY7" fmla="*/ 1090574 h 1155702"/>
                <a:gd name="connsiteX8" fmla="*/ 904875 w 1425620"/>
                <a:gd name="connsiteY8" fmla="*/ 649249 h 1155702"/>
                <a:gd name="connsiteX9" fmla="*/ 1425620 w 1425620"/>
                <a:gd name="connsiteY9" fmla="*/ 1155702 h 1155702"/>
                <a:gd name="connsiteX10" fmla="*/ 533400 w 1425620"/>
                <a:gd name="connsiteY10" fmla="*/ 0 h 1155702"/>
                <a:gd name="connsiteX0" fmla="*/ 533400 w 1427985"/>
                <a:gd name="connsiteY0" fmla="*/ 0 h 1152741"/>
                <a:gd name="connsiteX1" fmla="*/ 0 w 1427985"/>
                <a:gd name="connsiteY1" fmla="*/ 690524 h 1152741"/>
                <a:gd name="connsiteX2" fmla="*/ 209550 w 1427985"/>
                <a:gd name="connsiteY2" fmla="*/ 649249 h 1152741"/>
                <a:gd name="connsiteX3" fmla="*/ 215900 w 1427985"/>
                <a:gd name="connsiteY3" fmla="*/ 795299 h 1152741"/>
                <a:gd name="connsiteX4" fmla="*/ 368300 w 1427985"/>
                <a:gd name="connsiteY4" fmla="*/ 655599 h 1152741"/>
                <a:gd name="connsiteX5" fmla="*/ 479425 w 1427985"/>
                <a:gd name="connsiteY5" fmla="*/ 839749 h 1152741"/>
                <a:gd name="connsiteX6" fmla="*/ 590550 w 1427985"/>
                <a:gd name="connsiteY6" fmla="*/ 646074 h 1152741"/>
                <a:gd name="connsiteX7" fmla="*/ 987425 w 1427985"/>
                <a:gd name="connsiteY7" fmla="*/ 1090574 h 1152741"/>
                <a:gd name="connsiteX8" fmla="*/ 904875 w 1427985"/>
                <a:gd name="connsiteY8" fmla="*/ 649249 h 1152741"/>
                <a:gd name="connsiteX9" fmla="*/ 1427985 w 1427985"/>
                <a:gd name="connsiteY9" fmla="*/ 1152741 h 1152741"/>
                <a:gd name="connsiteX10" fmla="*/ 533400 w 1427985"/>
                <a:gd name="connsiteY10" fmla="*/ 0 h 1152741"/>
                <a:gd name="connsiteX0" fmla="*/ 533400 w 1368876"/>
                <a:gd name="connsiteY0" fmla="*/ 0 h 1188282"/>
                <a:gd name="connsiteX1" fmla="*/ 0 w 1368876"/>
                <a:gd name="connsiteY1" fmla="*/ 690524 h 1188282"/>
                <a:gd name="connsiteX2" fmla="*/ 209550 w 1368876"/>
                <a:gd name="connsiteY2" fmla="*/ 649249 h 1188282"/>
                <a:gd name="connsiteX3" fmla="*/ 215900 w 1368876"/>
                <a:gd name="connsiteY3" fmla="*/ 795299 h 1188282"/>
                <a:gd name="connsiteX4" fmla="*/ 368300 w 1368876"/>
                <a:gd name="connsiteY4" fmla="*/ 655599 h 1188282"/>
                <a:gd name="connsiteX5" fmla="*/ 479425 w 1368876"/>
                <a:gd name="connsiteY5" fmla="*/ 839749 h 1188282"/>
                <a:gd name="connsiteX6" fmla="*/ 590550 w 1368876"/>
                <a:gd name="connsiteY6" fmla="*/ 646074 h 1188282"/>
                <a:gd name="connsiteX7" fmla="*/ 987425 w 1368876"/>
                <a:gd name="connsiteY7" fmla="*/ 1090574 h 1188282"/>
                <a:gd name="connsiteX8" fmla="*/ 904875 w 1368876"/>
                <a:gd name="connsiteY8" fmla="*/ 649249 h 1188282"/>
                <a:gd name="connsiteX9" fmla="*/ 1368876 w 1368876"/>
                <a:gd name="connsiteY9" fmla="*/ 1188282 h 1188282"/>
                <a:gd name="connsiteX10" fmla="*/ 533400 w 1368876"/>
                <a:gd name="connsiteY10" fmla="*/ 0 h 1188282"/>
                <a:gd name="connsiteX0" fmla="*/ 533400 w 1401977"/>
                <a:gd name="connsiteY0" fmla="*/ 0 h 1129048"/>
                <a:gd name="connsiteX1" fmla="*/ 0 w 1401977"/>
                <a:gd name="connsiteY1" fmla="*/ 690524 h 1129048"/>
                <a:gd name="connsiteX2" fmla="*/ 209550 w 1401977"/>
                <a:gd name="connsiteY2" fmla="*/ 649249 h 1129048"/>
                <a:gd name="connsiteX3" fmla="*/ 215900 w 1401977"/>
                <a:gd name="connsiteY3" fmla="*/ 795299 h 1129048"/>
                <a:gd name="connsiteX4" fmla="*/ 368300 w 1401977"/>
                <a:gd name="connsiteY4" fmla="*/ 655599 h 1129048"/>
                <a:gd name="connsiteX5" fmla="*/ 479425 w 1401977"/>
                <a:gd name="connsiteY5" fmla="*/ 839749 h 1129048"/>
                <a:gd name="connsiteX6" fmla="*/ 590550 w 1401977"/>
                <a:gd name="connsiteY6" fmla="*/ 646074 h 1129048"/>
                <a:gd name="connsiteX7" fmla="*/ 987425 w 1401977"/>
                <a:gd name="connsiteY7" fmla="*/ 1090574 h 1129048"/>
                <a:gd name="connsiteX8" fmla="*/ 904875 w 1401977"/>
                <a:gd name="connsiteY8" fmla="*/ 649249 h 1129048"/>
                <a:gd name="connsiteX9" fmla="*/ 1401977 w 1401977"/>
                <a:gd name="connsiteY9" fmla="*/ 1129048 h 1129048"/>
                <a:gd name="connsiteX10" fmla="*/ 533400 w 1401977"/>
                <a:gd name="connsiteY10" fmla="*/ 0 h 1129048"/>
                <a:gd name="connsiteX0" fmla="*/ 531035 w 1401977"/>
                <a:gd name="connsiteY0" fmla="*/ 0 h 1081661"/>
                <a:gd name="connsiteX1" fmla="*/ 0 w 1401977"/>
                <a:gd name="connsiteY1" fmla="*/ 643137 h 1081661"/>
                <a:gd name="connsiteX2" fmla="*/ 209550 w 1401977"/>
                <a:gd name="connsiteY2" fmla="*/ 601862 h 1081661"/>
                <a:gd name="connsiteX3" fmla="*/ 215900 w 1401977"/>
                <a:gd name="connsiteY3" fmla="*/ 747912 h 1081661"/>
                <a:gd name="connsiteX4" fmla="*/ 368300 w 1401977"/>
                <a:gd name="connsiteY4" fmla="*/ 608212 h 1081661"/>
                <a:gd name="connsiteX5" fmla="*/ 479425 w 1401977"/>
                <a:gd name="connsiteY5" fmla="*/ 792362 h 1081661"/>
                <a:gd name="connsiteX6" fmla="*/ 590550 w 1401977"/>
                <a:gd name="connsiteY6" fmla="*/ 598687 h 1081661"/>
                <a:gd name="connsiteX7" fmla="*/ 987425 w 1401977"/>
                <a:gd name="connsiteY7" fmla="*/ 1043187 h 1081661"/>
                <a:gd name="connsiteX8" fmla="*/ 904875 w 1401977"/>
                <a:gd name="connsiteY8" fmla="*/ 601862 h 1081661"/>
                <a:gd name="connsiteX9" fmla="*/ 1401977 w 1401977"/>
                <a:gd name="connsiteY9" fmla="*/ 1081661 h 1081661"/>
                <a:gd name="connsiteX10" fmla="*/ 531035 w 1401977"/>
                <a:gd name="connsiteY10" fmla="*/ 0 h 1081661"/>
                <a:gd name="connsiteX0" fmla="*/ 533400 w 1401977"/>
                <a:gd name="connsiteY0" fmla="*/ 0 h 1129048"/>
                <a:gd name="connsiteX1" fmla="*/ 0 w 1401977"/>
                <a:gd name="connsiteY1" fmla="*/ 690524 h 1129048"/>
                <a:gd name="connsiteX2" fmla="*/ 209550 w 1401977"/>
                <a:gd name="connsiteY2" fmla="*/ 649249 h 1129048"/>
                <a:gd name="connsiteX3" fmla="*/ 215900 w 1401977"/>
                <a:gd name="connsiteY3" fmla="*/ 795299 h 1129048"/>
                <a:gd name="connsiteX4" fmla="*/ 368300 w 1401977"/>
                <a:gd name="connsiteY4" fmla="*/ 655599 h 1129048"/>
                <a:gd name="connsiteX5" fmla="*/ 479425 w 1401977"/>
                <a:gd name="connsiteY5" fmla="*/ 839749 h 1129048"/>
                <a:gd name="connsiteX6" fmla="*/ 590550 w 1401977"/>
                <a:gd name="connsiteY6" fmla="*/ 646074 h 1129048"/>
                <a:gd name="connsiteX7" fmla="*/ 987425 w 1401977"/>
                <a:gd name="connsiteY7" fmla="*/ 1090574 h 1129048"/>
                <a:gd name="connsiteX8" fmla="*/ 904875 w 1401977"/>
                <a:gd name="connsiteY8" fmla="*/ 649249 h 1129048"/>
                <a:gd name="connsiteX9" fmla="*/ 1401977 w 1401977"/>
                <a:gd name="connsiteY9" fmla="*/ 1129048 h 1129048"/>
                <a:gd name="connsiteX10" fmla="*/ 533400 w 1401977"/>
                <a:gd name="connsiteY10" fmla="*/ 0 h 1129048"/>
                <a:gd name="connsiteX0" fmla="*/ 514485 w 1383062"/>
                <a:gd name="connsiteY0" fmla="*/ 0 h 1129048"/>
                <a:gd name="connsiteX1" fmla="*/ 0 w 1383062"/>
                <a:gd name="connsiteY1" fmla="*/ 729026 h 1129048"/>
                <a:gd name="connsiteX2" fmla="*/ 190635 w 1383062"/>
                <a:gd name="connsiteY2" fmla="*/ 649249 h 1129048"/>
                <a:gd name="connsiteX3" fmla="*/ 196985 w 1383062"/>
                <a:gd name="connsiteY3" fmla="*/ 795299 h 1129048"/>
                <a:gd name="connsiteX4" fmla="*/ 349385 w 1383062"/>
                <a:gd name="connsiteY4" fmla="*/ 655599 h 1129048"/>
                <a:gd name="connsiteX5" fmla="*/ 460510 w 1383062"/>
                <a:gd name="connsiteY5" fmla="*/ 839749 h 1129048"/>
                <a:gd name="connsiteX6" fmla="*/ 571635 w 1383062"/>
                <a:gd name="connsiteY6" fmla="*/ 646074 h 1129048"/>
                <a:gd name="connsiteX7" fmla="*/ 968510 w 1383062"/>
                <a:gd name="connsiteY7" fmla="*/ 1090574 h 1129048"/>
                <a:gd name="connsiteX8" fmla="*/ 885960 w 1383062"/>
                <a:gd name="connsiteY8" fmla="*/ 649249 h 1129048"/>
                <a:gd name="connsiteX9" fmla="*/ 1383062 w 1383062"/>
                <a:gd name="connsiteY9" fmla="*/ 1129048 h 1129048"/>
                <a:gd name="connsiteX10" fmla="*/ 514485 w 1383062"/>
                <a:gd name="connsiteY10" fmla="*/ 0 h 1129048"/>
                <a:gd name="connsiteX0" fmla="*/ 531036 w 1399613"/>
                <a:gd name="connsiteY0" fmla="*/ 0 h 1129048"/>
                <a:gd name="connsiteX1" fmla="*/ 0 w 1399613"/>
                <a:gd name="connsiteY1" fmla="*/ 693485 h 1129048"/>
                <a:gd name="connsiteX2" fmla="*/ 207186 w 1399613"/>
                <a:gd name="connsiteY2" fmla="*/ 649249 h 1129048"/>
                <a:gd name="connsiteX3" fmla="*/ 213536 w 1399613"/>
                <a:gd name="connsiteY3" fmla="*/ 795299 h 1129048"/>
                <a:gd name="connsiteX4" fmla="*/ 365936 w 1399613"/>
                <a:gd name="connsiteY4" fmla="*/ 655599 h 1129048"/>
                <a:gd name="connsiteX5" fmla="*/ 477061 w 1399613"/>
                <a:gd name="connsiteY5" fmla="*/ 839749 h 1129048"/>
                <a:gd name="connsiteX6" fmla="*/ 588186 w 1399613"/>
                <a:gd name="connsiteY6" fmla="*/ 646074 h 1129048"/>
                <a:gd name="connsiteX7" fmla="*/ 985061 w 1399613"/>
                <a:gd name="connsiteY7" fmla="*/ 1090574 h 1129048"/>
                <a:gd name="connsiteX8" fmla="*/ 902511 w 1399613"/>
                <a:gd name="connsiteY8" fmla="*/ 649249 h 1129048"/>
                <a:gd name="connsiteX9" fmla="*/ 1399613 w 1399613"/>
                <a:gd name="connsiteY9" fmla="*/ 1129048 h 1129048"/>
                <a:gd name="connsiteX10" fmla="*/ 531036 w 1399613"/>
                <a:gd name="connsiteY10" fmla="*/ 0 h 112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613" h="1129048">
                  <a:moveTo>
                    <a:pt x="531036" y="0"/>
                  </a:moveTo>
                  <a:lnTo>
                    <a:pt x="0" y="693485"/>
                  </a:lnTo>
                  <a:lnTo>
                    <a:pt x="207186" y="649249"/>
                  </a:lnTo>
                  <a:lnTo>
                    <a:pt x="213536" y="795299"/>
                  </a:lnTo>
                  <a:lnTo>
                    <a:pt x="365936" y="655599"/>
                  </a:lnTo>
                  <a:lnTo>
                    <a:pt x="477061" y="839749"/>
                  </a:lnTo>
                  <a:lnTo>
                    <a:pt x="588186" y="646074"/>
                  </a:lnTo>
                  <a:lnTo>
                    <a:pt x="985061" y="1090574"/>
                  </a:lnTo>
                  <a:lnTo>
                    <a:pt x="902511" y="649249"/>
                  </a:lnTo>
                  <a:lnTo>
                    <a:pt x="1399613" y="1129048"/>
                  </a:lnTo>
                  <a:lnTo>
                    <a:pt x="5310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114" name="Groep 113">
            <a:extLst>
              <a:ext uri="{FF2B5EF4-FFF2-40B4-BE49-F238E27FC236}">
                <a16:creationId xmlns:a16="http://schemas.microsoft.com/office/drawing/2014/main" id="{BE606EB7-FCE5-48E3-A4D4-11141CB72A4F}"/>
              </a:ext>
            </a:extLst>
          </p:cNvPr>
          <p:cNvGrpSpPr/>
          <p:nvPr/>
        </p:nvGrpSpPr>
        <p:grpSpPr>
          <a:xfrm>
            <a:off x="7172880" y="1429137"/>
            <a:ext cx="2873800" cy="2128049"/>
            <a:chOff x="5619068" y="-2403134"/>
            <a:chExt cx="2873800" cy="2128049"/>
          </a:xfrm>
        </p:grpSpPr>
        <p:sp>
          <p:nvSpPr>
            <p:cNvPr id="105" name="Gelijkbenige driehoek 104">
              <a:extLst>
                <a:ext uri="{FF2B5EF4-FFF2-40B4-BE49-F238E27FC236}">
                  <a16:creationId xmlns:a16="http://schemas.microsoft.com/office/drawing/2014/main" id="{54FA3053-D6A5-412A-81B0-590E3169D26B}"/>
                </a:ext>
              </a:extLst>
            </p:cNvPr>
            <p:cNvSpPr/>
            <p:nvPr/>
          </p:nvSpPr>
          <p:spPr>
            <a:xfrm>
              <a:off x="5619068" y="-2395991"/>
              <a:ext cx="2873800" cy="2120906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13" name="Vrije vorm: vorm 112">
              <a:extLst>
                <a:ext uri="{FF2B5EF4-FFF2-40B4-BE49-F238E27FC236}">
                  <a16:creationId xmlns:a16="http://schemas.microsoft.com/office/drawing/2014/main" id="{6D91015C-94B7-448F-BBF9-2E136877478C}"/>
                </a:ext>
              </a:extLst>
            </p:cNvPr>
            <p:cNvSpPr/>
            <p:nvPr/>
          </p:nvSpPr>
          <p:spPr>
            <a:xfrm>
              <a:off x="6693859" y="-2403134"/>
              <a:ext cx="795337" cy="728267"/>
            </a:xfrm>
            <a:custGeom>
              <a:avLst/>
              <a:gdLst>
                <a:gd name="connsiteX0" fmla="*/ 428625 w 962025"/>
                <a:gd name="connsiteY0" fmla="*/ 0 h 981075"/>
                <a:gd name="connsiteX1" fmla="*/ 0 w 962025"/>
                <a:gd name="connsiteY1" fmla="*/ 704850 h 981075"/>
                <a:gd name="connsiteX2" fmla="*/ 95250 w 962025"/>
                <a:gd name="connsiteY2" fmla="*/ 952500 h 981075"/>
                <a:gd name="connsiteX3" fmla="*/ 342900 w 962025"/>
                <a:gd name="connsiteY3" fmla="*/ 704850 h 981075"/>
                <a:gd name="connsiteX4" fmla="*/ 647700 w 962025"/>
                <a:gd name="connsiteY4" fmla="*/ 981075 h 981075"/>
                <a:gd name="connsiteX5" fmla="*/ 800100 w 962025"/>
                <a:gd name="connsiteY5" fmla="*/ 781050 h 981075"/>
                <a:gd name="connsiteX6" fmla="*/ 962025 w 962025"/>
                <a:gd name="connsiteY6" fmla="*/ 866775 h 981075"/>
                <a:gd name="connsiteX7" fmla="*/ 428625 w 962025"/>
                <a:gd name="connsiteY7" fmla="*/ 0 h 981075"/>
                <a:gd name="connsiteX0" fmla="*/ 438150 w 971550"/>
                <a:gd name="connsiteY0" fmla="*/ 0 h 981075"/>
                <a:gd name="connsiteX1" fmla="*/ 0 w 971550"/>
                <a:gd name="connsiteY1" fmla="*/ 720725 h 981075"/>
                <a:gd name="connsiteX2" fmla="*/ 104775 w 971550"/>
                <a:gd name="connsiteY2" fmla="*/ 952500 h 981075"/>
                <a:gd name="connsiteX3" fmla="*/ 352425 w 971550"/>
                <a:gd name="connsiteY3" fmla="*/ 704850 h 981075"/>
                <a:gd name="connsiteX4" fmla="*/ 657225 w 971550"/>
                <a:gd name="connsiteY4" fmla="*/ 981075 h 981075"/>
                <a:gd name="connsiteX5" fmla="*/ 809625 w 971550"/>
                <a:gd name="connsiteY5" fmla="*/ 781050 h 981075"/>
                <a:gd name="connsiteX6" fmla="*/ 971550 w 971550"/>
                <a:gd name="connsiteY6" fmla="*/ 866775 h 981075"/>
                <a:gd name="connsiteX7" fmla="*/ 438150 w 971550"/>
                <a:gd name="connsiteY7" fmla="*/ 0 h 981075"/>
                <a:gd name="connsiteX0" fmla="*/ 438150 w 971550"/>
                <a:gd name="connsiteY0" fmla="*/ 0 h 981075"/>
                <a:gd name="connsiteX1" fmla="*/ 0 w 971550"/>
                <a:gd name="connsiteY1" fmla="*/ 720725 h 981075"/>
                <a:gd name="connsiteX2" fmla="*/ 139700 w 971550"/>
                <a:gd name="connsiteY2" fmla="*/ 962025 h 981075"/>
                <a:gd name="connsiteX3" fmla="*/ 352425 w 971550"/>
                <a:gd name="connsiteY3" fmla="*/ 704850 h 981075"/>
                <a:gd name="connsiteX4" fmla="*/ 657225 w 971550"/>
                <a:gd name="connsiteY4" fmla="*/ 981075 h 981075"/>
                <a:gd name="connsiteX5" fmla="*/ 809625 w 971550"/>
                <a:gd name="connsiteY5" fmla="*/ 781050 h 981075"/>
                <a:gd name="connsiteX6" fmla="*/ 971550 w 971550"/>
                <a:gd name="connsiteY6" fmla="*/ 866775 h 981075"/>
                <a:gd name="connsiteX7" fmla="*/ 438150 w 971550"/>
                <a:gd name="connsiteY7" fmla="*/ 0 h 981075"/>
                <a:gd name="connsiteX0" fmla="*/ 438150 w 971550"/>
                <a:gd name="connsiteY0" fmla="*/ 0 h 981075"/>
                <a:gd name="connsiteX1" fmla="*/ 0 w 971550"/>
                <a:gd name="connsiteY1" fmla="*/ 720725 h 981075"/>
                <a:gd name="connsiteX2" fmla="*/ 139700 w 971550"/>
                <a:gd name="connsiteY2" fmla="*/ 962025 h 981075"/>
                <a:gd name="connsiteX3" fmla="*/ 365125 w 971550"/>
                <a:gd name="connsiteY3" fmla="*/ 635000 h 981075"/>
                <a:gd name="connsiteX4" fmla="*/ 657225 w 971550"/>
                <a:gd name="connsiteY4" fmla="*/ 981075 h 981075"/>
                <a:gd name="connsiteX5" fmla="*/ 809625 w 971550"/>
                <a:gd name="connsiteY5" fmla="*/ 781050 h 981075"/>
                <a:gd name="connsiteX6" fmla="*/ 971550 w 971550"/>
                <a:gd name="connsiteY6" fmla="*/ 866775 h 981075"/>
                <a:gd name="connsiteX7" fmla="*/ 438150 w 971550"/>
                <a:gd name="connsiteY7" fmla="*/ 0 h 981075"/>
                <a:gd name="connsiteX0" fmla="*/ 438150 w 971550"/>
                <a:gd name="connsiteY0" fmla="*/ 0 h 981075"/>
                <a:gd name="connsiteX1" fmla="*/ 0 w 971550"/>
                <a:gd name="connsiteY1" fmla="*/ 720725 h 981075"/>
                <a:gd name="connsiteX2" fmla="*/ 139700 w 971550"/>
                <a:gd name="connsiteY2" fmla="*/ 962025 h 981075"/>
                <a:gd name="connsiteX3" fmla="*/ 349250 w 971550"/>
                <a:gd name="connsiteY3" fmla="*/ 546100 h 981075"/>
                <a:gd name="connsiteX4" fmla="*/ 657225 w 971550"/>
                <a:gd name="connsiteY4" fmla="*/ 981075 h 981075"/>
                <a:gd name="connsiteX5" fmla="*/ 809625 w 971550"/>
                <a:gd name="connsiteY5" fmla="*/ 781050 h 981075"/>
                <a:gd name="connsiteX6" fmla="*/ 971550 w 971550"/>
                <a:gd name="connsiteY6" fmla="*/ 866775 h 981075"/>
                <a:gd name="connsiteX7" fmla="*/ 438150 w 971550"/>
                <a:gd name="connsiteY7" fmla="*/ 0 h 981075"/>
                <a:gd name="connsiteX0" fmla="*/ 438150 w 971550"/>
                <a:gd name="connsiteY0" fmla="*/ 0 h 981075"/>
                <a:gd name="connsiteX1" fmla="*/ 0 w 971550"/>
                <a:gd name="connsiteY1" fmla="*/ 720725 h 981075"/>
                <a:gd name="connsiteX2" fmla="*/ 139700 w 971550"/>
                <a:gd name="connsiteY2" fmla="*/ 962025 h 981075"/>
                <a:gd name="connsiteX3" fmla="*/ 342900 w 971550"/>
                <a:gd name="connsiteY3" fmla="*/ 644525 h 981075"/>
                <a:gd name="connsiteX4" fmla="*/ 657225 w 971550"/>
                <a:gd name="connsiteY4" fmla="*/ 981075 h 981075"/>
                <a:gd name="connsiteX5" fmla="*/ 809625 w 971550"/>
                <a:gd name="connsiteY5" fmla="*/ 781050 h 981075"/>
                <a:gd name="connsiteX6" fmla="*/ 971550 w 971550"/>
                <a:gd name="connsiteY6" fmla="*/ 866775 h 981075"/>
                <a:gd name="connsiteX7" fmla="*/ 438150 w 971550"/>
                <a:gd name="connsiteY7" fmla="*/ 0 h 981075"/>
                <a:gd name="connsiteX0" fmla="*/ 438150 w 971550"/>
                <a:gd name="connsiteY0" fmla="*/ 0 h 962025"/>
                <a:gd name="connsiteX1" fmla="*/ 0 w 971550"/>
                <a:gd name="connsiteY1" fmla="*/ 720725 h 962025"/>
                <a:gd name="connsiteX2" fmla="*/ 139700 w 971550"/>
                <a:gd name="connsiteY2" fmla="*/ 962025 h 962025"/>
                <a:gd name="connsiteX3" fmla="*/ 342900 w 971550"/>
                <a:gd name="connsiteY3" fmla="*/ 644525 h 962025"/>
                <a:gd name="connsiteX4" fmla="*/ 666750 w 971550"/>
                <a:gd name="connsiteY4" fmla="*/ 860425 h 962025"/>
                <a:gd name="connsiteX5" fmla="*/ 809625 w 971550"/>
                <a:gd name="connsiteY5" fmla="*/ 781050 h 962025"/>
                <a:gd name="connsiteX6" fmla="*/ 971550 w 971550"/>
                <a:gd name="connsiteY6" fmla="*/ 866775 h 962025"/>
                <a:gd name="connsiteX7" fmla="*/ 438150 w 971550"/>
                <a:gd name="connsiteY7" fmla="*/ 0 h 962025"/>
                <a:gd name="connsiteX0" fmla="*/ 438150 w 971550"/>
                <a:gd name="connsiteY0" fmla="*/ 0 h 962025"/>
                <a:gd name="connsiteX1" fmla="*/ 0 w 971550"/>
                <a:gd name="connsiteY1" fmla="*/ 720725 h 962025"/>
                <a:gd name="connsiteX2" fmla="*/ 139700 w 971550"/>
                <a:gd name="connsiteY2" fmla="*/ 962025 h 962025"/>
                <a:gd name="connsiteX3" fmla="*/ 342900 w 971550"/>
                <a:gd name="connsiteY3" fmla="*/ 644525 h 962025"/>
                <a:gd name="connsiteX4" fmla="*/ 650875 w 971550"/>
                <a:gd name="connsiteY4" fmla="*/ 958850 h 962025"/>
                <a:gd name="connsiteX5" fmla="*/ 809625 w 971550"/>
                <a:gd name="connsiteY5" fmla="*/ 781050 h 962025"/>
                <a:gd name="connsiteX6" fmla="*/ 971550 w 971550"/>
                <a:gd name="connsiteY6" fmla="*/ 866775 h 962025"/>
                <a:gd name="connsiteX7" fmla="*/ 438150 w 971550"/>
                <a:gd name="connsiteY7" fmla="*/ 0 h 962025"/>
                <a:gd name="connsiteX0" fmla="*/ 438150 w 971550"/>
                <a:gd name="connsiteY0" fmla="*/ 0 h 962025"/>
                <a:gd name="connsiteX1" fmla="*/ 0 w 971550"/>
                <a:gd name="connsiteY1" fmla="*/ 720725 h 962025"/>
                <a:gd name="connsiteX2" fmla="*/ 139700 w 971550"/>
                <a:gd name="connsiteY2" fmla="*/ 962025 h 962025"/>
                <a:gd name="connsiteX3" fmla="*/ 342900 w 971550"/>
                <a:gd name="connsiteY3" fmla="*/ 644525 h 962025"/>
                <a:gd name="connsiteX4" fmla="*/ 650875 w 971550"/>
                <a:gd name="connsiteY4" fmla="*/ 958850 h 962025"/>
                <a:gd name="connsiteX5" fmla="*/ 793750 w 971550"/>
                <a:gd name="connsiteY5" fmla="*/ 714375 h 962025"/>
                <a:gd name="connsiteX6" fmla="*/ 971550 w 971550"/>
                <a:gd name="connsiteY6" fmla="*/ 866775 h 962025"/>
                <a:gd name="connsiteX7" fmla="*/ 438150 w 971550"/>
                <a:gd name="connsiteY7" fmla="*/ 0 h 962025"/>
                <a:gd name="connsiteX0" fmla="*/ 438150 w 971550"/>
                <a:gd name="connsiteY0" fmla="*/ 0 h 962025"/>
                <a:gd name="connsiteX1" fmla="*/ 0 w 971550"/>
                <a:gd name="connsiteY1" fmla="*/ 720725 h 962025"/>
                <a:gd name="connsiteX2" fmla="*/ 139700 w 971550"/>
                <a:gd name="connsiteY2" fmla="*/ 962025 h 962025"/>
                <a:gd name="connsiteX3" fmla="*/ 342900 w 971550"/>
                <a:gd name="connsiteY3" fmla="*/ 644525 h 962025"/>
                <a:gd name="connsiteX4" fmla="*/ 650875 w 971550"/>
                <a:gd name="connsiteY4" fmla="*/ 958850 h 962025"/>
                <a:gd name="connsiteX5" fmla="*/ 777875 w 971550"/>
                <a:gd name="connsiteY5" fmla="*/ 742950 h 962025"/>
                <a:gd name="connsiteX6" fmla="*/ 971550 w 971550"/>
                <a:gd name="connsiteY6" fmla="*/ 866775 h 962025"/>
                <a:gd name="connsiteX7" fmla="*/ 438150 w 971550"/>
                <a:gd name="connsiteY7" fmla="*/ 0 h 962025"/>
                <a:gd name="connsiteX0" fmla="*/ 438150 w 974725"/>
                <a:gd name="connsiteY0" fmla="*/ 0 h 962025"/>
                <a:gd name="connsiteX1" fmla="*/ 0 w 974725"/>
                <a:gd name="connsiteY1" fmla="*/ 720725 h 962025"/>
                <a:gd name="connsiteX2" fmla="*/ 139700 w 974725"/>
                <a:gd name="connsiteY2" fmla="*/ 962025 h 962025"/>
                <a:gd name="connsiteX3" fmla="*/ 342900 w 974725"/>
                <a:gd name="connsiteY3" fmla="*/ 644525 h 962025"/>
                <a:gd name="connsiteX4" fmla="*/ 650875 w 974725"/>
                <a:gd name="connsiteY4" fmla="*/ 958850 h 962025"/>
                <a:gd name="connsiteX5" fmla="*/ 777875 w 974725"/>
                <a:gd name="connsiteY5" fmla="*/ 742950 h 962025"/>
                <a:gd name="connsiteX6" fmla="*/ 974725 w 974725"/>
                <a:gd name="connsiteY6" fmla="*/ 863600 h 962025"/>
                <a:gd name="connsiteX7" fmla="*/ 438150 w 974725"/>
                <a:gd name="connsiteY7" fmla="*/ 0 h 962025"/>
                <a:gd name="connsiteX0" fmla="*/ 447675 w 984250"/>
                <a:gd name="connsiteY0" fmla="*/ 0 h 962025"/>
                <a:gd name="connsiteX1" fmla="*/ 0 w 984250"/>
                <a:gd name="connsiteY1" fmla="*/ 715962 h 962025"/>
                <a:gd name="connsiteX2" fmla="*/ 149225 w 984250"/>
                <a:gd name="connsiteY2" fmla="*/ 962025 h 962025"/>
                <a:gd name="connsiteX3" fmla="*/ 352425 w 984250"/>
                <a:gd name="connsiteY3" fmla="*/ 644525 h 962025"/>
                <a:gd name="connsiteX4" fmla="*/ 660400 w 984250"/>
                <a:gd name="connsiteY4" fmla="*/ 958850 h 962025"/>
                <a:gd name="connsiteX5" fmla="*/ 787400 w 984250"/>
                <a:gd name="connsiteY5" fmla="*/ 742950 h 962025"/>
                <a:gd name="connsiteX6" fmla="*/ 984250 w 984250"/>
                <a:gd name="connsiteY6" fmla="*/ 863600 h 962025"/>
                <a:gd name="connsiteX7" fmla="*/ 447675 w 984250"/>
                <a:gd name="connsiteY7" fmla="*/ 0 h 962025"/>
                <a:gd name="connsiteX0" fmla="*/ 447675 w 989013"/>
                <a:gd name="connsiteY0" fmla="*/ 0 h 962025"/>
                <a:gd name="connsiteX1" fmla="*/ 0 w 989013"/>
                <a:gd name="connsiteY1" fmla="*/ 715962 h 962025"/>
                <a:gd name="connsiteX2" fmla="*/ 149225 w 989013"/>
                <a:gd name="connsiteY2" fmla="*/ 962025 h 962025"/>
                <a:gd name="connsiteX3" fmla="*/ 352425 w 989013"/>
                <a:gd name="connsiteY3" fmla="*/ 644525 h 962025"/>
                <a:gd name="connsiteX4" fmla="*/ 660400 w 989013"/>
                <a:gd name="connsiteY4" fmla="*/ 958850 h 962025"/>
                <a:gd name="connsiteX5" fmla="*/ 787400 w 989013"/>
                <a:gd name="connsiteY5" fmla="*/ 742950 h 962025"/>
                <a:gd name="connsiteX6" fmla="*/ 989013 w 989013"/>
                <a:gd name="connsiteY6" fmla="*/ 858837 h 962025"/>
                <a:gd name="connsiteX7" fmla="*/ 447675 w 989013"/>
                <a:gd name="connsiteY7" fmla="*/ 0 h 962025"/>
                <a:gd name="connsiteX0" fmla="*/ 452437 w 989013"/>
                <a:gd name="connsiteY0" fmla="*/ 0 h 978694"/>
                <a:gd name="connsiteX1" fmla="*/ 0 w 989013"/>
                <a:gd name="connsiteY1" fmla="*/ 732631 h 978694"/>
                <a:gd name="connsiteX2" fmla="*/ 149225 w 989013"/>
                <a:gd name="connsiteY2" fmla="*/ 978694 h 978694"/>
                <a:gd name="connsiteX3" fmla="*/ 352425 w 989013"/>
                <a:gd name="connsiteY3" fmla="*/ 661194 h 978694"/>
                <a:gd name="connsiteX4" fmla="*/ 660400 w 989013"/>
                <a:gd name="connsiteY4" fmla="*/ 975519 h 978694"/>
                <a:gd name="connsiteX5" fmla="*/ 787400 w 989013"/>
                <a:gd name="connsiteY5" fmla="*/ 759619 h 978694"/>
                <a:gd name="connsiteX6" fmla="*/ 989013 w 989013"/>
                <a:gd name="connsiteY6" fmla="*/ 875506 h 978694"/>
                <a:gd name="connsiteX7" fmla="*/ 452437 w 989013"/>
                <a:gd name="connsiteY7" fmla="*/ 0 h 978694"/>
                <a:gd name="connsiteX0" fmla="*/ 435768 w 989013"/>
                <a:gd name="connsiteY0" fmla="*/ 0 h 854869"/>
                <a:gd name="connsiteX1" fmla="*/ 0 w 989013"/>
                <a:gd name="connsiteY1" fmla="*/ 608806 h 854869"/>
                <a:gd name="connsiteX2" fmla="*/ 149225 w 989013"/>
                <a:gd name="connsiteY2" fmla="*/ 854869 h 854869"/>
                <a:gd name="connsiteX3" fmla="*/ 352425 w 989013"/>
                <a:gd name="connsiteY3" fmla="*/ 537369 h 854869"/>
                <a:gd name="connsiteX4" fmla="*/ 660400 w 989013"/>
                <a:gd name="connsiteY4" fmla="*/ 851694 h 854869"/>
                <a:gd name="connsiteX5" fmla="*/ 787400 w 989013"/>
                <a:gd name="connsiteY5" fmla="*/ 635794 h 854869"/>
                <a:gd name="connsiteX6" fmla="*/ 989013 w 989013"/>
                <a:gd name="connsiteY6" fmla="*/ 751681 h 854869"/>
                <a:gd name="connsiteX7" fmla="*/ 435768 w 989013"/>
                <a:gd name="connsiteY7" fmla="*/ 0 h 854869"/>
                <a:gd name="connsiteX0" fmla="*/ 447675 w 989013"/>
                <a:gd name="connsiteY0" fmla="*/ 0 h 957262"/>
                <a:gd name="connsiteX1" fmla="*/ 0 w 989013"/>
                <a:gd name="connsiteY1" fmla="*/ 711199 h 957262"/>
                <a:gd name="connsiteX2" fmla="*/ 149225 w 989013"/>
                <a:gd name="connsiteY2" fmla="*/ 957262 h 957262"/>
                <a:gd name="connsiteX3" fmla="*/ 352425 w 989013"/>
                <a:gd name="connsiteY3" fmla="*/ 639762 h 957262"/>
                <a:gd name="connsiteX4" fmla="*/ 660400 w 989013"/>
                <a:gd name="connsiteY4" fmla="*/ 954087 h 957262"/>
                <a:gd name="connsiteX5" fmla="*/ 787400 w 989013"/>
                <a:gd name="connsiteY5" fmla="*/ 738187 h 957262"/>
                <a:gd name="connsiteX6" fmla="*/ 989013 w 989013"/>
                <a:gd name="connsiteY6" fmla="*/ 854074 h 957262"/>
                <a:gd name="connsiteX7" fmla="*/ 447675 w 989013"/>
                <a:gd name="connsiteY7" fmla="*/ 0 h 957262"/>
                <a:gd name="connsiteX0" fmla="*/ 452438 w 989013"/>
                <a:gd name="connsiteY0" fmla="*/ 0 h 962025"/>
                <a:gd name="connsiteX1" fmla="*/ 0 w 989013"/>
                <a:gd name="connsiteY1" fmla="*/ 715962 h 962025"/>
                <a:gd name="connsiteX2" fmla="*/ 149225 w 989013"/>
                <a:gd name="connsiteY2" fmla="*/ 962025 h 962025"/>
                <a:gd name="connsiteX3" fmla="*/ 352425 w 989013"/>
                <a:gd name="connsiteY3" fmla="*/ 644525 h 962025"/>
                <a:gd name="connsiteX4" fmla="*/ 660400 w 989013"/>
                <a:gd name="connsiteY4" fmla="*/ 958850 h 962025"/>
                <a:gd name="connsiteX5" fmla="*/ 787400 w 989013"/>
                <a:gd name="connsiteY5" fmla="*/ 742950 h 962025"/>
                <a:gd name="connsiteX6" fmla="*/ 989013 w 989013"/>
                <a:gd name="connsiteY6" fmla="*/ 858837 h 962025"/>
                <a:gd name="connsiteX7" fmla="*/ 452438 w 989013"/>
                <a:gd name="connsiteY7" fmla="*/ 0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013" h="962025">
                  <a:moveTo>
                    <a:pt x="452438" y="0"/>
                  </a:moveTo>
                  <a:lnTo>
                    <a:pt x="0" y="715962"/>
                  </a:lnTo>
                  <a:lnTo>
                    <a:pt x="149225" y="962025"/>
                  </a:lnTo>
                  <a:lnTo>
                    <a:pt x="352425" y="644525"/>
                  </a:lnTo>
                  <a:lnTo>
                    <a:pt x="660400" y="958850"/>
                  </a:lnTo>
                  <a:lnTo>
                    <a:pt x="787400" y="742950"/>
                  </a:lnTo>
                  <a:lnTo>
                    <a:pt x="989013" y="858837"/>
                  </a:lnTo>
                  <a:lnTo>
                    <a:pt x="4524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115" name="Groep 114">
            <a:extLst>
              <a:ext uri="{FF2B5EF4-FFF2-40B4-BE49-F238E27FC236}">
                <a16:creationId xmlns:a16="http://schemas.microsoft.com/office/drawing/2014/main" id="{DD152CD1-21AD-41A3-AC37-7A7F53DDE824}"/>
              </a:ext>
            </a:extLst>
          </p:cNvPr>
          <p:cNvGrpSpPr/>
          <p:nvPr/>
        </p:nvGrpSpPr>
        <p:grpSpPr>
          <a:xfrm>
            <a:off x="10849071" y="2317469"/>
            <a:ext cx="2126090" cy="1684220"/>
            <a:chOff x="8642498" y="-1944061"/>
            <a:chExt cx="1651424" cy="1308205"/>
          </a:xfrm>
        </p:grpSpPr>
        <p:sp>
          <p:nvSpPr>
            <p:cNvPr id="106" name="Gelijkbenige driehoek 105">
              <a:extLst>
                <a:ext uri="{FF2B5EF4-FFF2-40B4-BE49-F238E27FC236}">
                  <a16:creationId xmlns:a16="http://schemas.microsoft.com/office/drawing/2014/main" id="{852622CE-F7A8-4431-AF5C-2183EE634B91}"/>
                </a:ext>
              </a:extLst>
            </p:cNvPr>
            <p:cNvSpPr/>
            <p:nvPr/>
          </p:nvSpPr>
          <p:spPr>
            <a:xfrm>
              <a:off x="8642498" y="-1942973"/>
              <a:ext cx="1651424" cy="1307117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16" name="Vrije vorm: vorm 115">
              <a:extLst>
                <a:ext uri="{FF2B5EF4-FFF2-40B4-BE49-F238E27FC236}">
                  <a16:creationId xmlns:a16="http://schemas.microsoft.com/office/drawing/2014/main" id="{06364C55-3173-4EAF-8A6B-D20912E3DC0F}"/>
                </a:ext>
              </a:extLst>
            </p:cNvPr>
            <p:cNvSpPr/>
            <p:nvPr/>
          </p:nvSpPr>
          <p:spPr>
            <a:xfrm>
              <a:off x="9220200" y="-1944061"/>
              <a:ext cx="540544" cy="529431"/>
            </a:xfrm>
            <a:custGeom>
              <a:avLst/>
              <a:gdLst>
                <a:gd name="connsiteX0" fmla="*/ 428625 w 962025"/>
                <a:gd name="connsiteY0" fmla="*/ 0 h 981075"/>
                <a:gd name="connsiteX1" fmla="*/ 0 w 962025"/>
                <a:gd name="connsiteY1" fmla="*/ 704850 h 981075"/>
                <a:gd name="connsiteX2" fmla="*/ 95250 w 962025"/>
                <a:gd name="connsiteY2" fmla="*/ 952500 h 981075"/>
                <a:gd name="connsiteX3" fmla="*/ 342900 w 962025"/>
                <a:gd name="connsiteY3" fmla="*/ 704850 h 981075"/>
                <a:gd name="connsiteX4" fmla="*/ 647700 w 962025"/>
                <a:gd name="connsiteY4" fmla="*/ 981075 h 981075"/>
                <a:gd name="connsiteX5" fmla="*/ 800100 w 962025"/>
                <a:gd name="connsiteY5" fmla="*/ 781050 h 981075"/>
                <a:gd name="connsiteX6" fmla="*/ 962025 w 962025"/>
                <a:gd name="connsiteY6" fmla="*/ 866775 h 981075"/>
                <a:gd name="connsiteX7" fmla="*/ 428625 w 962025"/>
                <a:gd name="connsiteY7" fmla="*/ 0 h 981075"/>
                <a:gd name="connsiteX0" fmla="*/ 438150 w 971550"/>
                <a:gd name="connsiteY0" fmla="*/ 0 h 981075"/>
                <a:gd name="connsiteX1" fmla="*/ 0 w 971550"/>
                <a:gd name="connsiteY1" fmla="*/ 720725 h 981075"/>
                <a:gd name="connsiteX2" fmla="*/ 104775 w 971550"/>
                <a:gd name="connsiteY2" fmla="*/ 952500 h 981075"/>
                <a:gd name="connsiteX3" fmla="*/ 352425 w 971550"/>
                <a:gd name="connsiteY3" fmla="*/ 704850 h 981075"/>
                <a:gd name="connsiteX4" fmla="*/ 657225 w 971550"/>
                <a:gd name="connsiteY4" fmla="*/ 981075 h 981075"/>
                <a:gd name="connsiteX5" fmla="*/ 809625 w 971550"/>
                <a:gd name="connsiteY5" fmla="*/ 781050 h 981075"/>
                <a:gd name="connsiteX6" fmla="*/ 971550 w 971550"/>
                <a:gd name="connsiteY6" fmla="*/ 866775 h 981075"/>
                <a:gd name="connsiteX7" fmla="*/ 438150 w 971550"/>
                <a:gd name="connsiteY7" fmla="*/ 0 h 981075"/>
                <a:gd name="connsiteX0" fmla="*/ 438150 w 971550"/>
                <a:gd name="connsiteY0" fmla="*/ 0 h 981075"/>
                <a:gd name="connsiteX1" fmla="*/ 0 w 971550"/>
                <a:gd name="connsiteY1" fmla="*/ 720725 h 981075"/>
                <a:gd name="connsiteX2" fmla="*/ 139700 w 971550"/>
                <a:gd name="connsiteY2" fmla="*/ 962025 h 981075"/>
                <a:gd name="connsiteX3" fmla="*/ 352425 w 971550"/>
                <a:gd name="connsiteY3" fmla="*/ 704850 h 981075"/>
                <a:gd name="connsiteX4" fmla="*/ 657225 w 971550"/>
                <a:gd name="connsiteY4" fmla="*/ 981075 h 981075"/>
                <a:gd name="connsiteX5" fmla="*/ 809625 w 971550"/>
                <a:gd name="connsiteY5" fmla="*/ 781050 h 981075"/>
                <a:gd name="connsiteX6" fmla="*/ 971550 w 971550"/>
                <a:gd name="connsiteY6" fmla="*/ 866775 h 981075"/>
                <a:gd name="connsiteX7" fmla="*/ 438150 w 971550"/>
                <a:gd name="connsiteY7" fmla="*/ 0 h 981075"/>
                <a:gd name="connsiteX0" fmla="*/ 438150 w 971550"/>
                <a:gd name="connsiteY0" fmla="*/ 0 h 981075"/>
                <a:gd name="connsiteX1" fmla="*/ 0 w 971550"/>
                <a:gd name="connsiteY1" fmla="*/ 720725 h 981075"/>
                <a:gd name="connsiteX2" fmla="*/ 139700 w 971550"/>
                <a:gd name="connsiteY2" fmla="*/ 962025 h 981075"/>
                <a:gd name="connsiteX3" fmla="*/ 365125 w 971550"/>
                <a:gd name="connsiteY3" fmla="*/ 635000 h 981075"/>
                <a:gd name="connsiteX4" fmla="*/ 657225 w 971550"/>
                <a:gd name="connsiteY4" fmla="*/ 981075 h 981075"/>
                <a:gd name="connsiteX5" fmla="*/ 809625 w 971550"/>
                <a:gd name="connsiteY5" fmla="*/ 781050 h 981075"/>
                <a:gd name="connsiteX6" fmla="*/ 971550 w 971550"/>
                <a:gd name="connsiteY6" fmla="*/ 866775 h 981075"/>
                <a:gd name="connsiteX7" fmla="*/ 438150 w 971550"/>
                <a:gd name="connsiteY7" fmla="*/ 0 h 981075"/>
                <a:gd name="connsiteX0" fmla="*/ 438150 w 971550"/>
                <a:gd name="connsiteY0" fmla="*/ 0 h 981075"/>
                <a:gd name="connsiteX1" fmla="*/ 0 w 971550"/>
                <a:gd name="connsiteY1" fmla="*/ 720725 h 981075"/>
                <a:gd name="connsiteX2" fmla="*/ 139700 w 971550"/>
                <a:gd name="connsiteY2" fmla="*/ 962025 h 981075"/>
                <a:gd name="connsiteX3" fmla="*/ 349250 w 971550"/>
                <a:gd name="connsiteY3" fmla="*/ 546100 h 981075"/>
                <a:gd name="connsiteX4" fmla="*/ 657225 w 971550"/>
                <a:gd name="connsiteY4" fmla="*/ 981075 h 981075"/>
                <a:gd name="connsiteX5" fmla="*/ 809625 w 971550"/>
                <a:gd name="connsiteY5" fmla="*/ 781050 h 981075"/>
                <a:gd name="connsiteX6" fmla="*/ 971550 w 971550"/>
                <a:gd name="connsiteY6" fmla="*/ 866775 h 981075"/>
                <a:gd name="connsiteX7" fmla="*/ 438150 w 971550"/>
                <a:gd name="connsiteY7" fmla="*/ 0 h 981075"/>
                <a:gd name="connsiteX0" fmla="*/ 438150 w 971550"/>
                <a:gd name="connsiteY0" fmla="*/ 0 h 981075"/>
                <a:gd name="connsiteX1" fmla="*/ 0 w 971550"/>
                <a:gd name="connsiteY1" fmla="*/ 720725 h 981075"/>
                <a:gd name="connsiteX2" fmla="*/ 139700 w 971550"/>
                <a:gd name="connsiteY2" fmla="*/ 962025 h 981075"/>
                <a:gd name="connsiteX3" fmla="*/ 342900 w 971550"/>
                <a:gd name="connsiteY3" fmla="*/ 644525 h 981075"/>
                <a:gd name="connsiteX4" fmla="*/ 657225 w 971550"/>
                <a:gd name="connsiteY4" fmla="*/ 981075 h 981075"/>
                <a:gd name="connsiteX5" fmla="*/ 809625 w 971550"/>
                <a:gd name="connsiteY5" fmla="*/ 781050 h 981075"/>
                <a:gd name="connsiteX6" fmla="*/ 971550 w 971550"/>
                <a:gd name="connsiteY6" fmla="*/ 866775 h 981075"/>
                <a:gd name="connsiteX7" fmla="*/ 438150 w 971550"/>
                <a:gd name="connsiteY7" fmla="*/ 0 h 981075"/>
                <a:gd name="connsiteX0" fmla="*/ 438150 w 971550"/>
                <a:gd name="connsiteY0" fmla="*/ 0 h 962025"/>
                <a:gd name="connsiteX1" fmla="*/ 0 w 971550"/>
                <a:gd name="connsiteY1" fmla="*/ 720725 h 962025"/>
                <a:gd name="connsiteX2" fmla="*/ 139700 w 971550"/>
                <a:gd name="connsiteY2" fmla="*/ 962025 h 962025"/>
                <a:gd name="connsiteX3" fmla="*/ 342900 w 971550"/>
                <a:gd name="connsiteY3" fmla="*/ 644525 h 962025"/>
                <a:gd name="connsiteX4" fmla="*/ 666750 w 971550"/>
                <a:gd name="connsiteY4" fmla="*/ 860425 h 962025"/>
                <a:gd name="connsiteX5" fmla="*/ 809625 w 971550"/>
                <a:gd name="connsiteY5" fmla="*/ 781050 h 962025"/>
                <a:gd name="connsiteX6" fmla="*/ 971550 w 971550"/>
                <a:gd name="connsiteY6" fmla="*/ 866775 h 962025"/>
                <a:gd name="connsiteX7" fmla="*/ 438150 w 971550"/>
                <a:gd name="connsiteY7" fmla="*/ 0 h 962025"/>
                <a:gd name="connsiteX0" fmla="*/ 438150 w 971550"/>
                <a:gd name="connsiteY0" fmla="*/ 0 h 962025"/>
                <a:gd name="connsiteX1" fmla="*/ 0 w 971550"/>
                <a:gd name="connsiteY1" fmla="*/ 720725 h 962025"/>
                <a:gd name="connsiteX2" fmla="*/ 139700 w 971550"/>
                <a:gd name="connsiteY2" fmla="*/ 962025 h 962025"/>
                <a:gd name="connsiteX3" fmla="*/ 342900 w 971550"/>
                <a:gd name="connsiteY3" fmla="*/ 644525 h 962025"/>
                <a:gd name="connsiteX4" fmla="*/ 650875 w 971550"/>
                <a:gd name="connsiteY4" fmla="*/ 958850 h 962025"/>
                <a:gd name="connsiteX5" fmla="*/ 809625 w 971550"/>
                <a:gd name="connsiteY5" fmla="*/ 781050 h 962025"/>
                <a:gd name="connsiteX6" fmla="*/ 971550 w 971550"/>
                <a:gd name="connsiteY6" fmla="*/ 866775 h 962025"/>
                <a:gd name="connsiteX7" fmla="*/ 438150 w 971550"/>
                <a:gd name="connsiteY7" fmla="*/ 0 h 962025"/>
                <a:gd name="connsiteX0" fmla="*/ 438150 w 971550"/>
                <a:gd name="connsiteY0" fmla="*/ 0 h 962025"/>
                <a:gd name="connsiteX1" fmla="*/ 0 w 971550"/>
                <a:gd name="connsiteY1" fmla="*/ 720725 h 962025"/>
                <a:gd name="connsiteX2" fmla="*/ 139700 w 971550"/>
                <a:gd name="connsiteY2" fmla="*/ 962025 h 962025"/>
                <a:gd name="connsiteX3" fmla="*/ 342900 w 971550"/>
                <a:gd name="connsiteY3" fmla="*/ 644525 h 962025"/>
                <a:gd name="connsiteX4" fmla="*/ 650875 w 971550"/>
                <a:gd name="connsiteY4" fmla="*/ 958850 h 962025"/>
                <a:gd name="connsiteX5" fmla="*/ 793750 w 971550"/>
                <a:gd name="connsiteY5" fmla="*/ 714375 h 962025"/>
                <a:gd name="connsiteX6" fmla="*/ 971550 w 971550"/>
                <a:gd name="connsiteY6" fmla="*/ 866775 h 962025"/>
                <a:gd name="connsiteX7" fmla="*/ 438150 w 971550"/>
                <a:gd name="connsiteY7" fmla="*/ 0 h 962025"/>
                <a:gd name="connsiteX0" fmla="*/ 438150 w 971550"/>
                <a:gd name="connsiteY0" fmla="*/ 0 h 962025"/>
                <a:gd name="connsiteX1" fmla="*/ 0 w 971550"/>
                <a:gd name="connsiteY1" fmla="*/ 720725 h 962025"/>
                <a:gd name="connsiteX2" fmla="*/ 139700 w 971550"/>
                <a:gd name="connsiteY2" fmla="*/ 962025 h 962025"/>
                <a:gd name="connsiteX3" fmla="*/ 342900 w 971550"/>
                <a:gd name="connsiteY3" fmla="*/ 644525 h 962025"/>
                <a:gd name="connsiteX4" fmla="*/ 650875 w 971550"/>
                <a:gd name="connsiteY4" fmla="*/ 958850 h 962025"/>
                <a:gd name="connsiteX5" fmla="*/ 777875 w 971550"/>
                <a:gd name="connsiteY5" fmla="*/ 742950 h 962025"/>
                <a:gd name="connsiteX6" fmla="*/ 971550 w 971550"/>
                <a:gd name="connsiteY6" fmla="*/ 866775 h 962025"/>
                <a:gd name="connsiteX7" fmla="*/ 438150 w 971550"/>
                <a:gd name="connsiteY7" fmla="*/ 0 h 962025"/>
                <a:gd name="connsiteX0" fmla="*/ 438150 w 974725"/>
                <a:gd name="connsiteY0" fmla="*/ 0 h 962025"/>
                <a:gd name="connsiteX1" fmla="*/ 0 w 974725"/>
                <a:gd name="connsiteY1" fmla="*/ 720725 h 962025"/>
                <a:gd name="connsiteX2" fmla="*/ 139700 w 974725"/>
                <a:gd name="connsiteY2" fmla="*/ 962025 h 962025"/>
                <a:gd name="connsiteX3" fmla="*/ 342900 w 974725"/>
                <a:gd name="connsiteY3" fmla="*/ 644525 h 962025"/>
                <a:gd name="connsiteX4" fmla="*/ 650875 w 974725"/>
                <a:gd name="connsiteY4" fmla="*/ 958850 h 962025"/>
                <a:gd name="connsiteX5" fmla="*/ 777875 w 974725"/>
                <a:gd name="connsiteY5" fmla="*/ 742950 h 962025"/>
                <a:gd name="connsiteX6" fmla="*/ 974725 w 974725"/>
                <a:gd name="connsiteY6" fmla="*/ 863600 h 962025"/>
                <a:gd name="connsiteX7" fmla="*/ 438150 w 974725"/>
                <a:gd name="connsiteY7" fmla="*/ 0 h 962025"/>
                <a:gd name="connsiteX0" fmla="*/ 447675 w 984250"/>
                <a:gd name="connsiteY0" fmla="*/ 0 h 962025"/>
                <a:gd name="connsiteX1" fmla="*/ 0 w 984250"/>
                <a:gd name="connsiteY1" fmla="*/ 715962 h 962025"/>
                <a:gd name="connsiteX2" fmla="*/ 149225 w 984250"/>
                <a:gd name="connsiteY2" fmla="*/ 962025 h 962025"/>
                <a:gd name="connsiteX3" fmla="*/ 352425 w 984250"/>
                <a:gd name="connsiteY3" fmla="*/ 644525 h 962025"/>
                <a:gd name="connsiteX4" fmla="*/ 660400 w 984250"/>
                <a:gd name="connsiteY4" fmla="*/ 958850 h 962025"/>
                <a:gd name="connsiteX5" fmla="*/ 787400 w 984250"/>
                <a:gd name="connsiteY5" fmla="*/ 742950 h 962025"/>
                <a:gd name="connsiteX6" fmla="*/ 984250 w 984250"/>
                <a:gd name="connsiteY6" fmla="*/ 863600 h 962025"/>
                <a:gd name="connsiteX7" fmla="*/ 447675 w 984250"/>
                <a:gd name="connsiteY7" fmla="*/ 0 h 962025"/>
                <a:gd name="connsiteX0" fmla="*/ 447675 w 989013"/>
                <a:gd name="connsiteY0" fmla="*/ 0 h 962025"/>
                <a:gd name="connsiteX1" fmla="*/ 0 w 989013"/>
                <a:gd name="connsiteY1" fmla="*/ 715962 h 962025"/>
                <a:gd name="connsiteX2" fmla="*/ 149225 w 989013"/>
                <a:gd name="connsiteY2" fmla="*/ 962025 h 962025"/>
                <a:gd name="connsiteX3" fmla="*/ 352425 w 989013"/>
                <a:gd name="connsiteY3" fmla="*/ 644525 h 962025"/>
                <a:gd name="connsiteX4" fmla="*/ 660400 w 989013"/>
                <a:gd name="connsiteY4" fmla="*/ 958850 h 962025"/>
                <a:gd name="connsiteX5" fmla="*/ 787400 w 989013"/>
                <a:gd name="connsiteY5" fmla="*/ 742950 h 962025"/>
                <a:gd name="connsiteX6" fmla="*/ 989013 w 989013"/>
                <a:gd name="connsiteY6" fmla="*/ 858837 h 962025"/>
                <a:gd name="connsiteX7" fmla="*/ 447675 w 989013"/>
                <a:gd name="connsiteY7" fmla="*/ 0 h 962025"/>
                <a:gd name="connsiteX0" fmla="*/ 452437 w 989013"/>
                <a:gd name="connsiteY0" fmla="*/ 0 h 978694"/>
                <a:gd name="connsiteX1" fmla="*/ 0 w 989013"/>
                <a:gd name="connsiteY1" fmla="*/ 732631 h 978694"/>
                <a:gd name="connsiteX2" fmla="*/ 149225 w 989013"/>
                <a:gd name="connsiteY2" fmla="*/ 978694 h 978694"/>
                <a:gd name="connsiteX3" fmla="*/ 352425 w 989013"/>
                <a:gd name="connsiteY3" fmla="*/ 661194 h 978694"/>
                <a:gd name="connsiteX4" fmla="*/ 660400 w 989013"/>
                <a:gd name="connsiteY4" fmla="*/ 975519 h 978694"/>
                <a:gd name="connsiteX5" fmla="*/ 787400 w 989013"/>
                <a:gd name="connsiteY5" fmla="*/ 759619 h 978694"/>
                <a:gd name="connsiteX6" fmla="*/ 989013 w 989013"/>
                <a:gd name="connsiteY6" fmla="*/ 875506 h 978694"/>
                <a:gd name="connsiteX7" fmla="*/ 452437 w 989013"/>
                <a:gd name="connsiteY7" fmla="*/ 0 h 978694"/>
                <a:gd name="connsiteX0" fmla="*/ 435768 w 989013"/>
                <a:gd name="connsiteY0" fmla="*/ 0 h 854869"/>
                <a:gd name="connsiteX1" fmla="*/ 0 w 989013"/>
                <a:gd name="connsiteY1" fmla="*/ 608806 h 854869"/>
                <a:gd name="connsiteX2" fmla="*/ 149225 w 989013"/>
                <a:gd name="connsiteY2" fmla="*/ 854869 h 854869"/>
                <a:gd name="connsiteX3" fmla="*/ 352425 w 989013"/>
                <a:gd name="connsiteY3" fmla="*/ 537369 h 854869"/>
                <a:gd name="connsiteX4" fmla="*/ 660400 w 989013"/>
                <a:gd name="connsiteY4" fmla="*/ 851694 h 854869"/>
                <a:gd name="connsiteX5" fmla="*/ 787400 w 989013"/>
                <a:gd name="connsiteY5" fmla="*/ 635794 h 854869"/>
                <a:gd name="connsiteX6" fmla="*/ 989013 w 989013"/>
                <a:gd name="connsiteY6" fmla="*/ 751681 h 854869"/>
                <a:gd name="connsiteX7" fmla="*/ 435768 w 989013"/>
                <a:gd name="connsiteY7" fmla="*/ 0 h 854869"/>
                <a:gd name="connsiteX0" fmla="*/ 447675 w 989013"/>
                <a:gd name="connsiteY0" fmla="*/ 0 h 957262"/>
                <a:gd name="connsiteX1" fmla="*/ 0 w 989013"/>
                <a:gd name="connsiteY1" fmla="*/ 711199 h 957262"/>
                <a:gd name="connsiteX2" fmla="*/ 149225 w 989013"/>
                <a:gd name="connsiteY2" fmla="*/ 957262 h 957262"/>
                <a:gd name="connsiteX3" fmla="*/ 352425 w 989013"/>
                <a:gd name="connsiteY3" fmla="*/ 639762 h 957262"/>
                <a:gd name="connsiteX4" fmla="*/ 660400 w 989013"/>
                <a:gd name="connsiteY4" fmla="*/ 954087 h 957262"/>
                <a:gd name="connsiteX5" fmla="*/ 787400 w 989013"/>
                <a:gd name="connsiteY5" fmla="*/ 738187 h 957262"/>
                <a:gd name="connsiteX6" fmla="*/ 989013 w 989013"/>
                <a:gd name="connsiteY6" fmla="*/ 854074 h 957262"/>
                <a:gd name="connsiteX7" fmla="*/ 447675 w 989013"/>
                <a:gd name="connsiteY7" fmla="*/ 0 h 957262"/>
                <a:gd name="connsiteX0" fmla="*/ 452438 w 989013"/>
                <a:gd name="connsiteY0" fmla="*/ 0 h 962025"/>
                <a:gd name="connsiteX1" fmla="*/ 0 w 989013"/>
                <a:gd name="connsiteY1" fmla="*/ 715962 h 962025"/>
                <a:gd name="connsiteX2" fmla="*/ 149225 w 989013"/>
                <a:gd name="connsiteY2" fmla="*/ 962025 h 962025"/>
                <a:gd name="connsiteX3" fmla="*/ 352425 w 989013"/>
                <a:gd name="connsiteY3" fmla="*/ 644525 h 962025"/>
                <a:gd name="connsiteX4" fmla="*/ 660400 w 989013"/>
                <a:gd name="connsiteY4" fmla="*/ 958850 h 962025"/>
                <a:gd name="connsiteX5" fmla="*/ 787400 w 989013"/>
                <a:gd name="connsiteY5" fmla="*/ 742950 h 962025"/>
                <a:gd name="connsiteX6" fmla="*/ 989013 w 989013"/>
                <a:gd name="connsiteY6" fmla="*/ 858837 h 962025"/>
                <a:gd name="connsiteX7" fmla="*/ 452438 w 989013"/>
                <a:gd name="connsiteY7" fmla="*/ 0 h 962025"/>
                <a:gd name="connsiteX0" fmla="*/ 452438 w 971585"/>
                <a:gd name="connsiteY0" fmla="*/ 0 h 962025"/>
                <a:gd name="connsiteX1" fmla="*/ 0 w 971585"/>
                <a:gd name="connsiteY1" fmla="*/ 715962 h 962025"/>
                <a:gd name="connsiteX2" fmla="*/ 149225 w 971585"/>
                <a:gd name="connsiteY2" fmla="*/ 962025 h 962025"/>
                <a:gd name="connsiteX3" fmla="*/ 352425 w 971585"/>
                <a:gd name="connsiteY3" fmla="*/ 644525 h 962025"/>
                <a:gd name="connsiteX4" fmla="*/ 660400 w 971585"/>
                <a:gd name="connsiteY4" fmla="*/ 958850 h 962025"/>
                <a:gd name="connsiteX5" fmla="*/ 787400 w 971585"/>
                <a:gd name="connsiteY5" fmla="*/ 742950 h 962025"/>
                <a:gd name="connsiteX6" fmla="*/ 971585 w 971585"/>
                <a:gd name="connsiteY6" fmla="*/ 889125 h 962025"/>
                <a:gd name="connsiteX7" fmla="*/ 452438 w 971585"/>
                <a:gd name="connsiteY7" fmla="*/ 0 h 962025"/>
                <a:gd name="connsiteX0" fmla="*/ 452438 w 989013"/>
                <a:gd name="connsiteY0" fmla="*/ 0 h 962025"/>
                <a:gd name="connsiteX1" fmla="*/ 0 w 989013"/>
                <a:gd name="connsiteY1" fmla="*/ 715962 h 962025"/>
                <a:gd name="connsiteX2" fmla="*/ 149225 w 989013"/>
                <a:gd name="connsiteY2" fmla="*/ 962025 h 962025"/>
                <a:gd name="connsiteX3" fmla="*/ 352425 w 989013"/>
                <a:gd name="connsiteY3" fmla="*/ 644525 h 962025"/>
                <a:gd name="connsiteX4" fmla="*/ 660400 w 989013"/>
                <a:gd name="connsiteY4" fmla="*/ 958850 h 962025"/>
                <a:gd name="connsiteX5" fmla="*/ 787400 w 989013"/>
                <a:gd name="connsiteY5" fmla="*/ 742950 h 962025"/>
                <a:gd name="connsiteX6" fmla="*/ 989013 w 989013"/>
                <a:gd name="connsiteY6" fmla="*/ 845856 h 962025"/>
                <a:gd name="connsiteX7" fmla="*/ 452438 w 989013"/>
                <a:gd name="connsiteY7" fmla="*/ 0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013" h="962025">
                  <a:moveTo>
                    <a:pt x="452438" y="0"/>
                  </a:moveTo>
                  <a:lnTo>
                    <a:pt x="0" y="715962"/>
                  </a:lnTo>
                  <a:lnTo>
                    <a:pt x="149225" y="962025"/>
                  </a:lnTo>
                  <a:lnTo>
                    <a:pt x="352425" y="644525"/>
                  </a:lnTo>
                  <a:lnTo>
                    <a:pt x="660400" y="958850"/>
                  </a:lnTo>
                  <a:lnTo>
                    <a:pt x="787400" y="742950"/>
                  </a:lnTo>
                  <a:lnTo>
                    <a:pt x="989013" y="845856"/>
                  </a:lnTo>
                  <a:lnTo>
                    <a:pt x="4524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119" name="Groep 118">
            <a:extLst>
              <a:ext uri="{FF2B5EF4-FFF2-40B4-BE49-F238E27FC236}">
                <a16:creationId xmlns:a16="http://schemas.microsoft.com/office/drawing/2014/main" id="{1B50C15E-524F-4DF7-BED9-38E1F7F350CB}"/>
              </a:ext>
            </a:extLst>
          </p:cNvPr>
          <p:cNvGrpSpPr/>
          <p:nvPr/>
        </p:nvGrpSpPr>
        <p:grpSpPr>
          <a:xfrm>
            <a:off x="-675942" y="1635009"/>
            <a:ext cx="3793661" cy="2433395"/>
            <a:chOff x="-423201" y="-2996066"/>
            <a:chExt cx="3793661" cy="2433395"/>
          </a:xfrm>
        </p:grpSpPr>
        <p:sp>
          <p:nvSpPr>
            <p:cNvPr id="103" name="Gelijkbenige driehoek 102">
              <a:extLst>
                <a:ext uri="{FF2B5EF4-FFF2-40B4-BE49-F238E27FC236}">
                  <a16:creationId xmlns:a16="http://schemas.microsoft.com/office/drawing/2014/main" id="{71BB9A00-6E48-4F48-9E21-111D24E3E19F}"/>
                </a:ext>
              </a:extLst>
            </p:cNvPr>
            <p:cNvSpPr/>
            <p:nvPr/>
          </p:nvSpPr>
          <p:spPr>
            <a:xfrm>
              <a:off x="-423201" y="-2993925"/>
              <a:ext cx="3793661" cy="243125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B0F5D4FF-0970-4DBE-964D-CC2AC1013461}"/>
                </a:ext>
              </a:extLst>
            </p:cNvPr>
            <p:cNvSpPr/>
            <p:nvPr/>
          </p:nvSpPr>
          <p:spPr>
            <a:xfrm>
              <a:off x="942133" y="-2996066"/>
              <a:ext cx="1431925" cy="1155700"/>
            </a:xfrm>
            <a:custGeom>
              <a:avLst/>
              <a:gdLst>
                <a:gd name="connsiteX0" fmla="*/ 520700 w 1425575"/>
                <a:gd name="connsiteY0" fmla="*/ 0 h 1193800"/>
                <a:gd name="connsiteX1" fmla="*/ 0 w 1425575"/>
                <a:gd name="connsiteY1" fmla="*/ 682625 h 1193800"/>
                <a:gd name="connsiteX2" fmla="*/ 200025 w 1425575"/>
                <a:gd name="connsiteY2" fmla="*/ 638175 h 1193800"/>
                <a:gd name="connsiteX3" fmla="*/ 206375 w 1425575"/>
                <a:gd name="connsiteY3" fmla="*/ 784225 h 1193800"/>
                <a:gd name="connsiteX4" fmla="*/ 358775 w 1425575"/>
                <a:gd name="connsiteY4" fmla="*/ 644525 h 1193800"/>
                <a:gd name="connsiteX5" fmla="*/ 469900 w 1425575"/>
                <a:gd name="connsiteY5" fmla="*/ 828675 h 1193800"/>
                <a:gd name="connsiteX6" fmla="*/ 581025 w 1425575"/>
                <a:gd name="connsiteY6" fmla="*/ 635000 h 1193800"/>
                <a:gd name="connsiteX7" fmla="*/ 977900 w 1425575"/>
                <a:gd name="connsiteY7" fmla="*/ 1079500 h 1193800"/>
                <a:gd name="connsiteX8" fmla="*/ 895350 w 1425575"/>
                <a:gd name="connsiteY8" fmla="*/ 638175 h 1193800"/>
                <a:gd name="connsiteX9" fmla="*/ 1425575 w 1425575"/>
                <a:gd name="connsiteY9" fmla="*/ 1193800 h 1193800"/>
                <a:gd name="connsiteX10" fmla="*/ 520700 w 1425575"/>
                <a:gd name="connsiteY10" fmla="*/ 0 h 1193800"/>
                <a:gd name="connsiteX0" fmla="*/ 530225 w 1435100"/>
                <a:gd name="connsiteY0" fmla="*/ 0 h 1193800"/>
                <a:gd name="connsiteX1" fmla="*/ 0 w 1435100"/>
                <a:gd name="connsiteY1" fmla="*/ 679450 h 1193800"/>
                <a:gd name="connsiteX2" fmla="*/ 209550 w 1435100"/>
                <a:gd name="connsiteY2" fmla="*/ 638175 h 1193800"/>
                <a:gd name="connsiteX3" fmla="*/ 215900 w 1435100"/>
                <a:gd name="connsiteY3" fmla="*/ 784225 h 1193800"/>
                <a:gd name="connsiteX4" fmla="*/ 368300 w 1435100"/>
                <a:gd name="connsiteY4" fmla="*/ 644525 h 1193800"/>
                <a:gd name="connsiteX5" fmla="*/ 479425 w 1435100"/>
                <a:gd name="connsiteY5" fmla="*/ 828675 h 1193800"/>
                <a:gd name="connsiteX6" fmla="*/ 590550 w 1435100"/>
                <a:gd name="connsiteY6" fmla="*/ 635000 h 1193800"/>
                <a:gd name="connsiteX7" fmla="*/ 987425 w 1435100"/>
                <a:gd name="connsiteY7" fmla="*/ 1079500 h 1193800"/>
                <a:gd name="connsiteX8" fmla="*/ 904875 w 1435100"/>
                <a:gd name="connsiteY8" fmla="*/ 638175 h 1193800"/>
                <a:gd name="connsiteX9" fmla="*/ 1435100 w 1435100"/>
                <a:gd name="connsiteY9" fmla="*/ 1193800 h 1193800"/>
                <a:gd name="connsiteX10" fmla="*/ 530225 w 1435100"/>
                <a:gd name="connsiteY10" fmla="*/ 0 h 1193800"/>
                <a:gd name="connsiteX0" fmla="*/ 530225 w 1431925"/>
                <a:gd name="connsiteY0" fmla="*/ 0 h 1158875"/>
                <a:gd name="connsiteX1" fmla="*/ 0 w 1431925"/>
                <a:gd name="connsiteY1" fmla="*/ 679450 h 1158875"/>
                <a:gd name="connsiteX2" fmla="*/ 209550 w 1431925"/>
                <a:gd name="connsiteY2" fmla="*/ 638175 h 1158875"/>
                <a:gd name="connsiteX3" fmla="*/ 215900 w 1431925"/>
                <a:gd name="connsiteY3" fmla="*/ 784225 h 1158875"/>
                <a:gd name="connsiteX4" fmla="*/ 368300 w 1431925"/>
                <a:gd name="connsiteY4" fmla="*/ 644525 h 1158875"/>
                <a:gd name="connsiteX5" fmla="*/ 479425 w 1431925"/>
                <a:gd name="connsiteY5" fmla="*/ 828675 h 1158875"/>
                <a:gd name="connsiteX6" fmla="*/ 590550 w 1431925"/>
                <a:gd name="connsiteY6" fmla="*/ 635000 h 1158875"/>
                <a:gd name="connsiteX7" fmla="*/ 987425 w 1431925"/>
                <a:gd name="connsiteY7" fmla="*/ 1079500 h 1158875"/>
                <a:gd name="connsiteX8" fmla="*/ 904875 w 1431925"/>
                <a:gd name="connsiteY8" fmla="*/ 638175 h 1158875"/>
                <a:gd name="connsiteX9" fmla="*/ 1431925 w 1431925"/>
                <a:gd name="connsiteY9" fmla="*/ 1158875 h 1158875"/>
                <a:gd name="connsiteX10" fmla="*/ 530225 w 1431925"/>
                <a:gd name="connsiteY10" fmla="*/ 0 h 1158875"/>
                <a:gd name="connsiteX0" fmla="*/ 530225 w 1431925"/>
                <a:gd name="connsiteY0" fmla="*/ 0 h 1066800"/>
                <a:gd name="connsiteX1" fmla="*/ 0 w 1431925"/>
                <a:gd name="connsiteY1" fmla="*/ 587375 h 1066800"/>
                <a:gd name="connsiteX2" fmla="*/ 209550 w 1431925"/>
                <a:gd name="connsiteY2" fmla="*/ 546100 h 1066800"/>
                <a:gd name="connsiteX3" fmla="*/ 215900 w 1431925"/>
                <a:gd name="connsiteY3" fmla="*/ 692150 h 1066800"/>
                <a:gd name="connsiteX4" fmla="*/ 368300 w 1431925"/>
                <a:gd name="connsiteY4" fmla="*/ 552450 h 1066800"/>
                <a:gd name="connsiteX5" fmla="*/ 479425 w 1431925"/>
                <a:gd name="connsiteY5" fmla="*/ 736600 h 1066800"/>
                <a:gd name="connsiteX6" fmla="*/ 590550 w 1431925"/>
                <a:gd name="connsiteY6" fmla="*/ 542925 h 1066800"/>
                <a:gd name="connsiteX7" fmla="*/ 987425 w 1431925"/>
                <a:gd name="connsiteY7" fmla="*/ 987425 h 1066800"/>
                <a:gd name="connsiteX8" fmla="*/ 904875 w 1431925"/>
                <a:gd name="connsiteY8" fmla="*/ 546100 h 1066800"/>
                <a:gd name="connsiteX9" fmla="*/ 1431925 w 1431925"/>
                <a:gd name="connsiteY9" fmla="*/ 1066800 h 1066800"/>
                <a:gd name="connsiteX10" fmla="*/ 530225 w 1431925"/>
                <a:gd name="connsiteY10" fmla="*/ 0 h 1066800"/>
                <a:gd name="connsiteX0" fmla="*/ 527050 w 1431925"/>
                <a:gd name="connsiteY0" fmla="*/ 0 h 1158875"/>
                <a:gd name="connsiteX1" fmla="*/ 0 w 1431925"/>
                <a:gd name="connsiteY1" fmla="*/ 679450 h 1158875"/>
                <a:gd name="connsiteX2" fmla="*/ 209550 w 1431925"/>
                <a:gd name="connsiteY2" fmla="*/ 638175 h 1158875"/>
                <a:gd name="connsiteX3" fmla="*/ 215900 w 1431925"/>
                <a:gd name="connsiteY3" fmla="*/ 784225 h 1158875"/>
                <a:gd name="connsiteX4" fmla="*/ 368300 w 1431925"/>
                <a:gd name="connsiteY4" fmla="*/ 644525 h 1158875"/>
                <a:gd name="connsiteX5" fmla="*/ 479425 w 1431925"/>
                <a:gd name="connsiteY5" fmla="*/ 828675 h 1158875"/>
                <a:gd name="connsiteX6" fmla="*/ 590550 w 1431925"/>
                <a:gd name="connsiteY6" fmla="*/ 635000 h 1158875"/>
                <a:gd name="connsiteX7" fmla="*/ 987425 w 1431925"/>
                <a:gd name="connsiteY7" fmla="*/ 1079500 h 1158875"/>
                <a:gd name="connsiteX8" fmla="*/ 904875 w 1431925"/>
                <a:gd name="connsiteY8" fmla="*/ 638175 h 1158875"/>
                <a:gd name="connsiteX9" fmla="*/ 1431925 w 1431925"/>
                <a:gd name="connsiteY9" fmla="*/ 1158875 h 1158875"/>
                <a:gd name="connsiteX10" fmla="*/ 527050 w 1431925"/>
                <a:gd name="connsiteY10" fmla="*/ 0 h 1158875"/>
                <a:gd name="connsiteX0" fmla="*/ 527050 w 1431925"/>
                <a:gd name="connsiteY0" fmla="*/ 0 h 1130300"/>
                <a:gd name="connsiteX1" fmla="*/ 0 w 1431925"/>
                <a:gd name="connsiteY1" fmla="*/ 650875 h 1130300"/>
                <a:gd name="connsiteX2" fmla="*/ 209550 w 1431925"/>
                <a:gd name="connsiteY2" fmla="*/ 609600 h 1130300"/>
                <a:gd name="connsiteX3" fmla="*/ 215900 w 1431925"/>
                <a:gd name="connsiteY3" fmla="*/ 755650 h 1130300"/>
                <a:gd name="connsiteX4" fmla="*/ 368300 w 1431925"/>
                <a:gd name="connsiteY4" fmla="*/ 615950 h 1130300"/>
                <a:gd name="connsiteX5" fmla="*/ 479425 w 1431925"/>
                <a:gd name="connsiteY5" fmla="*/ 800100 h 1130300"/>
                <a:gd name="connsiteX6" fmla="*/ 590550 w 1431925"/>
                <a:gd name="connsiteY6" fmla="*/ 606425 h 1130300"/>
                <a:gd name="connsiteX7" fmla="*/ 987425 w 1431925"/>
                <a:gd name="connsiteY7" fmla="*/ 1050925 h 1130300"/>
                <a:gd name="connsiteX8" fmla="*/ 904875 w 1431925"/>
                <a:gd name="connsiteY8" fmla="*/ 609600 h 1130300"/>
                <a:gd name="connsiteX9" fmla="*/ 1431925 w 1431925"/>
                <a:gd name="connsiteY9" fmla="*/ 1130300 h 1130300"/>
                <a:gd name="connsiteX10" fmla="*/ 527050 w 1431925"/>
                <a:gd name="connsiteY10" fmla="*/ 0 h 1130300"/>
                <a:gd name="connsiteX0" fmla="*/ 533400 w 1431925"/>
                <a:gd name="connsiteY0" fmla="*/ 0 h 1162050"/>
                <a:gd name="connsiteX1" fmla="*/ 0 w 1431925"/>
                <a:gd name="connsiteY1" fmla="*/ 682625 h 1162050"/>
                <a:gd name="connsiteX2" fmla="*/ 209550 w 1431925"/>
                <a:gd name="connsiteY2" fmla="*/ 641350 h 1162050"/>
                <a:gd name="connsiteX3" fmla="*/ 215900 w 1431925"/>
                <a:gd name="connsiteY3" fmla="*/ 787400 h 1162050"/>
                <a:gd name="connsiteX4" fmla="*/ 368300 w 1431925"/>
                <a:gd name="connsiteY4" fmla="*/ 647700 h 1162050"/>
                <a:gd name="connsiteX5" fmla="*/ 479425 w 1431925"/>
                <a:gd name="connsiteY5" fmla="*/ 831850 h 1162050"/>
                <a:gd name="connsiteX6" fmla="*/ 590550 w 1431925"/>
                <a:gd name="connsiteY6" fmla="*/ 638175 h 1162050"/>
                <a:gd name="connsiteX7" fmla="*/ 987425 w 1431925"/>
                <a:gd name="connsiteY7" fmla="*/ 1082675 h 1162050"/>
                <a:gd name="connsiteX8" fmla="*/ 904875 w 1431925"/>
                <a:gd name="connsiteY8" fmla="*/ 641350 h 1162050"/>
                <a:gd name="connsiteX9" fmla="*/ 1431925 w 1431925"/>
                <a:gd name="connsiteY9" fmla="*/ 1162050 h 1162050"/>
                <a:gd name="connsiteX10" fmla="*/ 533400 w 1431925"/>
                <a:gd name="connsiteY10" fmla="*/ 0 h 1162050"/>
                <a:gd name="connsiteX0" fmla="*/ 533400 w 1431925"/>
                <a:gd name="connsiteY0" fmla="*/ 0 h 1155700"/>
                <a:gd name="connsiteX1" fmla="*/ 0 w 1431925"/>
                <a:gd name="connsiteY1" fmla="*/ 682625 h 1155700"/>
                <a:gd name="connsiteX2" fmla="*/ 209550 w 1431925"/>
                <a:gd name="connsiteY2" fmla="*/ 641350 h 1155700"/>
                <a:gd name="connsiteX3" fmla="*/ 215900 w 1431925"/>
                <a:gd name="connsiteY3" fmla="*/ 787400 h 1155700"/>
                <a:gd name="connsiteX4" fmla="*/ 368300 w 1431925"/>
                <a:gd name="connsiteY4" fmla="*/ 647700 h 1155700"/>
                <a:gd name="connsiteX5" fmla="*/ 479425 w 1431925"/>
                <a:gd name="connsiteY5" fmla="*/ 831850 h 1155700"/>
                <a:gd name="connsiteX6" fmla="*/ 590550 w 1431925"/>
                <a:gd name="connsiteY6" fmla="*/ 638175 h 1155700"/>
                <a:gd name="connsiteX7" fmla="*/ 987425 w 1431925"/>
                <a:gd name="connsiteY7" fmla="*/ 1082675 h 1155700"/>
                <a:gd name="connsiteX8" fmla="*/ 904875 w 1431925"/>
                <a:gd name="connsiteY8" fmla="*/ 641350 h 1155700"/>
                <a:gd name="connsiteX9" fmla="*/ 1431925 w 1431925"/>
                <a:gd name="connsiteY9" fmla="*/ 1155700 h 1155700"/>
                <a:gd name="connsiteX10" fmla="*/ 533400 w 1431925"/>
                <a:gd name="connsiteY10" fmla="*/ 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1925" h="1155700">
                  <a:moveTo>
                    <a:pt x="533400" y="0"/>
                  </a:moveTo>
                  <a:lnTo>
                    <a:pt x="0" y="682625"/>
                  </a:lnTo>
                  <a:lnTo>
                    <a:pt x="209550" y="641350"/>
                  </a:lnTo>
                  <a:lnTo>
                    <a:pt x="215900" y="787400"/>
                  </a:lnTo>
                  <a:lnTo>
                    <a:pt x="368300" y="647700"/>
                  </a:lnTo>
                  <a:lnTo>
                    <a:pt x="479425" y="831850"/>
                  </a:lnTo>
                  <a:lnTo>
                    <a:pt x="590550" y="638175"/>
                  </a:lnTo>
                  <a:lnTo>
                    <a:pt x="987425" y="1082675"/>
                  </a:lnTo>
                  <a:lnTo>
                    <a:pt x="904875" y="641350"/>
                  </a:lnTo>
                  <a:lnTo>
                    <a:pt x="1431925" y="115570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118" name="Groep 117">
            <a:extLst>
              <a:ext uri="{FF2B5EF4-FFF2-40B4-BE49-F238E27FC236}">
                <a16:creationId xmlns:a16="http://schemas.microsoft.com/office/drawing/2014/main" id="{A11F795D-F320-47A9-80F8-2017E84FA299}"/>
              </a:ext>
            </a:extLst>
          </p:cNvPr>
          <p:cNvGrpSpPr/>
          <p:nvPr/>
        </p:nvGrpSpPr>
        <p:grpSpPr>
          <a:xfrm>
            <a:off x="1043779" y="1213579"/>
            <a:ext cx="4421878" cy="3530936"/>
            <a:chOff x="1397904" y="-3799551"/>
            <a:chExt cx="4421878" cy="3530936"/>
          </a:xfrm>
        </p:grpSpPr>
        <p:sp>
          <p:nvSpPr>
            <p:cNvPr id="101" name="Gelijkbenige driehoek 100">
              <a:extLst>
                <a:ext uri="{FF2B5EF4-FFF2-40B4-BE49-F238E27FC236}">
                  <a16:creationId xmlns:a16="http://schemas.microsoft.com/office/drawing/2014/main" id="{6BB082B4-F8D3-4BFA-90E9-995D3253ADAD}"/>
                </a:ext>
              </a:extLst>
            </p:cNvPr>
            <p:cNvSpPr/>
            <p:nvPr/>
          </p:nvSpPr>
          <p:spPr>
            <a:xfrm>
              <a:off x="1397904" y="-3799549"/>
              <a:ext cx="4421878" cy="3530934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B4767E81-A890-44D9-8A4D-B0454B647912}"/>
                </a:ext>
              </a:extLst>
            </p:cNvPr>
            <p:cNvSpPr/>
            <p:nvPr/>
          </p:nvSpPr>
          <p:spPr>
            <a:xfrm>
              <a:off x="3157200" y="-3799551"/>
              <a:ext cx="989013" cy="962025"/>
            </a:xfrm>
            <a:custGeom>
              <a:avLst/>
              <a:gdLst>
                <a:gd name="connsiteX0" fmla="*/ 428625 w 962025"/>
                <a:gd name="connsiteY0" fmla="*/ 0 h 981075"/>
                <a:gd name="connsiteX1" fmla="*/ 0 w 962025"/>
                <a:gd name="connsiteY1" fmla="*/ 704850 h 981075"/>
                <a:gd name="connsiteX2" fmla="*/ 95250 w 962025"/>
                <a:gd name="connsiteY2" fmla="*/ 952500 h 981075"/>
                <a:gd name="connsiteX3" fmla="*/ 342900 w 962025"/>
                <a:gd name="connsiteY3" fmla="*/ 704850 h 981075"/>
                <a:gd name="connsiteX4" fmla="*/ 647700 w 962025"/>
                <a:gd name="connsiteY4" fmla="*/ 981075 h 981075"/>
                <a:gd name="connsiteX5" fmla="*/ 800100 w 962025"/>
                <a:gd name="connsiteY5" fmla="*/ 781050 h 981075"/>
                <a:gd name="connsiteX6" fmla="*/ 962025 w 962025"/>
                <a:gd name="connsiteY6" fmla="*/ 866775 h 981075"/>
                <a:gd name="connsiteX7" fmla="*/ 428625 w 962025"/>
                <a:gd name="connsiteY7" fmla="*/ 0 h 981075"/>
                <a:gd name="connsiteX0" fmla="*/ 438150 w 971550"/>
                <a:gd name="connsiteY0" fmla="*/ 0 h 981075"/>
                <a:gd name="connsiteX1" fmla="*/ 0 w 971550"/>
                <a:gd name="connsiteY1" fmla="*/ 720725 h 981075"/>
                <a:gd name="connsiteX2" fmla="*/ 104775 w 971550"/>
                <a:gd name="connsiteY2" fmla="*/ 952500 h 981075"/>
                <a:gd name="connsiteX3" fmla="*/ 352425 w 971550"/>
                <a:gd name="connsiteY3" fmla="*/ 704850 h 981075"/>
                <a:gd name="connsiteX4" fmla="*/ 657225 w 971550"/>
                <a:gd name="connsiteY4" fmla="*/ 981075 h 981075"/>
                <a:gd name="connsiteX5" fmla="*/ 809625 w 971550"/>
                <a:gd name="connsiteY5" fmla="*/ 781050 h 981075"/>
                <a:gd name="connsiteX6" fmla="*/ 971550 w 971550"/>
                <a:gd name="connsiteY6" fmla="*/ 866775 h 981075"/>
                <a:gd name="connsiteX7" fmla="*/ 438150 w 971550"/>
                <a:gd name="connsiteY7" fmla="*/ 0 h 981075"/>
                <a:gd name="connsiteX0" fmla="*/ 438150 w 971550"/>
                <a:gd name="connsiteY0" fmla="*/ 0 h 981075"/>
                <a:gd name="connsiteX1" fmla="*/ 0 w 971550"/>
                <a:gd name="connsiteY1" fmla="*/ 720725 h 981075"/>
                <a:gd name="connsiteX2" fmla="*/ 139700 w 971550"/>
                <a:gd name="connsiteY2" fmla="*/ 962025 h 981075"/>
                <a:gd name="connsiteX3" fmla="*/ 352425 w 971550"/>
                <a:gd name="connsiteY3" fmla="*/ 704850 h 981075"/>
                <a:gd name="connsiteX4" fmla="*/ 657225 w 971550"/>
                <a:gd name="connsiteY4" fmla="*/ 981075 h 981075"/>
                <a:gd name="connsiteX5" fmla="*/ 809625 w 971550"/>
                <a:gd name="connsiteY5" fmla="*/ 781050 h 981075"/>
                <a:gd name="connsiteX6" fmla="*/ 971550 w 971550"/>
                <a:gd name="connsiteY6" fmla="*/ 866775 h 981075"/>
                <a:gd name="connsiteX7" fmla="*/ 438150 w 971550"/>
                <a:gd name="connsiteY7" fmla="*/ 0 h 981075"/>
                <a:gd name="connsiteX0" fmla="*/ 438150 w 971550"/>
                <a:gd name="connsiteY0" fmla="*/ 0 h 981075"/>
                <a:gd name="connsiteX1" fmla="*/ 0 w 971550"/>
                <a:gd name="connsiteY1" fmla="*/ 720725 h 981075"/>
                <a:gd name="connsiteX2" fmla="*/ 139700 w 971550"/>
                <a:gd name="connsiteY2" fmla="*/ 962025 h 981075"/>
                <a:gd name="connsiteX3" fmla="*/ 365125 w 971550"/>
                <a:gd name="connsiteY3" fmla="*/ 635000 h 981075"/>
                <a:gd name="connsiteX4" fmla="*/ 657225 w 971550"/>
                <a:gd name="connsiteY4" fmla="*/ 981075 h 981075"/>
                <a:gd name="connsiteX5" fmla="*/ 809625 w 971550"/>
                <a:gd name="connsiteY5" fmla="*/ 781050 h 981075"/>
                <a:gd name="connsiteX6" fmla="*/ 971550 w 971550"/>
                <a:gd name="connsiteY6" fmla="*/ 866775 h 981075"/>
                <a:gd name="connsiteX7" fmla="*/ 438150 w 971550"/>
                <a:gd name="connsiteY7" fmla="*/ 0 h 981075"/>
                <a:gd name="connsiteX0" fmla="*/ 438150 w 971550"/>
                <a:gd name="connsiteY0" fmla="*/ 0 h 981075"/>
                <a:gd name="connsiteX1" fmla="*/ 0 w 971550"/>
                <a:gd name="connsiteY1" fmla="*/ 720725 h 981075"/>
                <a:gd name="connsiteX2" fmla="*/ 139700 w 971550"/>
                <a:gd name="connsiteY2" fmla="*/ 962025 h 981075"/>
                <a:gd name="connsiteX3" fmla="*/ 349250 w 971550"/>
                <a:gd name="connsiteY3" fmla="*/ 546100 h 981075"/>
                <a:gd name="connsiteX4" fmla="*/ 657225 w 971550"/>
                <a:gd name="connsiteY4" fmla="*/ 981075 h 981075"/>
                <a:gd name="connsiteX5" fmla="*/ 809625 w 971550"/>
                <a:gd name="connsiteY5" fmla="*/ 781050 h 981075"/>
                <a:gd name="connsiteX6" fmla="*/ 971550 w 971550"/>
                <a:gd name="connsiteY6" fmla="*/ 866775 h 981075"/>
                <a:gd name="connsiteX7" fmla="*/ 438150 w 971550"/>
                <a:gd name="connsiteY7" fmla="*/ 0 h 981075"/>
                <a:gd name="connsiteX0" fmla="*/ 438150 w 971550"/>
                <a:gd name="connsiteY0" fmla="*/ 0 h 981075"/>
                <a:gd name="connsiteX1" fmla="*/ 0 w 971550"/>
                <a:gd name="connsiteY1" fmla="*/ 720725 h 981075"/>
                <a:gd name="connsiteX2" fmla="*/ 139700 w 971550"/>
                <a:gd name="connsiteY2" fmla="*/ 962025 h 981075"/>
                <a:gd name="connsiteX3" fmla="*/ 342900 w 971550"/>
                <a:gd name="connsiteY3" fmla="*/ 644525 h 981075"/>
                <a:gd name="connsiteX4" fmla="*/ 657225 w 971550"/>
                <a:gd name="connsiteY4" fmla="*/ 981075 h 981075"/>
                <a:gd name="connsiteX5" fmla="*/ 809625 w 971550"/>
                <a:gd name="connsiteY5" fmla="*/ 781050 h 981075"/>
                <a:gd name="connsiteX6" fmla="*/ 971550 w 971550"/>
                <a:gd name="connsiteY6" fmla="*/ 866775 h 981075"/>
                <a:gd name="connsiteX7" fmla="*/ 438150 w 971550"/>
                <a:gd name="connsiteY7" fmla="*/ 0 h 981075"/>
                <a:gd name="connsiteX0" fmla="*/ 438150 w 971550"/>
                <a:gd name="connsiteY0" fmla="*/ 0 h 962025"/>
                <a:gd name="connsiteX1" fmla="*/ 0 w 971550"/>
                <a:gd name="connsiteY1" fmla="*/ 720725 h 962025"/>
                <a:gd name="connsiteX2" fmla="*/ 139700 w 971550"/>
                <a:gd name="connsiteY2" fmla="*/ 962025 h 962025"/>
                <a:gd name="connsiteX3" fmla="*/ 342900 w 971550"/>
                <a:gd name="connsiteY3" fmla="*/ 644525 h 962025"/>
                <a:gd name="connsiteX4" fmla="*/ 666750 w 971550"/>
                <a:gd name="connsiteY4" fmla="*/ 860425 h 962025"/>
                <a:gd name="connsiteX5" fmla="*/ 809625 w 971550"/>
                <a:gd name="connsiteY5" fmla="*/ 781050 h 962025"/>
                <a:gd name="connsiteX6" fmla="*/ 971550 w 971550"/>
                <a:gd name="connsiteY6" fmla="*/ 866775 h 962025"/>
                <a:gd name="connsiteX7" fmla="*/ 438150 w 971550"/>
                <a:gd name="connsiteY7" fmla="*/ 0 h 962025"/>
                <a:gd name="connsiteX0" fmla="*/ 438150 w 971550"/>
                <a:gd name="connsiteY0" fmla="*/ 0 h 962025"/>
                <a:gd name="connsiteX1" fmla="*/ 0 w 971550"/>
                <a:gd name="connsiteY1" fmla="*/ 720725 h 962025"/>
                <a:gd name="connsiteX2" fmla="*/ 139700 w 971550"/>
                <a:gd name="connsiteY2" fmla="*/ 962025 h 962025"/>
                <a:gd name="connsiteX3" fmla="*/ 342900 w 971550"/>
                <a:gd name="connsiteY3" fmla="*/ 644525 h 962025"/>
                <a:gd name="connsiteX4" fmla="*/ 650875 w 971550"/>
                <a:gd name="connsiteY4" fmla="*/ 958850 h 962025"/>
                <a:gd name="connsiteX5" fmla="*/ 809625 w 971550"/>
                <a:gd name="connsiteY5" fmla="*/ 781050 h 962025"/>
                <a:gd name="connsiteX6" fmla="*/ 971550 w 971550"/>
                <a:gd name="connsiteY6" fmla="*/ 866775 h 962025"/>
                <a:gd name="connsiteX7" fmla="*/ 438150 w 971550"/>
                <a:gd name="connsiteY7" fmla="*/ 0 h 962025"/>
                <a:gd name="connsiteX0" fmla="*/ 438150 w 971550"/>
                <a:gd name="connsiteY0" fmla="*/ 0 h 962025"/>
                <a:gd name="connsiteX1" fmla="*/ 0 w 971550"/>
                <a:gd name="connsiteY1" fmla="*/ 720725 h 962025"/>
                <a:gd name="connsiteX2" fmla="*/ 139700 w 971550"/>
                <a:gd name="connsiteY2" fmla="*/ 962025 h 962025"/>
                <a:gd name="connsiteX3" fmla="*/ 342900 w 971550"/>
                <a:gd name="connsiteY3" fmla="*/ 644525 h 962025"/>
                <a:gd name="connsiteX4" fmla="*/ 650875 w 971550"/>
                <a:gd name="connsiteY4" fmla="*/ 958850 h 962025"/>
                <a:gd name="connsiteX5" fmla="*/ 793750 w 971550"/>
                <a:gd name="connsiteY5" fmla="*/ 714375 h 962025"/>
                <a:gd name="connsiteX6" fmla="*/ 971550 w 971550"/>
                <a:gd name="connsiteY6" fmla="*/ 866775 h 962025"/>
                <a:gd name="connsiteX7" fmla="*/ 438150 w 971550"/>
                <a:gd name="connsiteY7" fmla="*/ 0 h 962025"/>
                <a:gd name="connsiteX0" fmla="*/ 438150 w 971550"/>
                <a:gd name="connsiteY0" fmla="*/ 0 h 962025"/>
                <a:gd name="connsiteX1" fmla="*/ 0 w 971550"/>
                <a:gd name="connsiteY1" fmla="*/ 720725 h 962025"/>
                <a:gd name="connsiteX2" fmla="*/ 139700 w 971550"/>
                <a:gd name="connsiteY2" fmla="*/ 962025 h 962025"/>
                <a:gd name="connsiteX3" fmla="*/ 342900 w 971550"/>
                <a:gd name="connsiteY3" fmla="*/ 644525 h 962025"/>
                <a:gd name="connsiteX4" fmla="*/ 650875 w 971550"/>
                <a:gd name="connsiteY4" fmla="*/ 958850 h 962025"/>
                <a:gd name="connsiteX5" fmla="*/ 777875 w 971550"/>
                <a:gd name="connsiteY5" fmla="*/ 742950 h 962025"/>
                <a:gd name="connsiteX6" fmla="*/ 971550 w 971550"/>
                <a:gd name="connsiteY6" fmla="*/ 866775 h 962025"/>
                <a:gd name="connsiteX7" fmla="*/ 438150 w 971550"/>
                <a:gd name="connsiteY7" fmla="*/ 0 h 962025"/>
                <a:gd name="connsiteX0" fmla="*/ 438150 w 974725"/>
                <a:gd name="connsiteY0" fmla="*/ 0 h 962025"/>
                <a:gd name="connsiteX1" fmla="*/ 0 w 974725"/>
                <a:gd name="connsiteY1" fmla="*/ 720725 h 962025"/>
                <a:gd name="connsiteX2" fmla="*/ 139700 w 974725"/>
                <a:gd name="connsiteY2" fmla="*/ 962025 h 962025"/>
                <a:gd name="connsiteX3" fmla="*/ 342900 w 974725"/>
                <a:gd name="connsiteY3" fmla="*/ 644525 h 962025"/>
                <a:gd name="connsiteX4" fmla="*/ 650875 w 974725"/>
                <a:gd name="connsiteY4" fmla="*/ 958850 h 962025"/>
                <a:gd name="connsiteX5" fmla="*/ 777875 w 974725"/>
                <a:gd name="connsiteY5" fmla="*/ 742950 h 962025"/>
                <a:gd name="connsiteX6" fmla="*/ 974725 w 974725"/>
                <a:gd name="connsiteY6" fmla="*/ 863600 h 962025"/>
                <a:gd name="connsiteX7" fmla="*/ 438150 w 974725"/>
                <a:gd name="connsiteY7" fmla="*/ 0 h 962025"/>
                <a:gd name="connsiteX0" fmla="*/ 447675 w 984250"/>
                <a:gd name="connsiteY0" fmla="*/ 0 h 962025"/>
                <a:gd name="connsiteX1" fmla="*/ 0 w 984250"/>
                <a:gd name="connsiteY1" fmla="*/ 715962 h 962025"/>
                <a:gd name="connsiteX2" fmla="*/ 149225 w 984250"/>
                <a:gd name="connsiteY2" fmla="*/ 962025 h 962025"/>
                <a:gd name="connsiteX3" fmla="*/ 352425 w 984250"/>
                <a:gd name="connsiteY3" fmla="*/ 644525 h 962025"/>
                <a:gd name="connsiteX4" fmla="*/ 660400 w 984250"/>
                <a:gd name="connsiteY4" fmla="*/ 958850 h 962025"/>
                <a:gd name="connsiteX5" fmla="*/ 787400 w 984250"/>
                <a:gd name="connsiteY5" fmla="*/ 742950 h 962025"/>
                <a:gd name="connsiteX6" fmla="*/ 984250 w 984250"/>
                <a:gd name="connsiteY6" fmla="*/ 863600 h 962025"/>
                <a:gd name="connsiteX7" fmla="*/ 447675 w 984250"/>
                <a:gd name="connsiteY7" fmla="*/ 0 h 962025"/>
                <a:gd name="connsiteX0" fmla="*/ 447675 w 989013"/>
                <a:gd name="connsiteY0" fmla="*/ 0 h 962025"/>
                <a:gd name="connsiteX1" fmla="*/ 0 w 989013"/>
                <a:gd name="connsiteY1" fmla="*/ 715962 h 962025"/>
                <a:gd name="connsiteX2" fmla="*/ 149225 w 989013"/>
                <a:gd name="connsiteY2" fmla="*/ 962025 h 962025"/>
                <a:gd name="connsiteX3" fmla="*/ 352425 w 989013"/>
                <a:gd name="connsiteY3" fmla="*/ 644525 h 962025"/>
                <a:gd name="connsiteX4" fmla="*/ 660400 w 989013"/>
                <a:gd name="connsiteY4" fmla="*/ 958850 h 962025"/>
                <a:gd name="connsiteX5" fmla="*/ 787400 w 989013"/>
                <a:gd name="connsiteY5" fmla="*/ 742950 h 962025"/>
                <a:gd name="connsiteX6" fmla="*/ 989013 w 989013"/>
                <a:gd name="connsiteY6" fmla="*/ 858837 h 962025"/>
                <a:gd name="connsiteX7" fmla="*/ 447675 w 989013"/>
                <a:gd name="connsiteY7" fmla="*/ 0 h 962025"/>
                <a:gd name="connsiteX0" fmla="*/ 452437 w 989013"/>
                <a:gd name="connsiteY0" fmla="*/ 0 h 978694"/>
                <a:gd name="connsiteX1" fmla="*/ 0 w 989013"/>
                <a:gd name="connsiteY1" fmla="*/ 732631 h 978694"/>
                <a:gd name="connsiteX2" fmla="*/ 149225 w 989013"/>
                <a:gd name="connsiteY2" fmla="*/ 978694 h 978694"/>
                <a:gd name="connsiteX3" fmla="*/ 352425 w 989013"/>
                <a:gd name="connsiteY3" fmla="*/ 661194 h 978694"/>
                <a:gd name="connsiteX4" fmla="*/ 660400 w 989013"/>
                <a:gd name="connsiteY4" fmla="*/ 975519 h 978694"/>
                <a:gd name="connsiteX5" fmla="*/ 787400 w 989013"/>
                <a:gd name="connsiteY5" fmla="*/ 759619 h 978694"/>
                <a:gd name="connsiteX6" fmla="*/ 989013 w 989013"/>
                <a:gd name="connsiteY6" fmla="*/ 875506 h 978694"/>
                <a:gd name="connsiteX7" fmla="*/ 452437 w 989013"/>
                <a:gd name="connsiteY7" fmla="*/ 0 h 978694"/>
                <a:gd name="connsiteX0" fmla="*/ 435768 w 989013"/>
                <a:gd name="connsiteY0" fmla="*/ 0 h 854869"/>
                <a:gd name="connsiteX1" fmla="*/ 0 w 989013"/>
                <a:gd name="connsiteY1" fmla="*/ 608806 h 854869"/>
                <a:gd name="connsiteX2" fmla="*/ 149225 w 989013"/>
                <a:gd name="connsiteY2" fmla="*/ 854869 h 854869"/>
                <a:gd name="connsiteX3" fmla="*/ 352425 w 989013"/>
                <a:gd name="connsiteY3" fmla="*/ 537369 h 854869"/>
                <a:gd name="connsiteX4" fmla="*/ 660400 w 989013"/>
                <a:gd name="connsiteY4" fmla="*/ 851694 h 854869"/>
                <a:gd name="connsiteX5" fmla="*/ 787400 w 989013"/>
                <a:gd name="connsiteY5" fmla="*/ 635794 h 854869"/>
                <a:gd name="connsiteX6" fmla="*/ 989013 w 989013"/>
                <a:gd name="connsiteY6" fmla="*/ 751681 h 854869"/>
                <a:gd name="connsiteX7" fmla="*/ 435768 w 989013"/>
                <a:gd name="connsiteY7" fmla="*/ 0 h 854869"/>
                <a:gd name="connsiteX0" fmla="*/ 447675 w 989013"/>
                <a:gd name="connsiteY0" fmla="*/ 0 h 957262"/>
                <a:gd name="connsiteX1" fmla="*/ 0 w 989013"/>
                <a:gd name="connsiteY1" fmla="*/ 711199 h 957262"/>
                <a:gd name="connsiteX2" fmla="*/ 149225 w 989013"/>
                <a:gd name="connsiteY2" fmla="*/ 957262 h 957262"/>
                <a:gd name="connsiteX3" fmla="*/ 352425 w 989013"/>
                <a:gd name="connsiteY3" fmla="*/ 639762 h 957262"/>
                <a:gd name="connsiteX4" fmla="*/ 660400 w 989013"/>
                <a:gd name="connsiteY4" fmla="*/ 954087 h 957262"/>
                <a:gd name="connsiteX5" fmla="*/ 787400 w 989013"/>
                <a:gd name="connsiteY5" fmla="*/ 738187 h 957262"/>
                <a:gd name="connsiteX6" fmla="*/ 989013 w 989013"/>
                <a:gd name="connsiteY6" fmla="*/ 854074 h 957262"/>
                <a:gd name="connsiteX7" fmla="*/ 447675 w 989013"/>
                <a:gd name="connsiteY7" fmla="*/ 0 h 957262"/>
                <a:gd name="connsiteX0" fmla="*/ 452438 w 989013"/>
                <a:gd name="connsiteY0" fmla="*/ 0 h 962025"/>
                <a:gd name="connsiteX1" fmla="*/ 0 w 989013"/>
                <a:gd name="connsiteY1" fmla="*/ 715962 h 962025"/>
                <a:gd name="connsiteX2" fmla="*/ 149225 w 989013"/>
                <a:gd name="connsiteY2" fmla="*/ 962025 h 962025"/>
                <a:gd name="connsiteX3" fmla="*/ 352425 w 989013"/>
                <a:gd name="connsiteY3" fmla="*/ 644525 h 962025"/>
                <a:gd name="connsiteX4" fmla="*/ 660400 w 989013"/>
                <a:gd name="connsiteY4" fmla="*/ 958850 h 962025"/>
                <a:gd name="connsiteX5" fmla="*/ 787400 w 989013"/>
                <a:gd name="connsiteY5" fmla="*/ 742950 h 962025"/>
                <a:gd name="connsiteX6" fmla="*/ 989013 w 989013"/>
                <a:gd name="connsiteY6" fmla="*/ 858837 h 962025"/>
                <a:gd name="connsiteX7" fmla="*/ 452438 w 989013"/>
                <a:gd name="connsiteY7" fmla="*/ 0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013" h="962025">
                  <a:moveTo>
                    <a:pt x="452438" y="0"/>
                  </a:moveTo>
                  <a:lnTo>
                    <a:pt x="0" y="715962"/>
                  </a:lnTo>
                  <a:lnTo>
                    <a:pt x="149225" y="962025"/>
                  </a:lnTo>
                  <a:lnTo>
                    <a:pt x="352425" y="644525"/>
                  </a:lnTo>
                  <a:lnTo>
                    <a:pt x="660400" y="958850"/>
                  </a:lnTo>
                  <a:lnTo>
                    <a:pt x="787400" y="742950"/>
                  </a:lnTo>
                  <a:lnTo>
                    <a:pt x="989013" y="858837"/>
                  </a:lnTo>
                  <a:lnTo>
                    <a:pt x="4524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sp>
        <p:nvSpPr>
          <p:cNvPr id="122" name="Vrije vorm: vorm 121">
            <a:extLst>
              <a:ext uri="{FF2B5EF4-FFF2-40B4-BE49-F238E27FC236}">
                <a16:creationId xmlns:a16="http://schemas.microsoft.com/office/drawing/2014/main" id="{F5BBFDFA-A6D2-49D8-AAA2-D23EE3E604DF}"/>
              </a:ext>
            </a:extLst>
          </p:cNvPr>
          <p:cNvSpPr/>
          <p:nvPr/>
        </p:nvSpPr>
        <p:spPr>
          <a:xfrm rot="21392653">
            <a:off x="1343447" y="2455589"/>
            <a:ext cx="1937776" cy="932213"/>
          </a:xfrm>
          <a:custGeom>
            <a:avLst/>
            <a:gdLst>
              <a:gd name="connsiteX0" fmla="*/ 12700 w 1149350"/>
              <a:gd name="connsiteY0" fmla="*/ 549275 h 552450"/>
              <a:gd name="connsiteX1" fmla="*/ 1114425 w 1149350"/>
              <a:gd name="connsiteY1" fmla="*/ 552450 h 552450"/>
              <a:gd name="connsiteX2" fmla="*/ 1149350 w 1149350"/>
              <a:gd name="connsiteY2" fmla="*/ 463550 h 552450"/>
              <a:gd name="connsiteX3" fmla="*/ 1063625 w 1149350"/>
              <a:gd name="connsiteY3" fmla="*/ 447675 h 552450"/>
              <a:gd name="connsiteX4" fmla="*/ 1057275 w 1149350"/>
              <a:gd name="connsiteY4" fmla="*/ 339725 h 552450"/>
              <a:gd name="connsiteX5" fmla="*/ 955675 w 1149350"/>
              <a:gd name="connsiteY5" fmla="*/ 327025 h 552450"/>
              <a:gd name="connsiteX6" fmla="*/ 901700 w 1149350"/>
              <a:gd name="connsiteY6" fmla="*/ 209550 h 552450"/>
              <a:gd name="connsiteX7" fmla="*/ 898525 w 1149350"/>
              <a:gd name="connsiteY7" fmla="*/ 161925 h 552450"/>
              <a:gd name="connsiteX8" fmla="*/ 854075 w 1149350"/>
              <a:gd name="connsiteY8" fmla="*/ 165100 h 552450"/>
              <a:gd name="connsiteX9" fmla="*/ 742950 w 1149350"/>
              <a:gd name="connsiteY9" fmla="*/ 0 h 552450"/>
              <a:gd name="connsiteX10" fmla="*/ 549275 w 1149350"/>
              <a:gd name="connsiteY10" fmla="*/ 95250 h 552450"/>
              <a:gd name="connsiteX11" fmla="*/ 466725 w 1149350"/>
              <a:gd name="connsiteY11" fmla="*/ 85725 h 552450"/>
              <a:gd name="connsiteX12" fmla="*/ 444500 w 1149350"/>
              <a:gd name="connsiteY12" fmla="*/ 174625 h 552450"/>
              <a:gd name="connsiteX13" fmla="*/ 222250 w 1149350"/>
              <a:gd name="connsiteY13" fmla="*/ 187325 h 552450"/>
              <a:gd name="connsiteX14" fmla="*/ 171450 w 1149350"/>
              <a:gd name="connsiteY14" fmla="*/ 406400 h 552450"/>
              <a:gd name="connsiteX15" fmla="*/ 101600 w 1149350"/>
              <a:gd name="connsiteY15" fmla="*/ 412750 h 552450"/>
              <a:gd name="connsiteX16" fmla="*/ 98425 w 1149350"/>
              <a:gd name="connsiteY16" fmla="*/ 463550 h 552450"/>
              <a:gd name="connsiteX17" fmla="*/ 0 w 1149350"/>
              <a:gd name="connsiteY17" fmla="*/ 473075 h 552450"/>
              <a:gd name="connsiteX18" fmla="*/ 12700 w 1149350"/>
              <a:gd name="connsiteY18" fmla="*/ 549275 h 552450"/>
              <a:gd name="connsiteX0" fmla="*/ 12700 w 1149350"/>
              <a:gd name="connsiteY0" fmla="*/ 552907 h 556082"/>
              <a:gd name="connsiteX1" fmla="*/ 1114425 w 1149350"/>
              <a:gd name="connsiteY1" fmla="*/ 556082 h 556082"/>
              <a:gd name="connsiteX2" fmla="*/ 1149350 w 1149350"/>
              <a:gd name="connsiteY2" fmla="*/ 467182 h 556082"/>
              <a:gd name="connsiteX3" fmla="*/ 1063625 w 1149350"/>
              <a:gd name="connsiteY3" fmla="*/ 451307 h 556082"/>
              <a:gd name="connsiteX4" fmla="*/ 1057275 w 1149350"/>
              <a:gd name="connsiteY4" fmla="*/ 343357 h 556082"/>
              <a:gd name="connsiteX5" fmla="*/ 955675 w 1149350"/>
              <a:gd name="connsiteY5" fmla="*/ 330657 h 556082"/>
              <a:gd name="connsiteX6" fmla="*/ 901700 w 1149350"/>
              <a:gd name="connsiteY6" fmla="*/ 213182 h 556082"/>
              <a:gd name="connsiteX7" fmla="*/ 898525 w 1149350"/>
              <a:gd name="connsiteY7" fmla="*/ 165557 h 556082"/>
              <a:gd name="connsiteX8" fmla="*/ 854075 w 1149350"/>
              <a:gd name="connsiteY8" fmla="*/ 168732 h 556082"/>
              <a:gd name="connsiteX9" fmla="*/ 742950 w 1149350"/>
              <a:gd name="connsiteY9" fmla="*/ 3632 h 556082"/>
              <a:gd name="connsiteX10" fmla="*/ 549275 w 1149350"/>
              <a:gd name="connsiteY10" fmla="*/ 98882 h 556082"/>
              <a:gd name="connsiteX11" fmla="*/ 466725 w 1149350"/>
              <a:gd name="connsiteY11" fmla="*/ 89357 h 556082"/>
              <a:gd name="connsiteX12" fmla="*/ 444500 w 1149350"/>
              <a:gd name="connsiteY12" fmla="*/ 178257 h 556082"/>
              <a:gd name="connsiteX13" fmla="*/ 222250 w 1149350"/>
              <a:gd name="connsiteY13" fmla="*/ 190957 h 556082"/>
              <a:gd name="connsiteX14" fmla="*/ 171450 w 1149350"/>
              <a:gd name="connsiteY14" fmla="*/ 410032 h 556082"/>
              <a:gd name="connsiteX15" fmla="*/ 101600 w 1149350"/>
              <a:gd name="connsiteY15" fmla="*/ 416382 h 556082"/>
              <a:gd name="connsiteX16" fmla="*/ 98425 w 1149350"/>
              <a:gd name="connsiteY16" fmla="*/ 467182 h 556082"/>
              <a:gd name="connsiteX17" fmla="*/ 0 w 1149350"/>
              <a:gd name="connsiteY17" fmla="*/ 476707 h 556082"/>
              <a:gd name="connsiteX18" fmla="*/ 12700 w 1149350"/>
              <a:gd name="connsiteY18" fmla="*/ 552907 h 556082"/>
              <a:gd name="connsiteX0" fmla="*/ 12700 w 1149350"/>
              <a:gd name="connsiteY0" fmla="*/ 562126 h 565301"/>
              <a:gd name="connsiteX1" fmla="*/ 1114425 w 1149350"/>
              <a:gd name="connsiteY1" fmla="*/ 565301 h 565301"/>
              <a:gd name="connsiteX2" fmla="*/ 1149350 w 1149350"/>
              <a:gd name="connsiteY2" fmla="*/ 476401 h 565301"/>
              <a:gd name="connsiteX3" fmla="*/ 1063625 w 1149350"/>
              <a:gd name="connsiteY3" fmla="*/ 460526 h 565301"/>
              <a:gd name="connsiteX4" fmla="*/ 1057275 w 1149350"/>
              <a:gd name="connsiteY4" fmla="*/ 352576 h 565301"/>
              <a:gd name="connsiteX5" fmla="*/ 955675 w 1149350"/>
              <a:gd name="connsiteY5" fmla="*/ 339876 h 565301"/>
              <a:gd name="connsiteX6" fmla="*/ 901700 w 1149350"/>
              <a:gd name="connsiteY6" fmla="*/ 222401 h 565301"/>
              <a:gd name="connsiteX7" fmla="*/ 898525 w 1149350"/>
              <a:gd name="connsiteY7" fmla="*/ 174776 h 565301"/>
              <a:gd name="connsiteX8" fmla="*/ 854075 w 1149350"/>
              <a:gd name="connsiteY8" fmla="*/ 177951 h 565301"/>
              <a:gd name="connsiteX9" fmla="*/ 736600 w 1149350"/>
              <a:gd name="connsiteY9" fmla="*/ 3326 h 565301"/>
              <a:gd name="connsiteX10" fmla="*/ 549275 w 1149350"/>
              <a:gd name="connsiteY10" fmla="*/ 108101 h 565301"/>
              <a:gd name="connsiteX11" fmla="*/ 466725 w 1149350"/>
              <a:gd name="connsiteY11" fmla="*/ 98576 h 565301"/>
              <a:gd name="connsiteX12" fmla="*/ 444500 w 1149350"/>
              <a:gd name="connsiteY12" fmla="*/ 187476 h 565301"/>
              <a:gd name="connsiteX13" fmla="*/ 222250 w 1149350"/>
              <a:gd name="connsiteY13" fmla="*/ 200176 h 565301"/>
              <a:gd name="connsiteX14" fmla="*/ 171450 w 1149350"/>
              <a:gd name="connsiteY14" fmla="*/ 419251 h 565301"/>
              <a:gd name="connsiteX15" fmla="*/ 101600 w 1149350"/>
              <a:gd name="connsiteY15" fmla="*/ 425601 h 565301"/>
              <a:gd name="connsiteX16" fmla="*/ 98425 w 1149350"/>
              <a:gd name="connsiteY16" fmla="*/ 476401 h 565301"/>
              <a:gd name="connsiteX17" fmla="*/ 0 w 1149350"/>
              <a:gd name="connsiteY17" fmla="*/ 485926 h 565301"/>
              <a:gd name="connsiteX18" fmla="*/ 12700 w 1149350"/>
              <a:gd name="connsiteY18" fmla="*/ 562126 h 565301"/>
              <a:gd name="connsiteX0" fmla="*/ 12700 w 1149350"/>
              <a:gd name="connsiteY0" fmla="*/ 564721 h 567896"/>
              <a:gd name="connsiteX1" fmla="*/ 1114425 w 1149350"/>
              <a:gd name="connsiteY1" fmla="*/ 567896 h 567896"/>
              <a:gd name="connsiteX2" fmla="*/ 1149350 w 1149350"/>
              <a:gd name="connsiteY2" fmla="*/ 478996 h 567896"/>
              <a:gd name="connsiteX3" fmla="*/ 1063625 w 1149350"/>
              <a:gd name="connsiteY3" fmla="*/ 463121 h 567896"/>
              <a:gd name="connsiteX4" fmla="*/ 1057275 w 1149350"/>
              <a:gd name="connsiteY4" fmla="*/ 355171 h 567896"/>
              <a:gd name="connsiteX5" fmla="*/ 955675 w 1149350"/>
              <a:gd name="connsiteY5" fmla="*/ 342471 h 567896"/>
              <a:gd name="connsiteX6" fmla="*/ 901700 w 1149350"/>
              <a:gd name="connsiteY6" fmla="*/ 224996 h 567896"/>
              <a:gd name="connsiteX7" fmla="*/ 898525 w 1149350"/>
              <a:gd name="connsiteY7" fmla="*/ 177371 h 567896"/>
              <a:gd name="connsiteX8" fmla="*/ 854075 w 1149350"/>
              <a:gd name="connsiteY8" fmla="*/ 180546 h 567896"/>
              <a:gd name="connsiteX9" fmla="*/ 736600 w 1149350"/>
              <a:gd name="connsiteY9" fmla="*/ 5921 h 567896"/>
              <a:gd name="connsiteX10" fmla="*/ 549275 w 1149350"/>
              <a:gd name="connsiteY10" fmla="*/ 110696 h 567896"/>
              <a:gd name="connsiteX11" fmla="*/ 466725 w 1149350"/>
              <a:gd name="connsiteY11" fmla="*/ 101171 h 567896"/>
              <a:gd name="connsiteX12" fmla="*/ 444500 w 1149350"/>
              <a:gd name="connsiteY12" fmla="*/ 190071 h 567896"/>
              <a:gd name="connsiteX13" fmla="*/ 222250 w 1149350"/>
              <a:gd name="connsiteY13" fmla="*/ 202771 h 567896"/>
              <a:gd name="connsiteX14" fmla="*/ 171450 w 1149350"/>
              <a:gd name="connsiteY14" fmla="*/ 421846 h 567896"/>
              <a:gd name="connsiteX15" fmla="*/ 101600 w 1149350"/>
              <a:gd name="connsiteY15" fmla="*/ 428196 h 567896"/>
              <a:gd name="connsiteX16" fmla="*/ 98425 w 1149350"/>
              <a:gd name="connsiteY16" fmla="*/ 478996 h 567896"/>
              <a:gd name="connsiteX17" fmla="*/ 0 w 1149350"/>
              <a:gd name="connsiteY17" fmla="*/ 488521 h 567896"/>
              <a:gd name="connsiteX18" fmla="*/ 12700 w 1149350"/>
              <a:gd name="connsiteY18" fmla="*/ 564721 h 567896"/>
              <a:gd name="connsiteX0" fmla="*/ 12700 w 1149350"/>
              <a:gd name="connsiteY0" fmla="*/ 566699 h 569874"/>
              <a:gd name="connsiteX1" fmla="*/ 1114425 w 1149350"/>
              <a:gd name="connsiteY1" fmla="*/ 569874 h 569874"/>
              <a:gd name="connsiteX2" fmla="*/ 1149350 w 1149350"/>
              <a:gd name="connsiteY2" fmla="*/ 480974 h 569874"/>
              <a:gd name="connsiteX3" fmla="*/ 1063625 w 1149350"/>
              <a:gd name="connsiteY3" fmla="*/ 465099 h 569874"/>
              <a:gd name="connsiteX4" fmla="*/ 1057275 w 1149350"/>
              <a:gd name="connsiteY4" fmla="*/ 357149 h 569874"/>
              <a:gd name="connsiteX5" fmla="*/ 955675 w 1149350"/>
              <a:gd name="connsiteY5" fmla="*/ 344449 h 569874"/>
              <a:gd name="connsiteX6" fmla="*/ 901700 w 1149350"/>
              <a:gd name="connsiteY6" fmla="*/ 226974 h 569874"/>
              <a:gd name="connsiteX7" fmla="*/ 898525 w 1149350"/>
              <a:gd name="connsiteY7" fmla="*/ 179349 h 569874"/>
              <a:gd name="connsiteX8" fmla="*/ 854075 w 1149350"/>
              <a:gd name="connsiteY8" fmla="*/ 182524 h 569874"/>
              <a:gd name="connsiteX9" fmla="*/ 736600 w 1149350"/>
              <a:gd name="connsiteY9" fmla="*/ 7899 h 569874"/>
              <a:gd name="connsiteX10" fmla="*/ 549275 w 1149350"/>
              <a:gd name="connsiteY10" fmla="*/ 112674 h 569874"/>
              <a:gd name="connsiteX11" fmla="*/ 466725 w 1149350"/>
              <a:gd name="connsiteY11" fmla="*/ 103149 h 569874"/>
              <a:gd name="connsiteX12" fmla="*/ 444500 w 1149350"/>
              <a:gd name="connsiteY12" fmla="*/ 192049 h 569874"/>
              <a:gd name="connsiteX13" fmla="*/ 222250 w 1149350"/>
              <a:gd name="connsiteY13" fmla="*/ 204749 h 569874"/>
              <a:gd name="connsiteX14" fmla="*/ 171450 w 1149350"/>
              <a:gd name="connsiteY14" fmla="*/ 423824 h 569874"/>
              <a:gd name="connsiteX15" fmla="*/ 101600 w 1149350"/>
              <a:gd name="connsiteY15" fmla="*/ 430174 h 569874"/>
              <a:gd name="connsiteX16" fmla="*/ 98425 w 1149350"/>
              <a:gd name="connsiteY16" fmla="*/ 480974 h 569874"/>
              <a:gd name="connsiteX17" fmla="*/ 0 w 1149350"/>
              <a:gd name="connsiteY17" fmla="*/ 490499 h 569874"/>
              <a:gd name="connsiteX18" fmla="*/ 12700 w 1149350"/>
              <a:gd name="connsiteY18" fmla="*/ 566699 h 569874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7805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7805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7805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7805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4630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57496"/>
              <a:gd name="connsiteY0" fmla="*/ 563780 h 566955"/>
              <a:gd name="connsiteX1" fmla="*/ 1114425 w 1157496"/>
              <a:gd name="connsiteY1" fmla="*/ 566955 h 566955"/>
              <a:gd name="connsiteX2" fmla="*/ 1149350 w 1157496"/>
              <a:gd name="connsiteY2" fmla="*/ 446305 h 566955"/>
              <a:gd name="connsiteX3" fmla="*/ 1063625 w 1157496"/>
              <a:gd name="connsiteY3" fmla="*/ 462180 h 566955"/>
              <a:gd name="connsiteX4" fmla="*/ 1057275 w 1157496"/>
              <a:gd name="connsiteY4" fmla="*/ 354230 h 566955"/>
              <a:gd name="connsiteX5" fmla="*/ 955675 w 1157496"/>
              <a:gd name="connsiteY5" fmla="*/ 341530 h 566955"/>
              <a:gd name="connsiteX6" fmla="*/ 901700 w 1157496"/>
              <a:gd name="connsiteY6" fmla="*/ 224055 h 566955"/>
              <a:gd name="connsiteX7" fmla="*/ 898525 w 1157496"/>
              <a:gd name="connsiteY7" fmla="*/ 176430 h 566955"/>
              <a:gd name="connsiteX8" fmla="*/ 854075 w 1157496"/>
              <a:gd name="connsiteY8" fmla="*/ 179605 h 566955"/>
              <a:gd name="connsiteX9" fmla="*/ 765175 w 1157496"/>
              <a:gd name="connsiteY9" fmla="*/ 8155 h 566955"/>
              <a:gd name="connsiteX10" fmla="*/ 549275 w 1157496"/>
              <a:gd name="connsiteY10" fmla="*/ 109755 h 566955"/>
              <a:gd name="connsiteX11" fmla="*/ 466725 w 1157496"/>
              <a:gd name="connsiteY11" fmla="*/ 100230 h 566955"/>
              <a:gd name="connsiteX12" fmla="*/ 444500 w 1157496"/>
              <a:gd name="connsiteY12" fmla="*/ 189130 h 566955"/>
              <a:gd name="connsiteX13" fmla="*/ 222250 w 1157496"/>
              <a:gd name="connsiteY13" fmla="*/ 201830 h 566955"/>
              <a:gd name="connsiteX14" fmla="*/ 171450 w 1157496"/>
              <a:gd name="connsiteY14" fmla="*/ 420905 h 566955"/>
              <a:gd name="connsiteX15" fmla="*/ 101600 w 1157496"/>
              <a:gd name="connsiteY15" fmla="*/ 427255 h 566955"/>
              <a:gd name="connsiteX16" fmla="*/ 98425 w 1157496"/>
              <a:gd name="connsiteY16" fmla="*/ 478055 h 566955"/>
              <a:gd name="connsiteX17" fmla="*/ 0 w 1157496"/>
              <a:gd name="connsiteY17" fmla="*/ 487580 h 566955"/>
              <a:gd name="connsiteX18" fmla="*/ 12700 w 1157496"/>
              <a:gd name="connsiteY18" fmla="*/ 563780 h 566955"/>
              <a:gd name="connsiteX0" fmla="*/ 12700 w 1157496"/>
              <a:gd name="connsiteY0" fmla="*/ 563780 h 566955"/>
              <a:gd name="connsiteX1" fmla="*/ 1114425 w 1157496"/>
              <a:gd name="connsiteY1" fmla="*/ 566955 h 566955"/>
              <a:gd name="connsiteX2" fmla="*/ 1149350 w 1157496"/>
              <a:gd name="connsiteY2" fmla="*/ 446305 h 566955"/>
              <a:gd name="connsiteX3" fmla="*/ 1063625 w 1157496"/>
              <a:gd name="connsiteY3" fmla="*/ 462180 h 566955"/>
              <a:gd name="connsiteX4" fmla="*/ 1057275 w 1157496"/>
              <a:gd name="connsiteY4" fmla="*/ 354230 h 566955"/>
              <a:gd name="connsiteX5" fmla="*/ 955675 w 1157496"/>
              <a:gd name="connsiteY5" fmla="*/ 341530 h 566955"/>
              <a:gd name="connsiteX6" fmla="*/ 901700 w 1157496"/>
              <a:gd name="connsiteY6" fmla="*/ 224055 h 566955"/>
              <a:gd name="connsiteX7" fmla="*/ 898525 w 1157496"/>
              <a:gd name="connsiteY7" fmla="*/ 176430 h 566955"/>
              <a:gd name="connsiteX8" fmla="*/ 854075 w 1157496"/>
              <a:gd name="connsiteY8" fmla="*/ 179605 h 566955"/>
              <a:gd name="connsiteX9" fmla="*/ 765175 w 1157496"/>
              <a:gd name="connsiteY9" fmla="*/ 8155 h 566955"/>
              <a:gd name="connsiteX10" fmla="*/ 549275 w 1157496"/>
              <a:gd name="connsiteY10" fmla="*/ 109755 h 566955"/>
              <a:gd name="connsiteX11" fmla="*/ 466725 w 1157496"/>
              <a:gd name="connsiteY11" fmla="*/ 100230 h 566955"/>
              <a:gd name="connsiteX12" fmla="*/ 444500 w 1157496"/>
              <a:gd name="connsiteY12" fmla="*/ 189130 h 566955"/>
              <a:gd name="connsiteX13" fmla="*/ 222250 w 1157496"/>
              <a:gd name="connsiteY13" fmla="*/ 201830 h 566955"/>
              <a:gd name="connsiteX14" fmla="*/ 171450 w 1157496"/>
              <a:gd name="connsiteY14" fmla="*/ 420905 h 566955"/>
              <a:gd name="connsiteX15" fmla="*/ 101600 w 1157496"/>
              <a:gd name="connsiteY15" fmla="*/ 427255 h 566955"/>
              <a:gd name="connsiteX16" fmla="*/ 98425 w 1157496"/>
              <a:gd name="connsiteY16" fmla="*/ 478055 h 566955"/>
              <a:gd name="connsiteX17" fmla="*/ 0 w 1157496"/>
              <a:gd name="connsiteY17" fmla="*/ 487580 h 566955"/>
              <a:gd name="connsiteX18" fmla="*/ 12700 w 1157496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57275 w 1159819"/>
              <a:gd name="connsiteY4" fmla="*/ 35423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57275 w 1159819"/>
              <a:gd name="connsiteY4" fmla="*/ 35423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57275 w 1159819"/>
              <a:gd name="connsiteY4" fmla="*/ 35423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57275 w 1159819"/>
              <a:gd name="connsiteY4" fmla="*/ 35423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54075 w 1159819"/>
              <a:gd name="connsiteY8" fmla="*/ 13515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54075 w 1159819"/>
              <a:gd name="connsiteY8" fmla="*/ 13515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933450 w 1159819"/>
              <a:gd name="connsiteY8" fmla="*/ 81180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44550 w 1159819"/>
              <a:gd name="connsiteY8" fmla="*/ 1034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44550 w 1159819"/>
              <a:gd name="connsiteY8" fmla="*/ 1034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73125 w 1159819"/>
              <a:gd name="connsiteY8" fmla="*/ 1034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95350 w 1159819"/>
              <a:gd name="connsiteY7" fmla="*/ 218716 h 599716"/>
              <a:gd name="connsiteX8" fmla="*/ 87312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95350 w 1159819"/>
              <a:gd name="connsiteY7" fmla="*/ 218716 h 599716"/>
              <a:gd name="connsiteX8" fmla="*/ 682625 w 1159819"/>
              <a:gd name="connsiteY8" fmla="*/ 196491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95350 w 1159819"/>
              <a:gd name="connsiteY7" fmla="*/ 218716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12800 w 1159819"/>
              <a:gd name="connsiteY7" fmla="*/ 221891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54075 w 1159819"/>
              <a:gd name="connsiteY7" fmla="*/ 218716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54075 w 1159819"/>
              <a:gd name="connsiteY7" fmla="*/ 218716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11225 w 1159819"/>
              <a:gd name="connsiteY6" fmla="*/ 231416 h 599716"/>
              <a:gd name="connsiteX7" fmla="*/ 854075 w 1159819"/>
              <a:gd name="connsiteY7" fmla="*/ 218716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78513 h 581688"/>
              <a:gd name="connsiteX1" fmla="*/ 1114425 w 1159819"/>
              <a:gd name="connsiteY1" fmla="*/ 581688 h 581688"/>
              <a:gd name="connsiteX2" fmla="*/ 1152525 w 1159819"/>
              <a:gd name="connsiteY2" fmla="*/ 483263 h 581688"/>
              <a:gd name="connsiteX3" fmla="*/ 1063625 w 1159819"/>
              <a:gd name="connsiteY3" fmla="*/ 476913 h 581688"/>
              <a:gd name="connsiteX4" fmla="*/ 1060450 w 1159819"/>
              <a:gd name="connsiteY4" fmla="*/ 375313 h 581688"/>
              <a:gd name="connsiteX5" fmla="*/ 955675 w 1159819"/>
              <a:gd name="connsiteY5" fmla="*/ 356263 h 581688"/>
              <a:gd name="connsiteX6" fmla="*/ 911225 w 1159819"/>
              <a:gd name="connsiteY6" fmla="*/ 213388 h 581688"/>
              <a:gd name="connsiteX7" fmla="*/ 854075 w 1159819"/>
              <a:gd name="connsiteY7" fmla="*/ 200688 h 581688"/>
              <a:gd name="connsiteX8" fmla="*/ 841375 w 1159819"/>
              <a:gd name="connsiteY8" fmla="*/ 118138 h 581688"/>
              <a:gd name="connsiteX9" fmla="*/ 730250 w 1159819"/>
              <a:gd name="connsiteY9" fmla="*/ 7013 h 581688"/>
              <a:gd name="connsiteX10" fmla="*/ 549275 w 1159819"/>
              <a:gd name="connsiteY10" fmla="*/ 124488 h 581688"/>
              <a:gd name="connsiteX11" fmla="*/ 466725 w 1159819"/>
              <a:gd name="connsiteY11" fmla="*/ 114963 h 581688"/>
              <a:gd name="connsiteX12" fmla="*/ 444500 w 1159819"/>
              <a:gd name="connsiteY12" fmla="*/ 203863 h 581688"/>
              <a:gd name="connsiteX13" fmla="*/ 222250 w 1159819"/>
              <a:gd name="connsiteY13" fmla="*/ 216563 h 581688"/>
              <a:gd name="connsiteX14" fmla="*/ 171450 w 1159819"/>
              <a:gd name="connsiteY14" fmla="*/ 435638 h 581688"/>
              <a:gd name="connsiteX15" fmla="*/ 101600 w 1159819"/>
              <a:gd name="connsiteY15" fmla="*/ 441988 h 581688"/>
              <a:gd name="connsiteX16" fmla="*/ 98425 w 1159819"/>
              <a:gd name="connsiteY16" fmla="*/ 492788 h 581688"/>
              <a:gd name="connsiteX17" fmla="*/ 0 w 1159819"/>
              <a:gd name="connsiteY17" fmla="*/ 502313 h 581688"/>
              <a:gd name="connsiteX18" fmla="*/ 12700 w 1159819"/>
              <a:gd name="connsiteY18" fmla="*/ 578513 h 581688"/>
              <a:gd name="connsiteX0" fmla="*/ 12700 w 1159819"/>
              <a:gd name="connsiteY0" fmla="*/ 577490 h 580665"/>
              <a:gd name="connsiteX1" fmla="*/ 1114425 w 1159819"/>
              <a:gd name="connsiteY1" fmla="*/ 580665 h 580665"/>
              <a:gd name="connsiteX2" fmla="*/ 1152525 w 1159819"/>
              <a:gd name="connsiteY2" fmla="*/ 482240 h 580665"/>
              <a:gd name="connsiteX3" fmla="*/ 1063625 w 1159819"/>
              <a:gd name="connsiteY3" fmla="*/ 475890 h 580665"/>
              <a:gd name="connsiteX4" fmla="*/ 1060450 w 1159819"/>
              <a:gd name="connsiteY4" fmla="*/ 374290 h 580665"/>
              <a:gd name="connsiteX5" fmla="*/ 955675 w 1159819"/>
              <a:gd name="connsiteY5" fmla="*/ 355240 h 580665"/>
              <a:gd name="connsiteX6" fmla="*/ 911225 w 1159819"/>
              <a:gd name="connsiteY6" fmla="*/ 212365 h 580665"/>
              <a:gd name="connsiteX7" fmla="*/ 854075 w 1159819"/>
              <a:gd name="connsiteY7" fmla="*/ 199665 h 580665"/>
              <a:gd name="connsiteX8" fmla="*/ 841375 w 1159819"/>
              <a:gd name="connsiteY8" fmla="*/ 117115 h 580665"/>
              <a:gd name="connsiteX9" fmla="*/ 730250 w 1159819"/>
              <a:gd name="connsiteY9" fmla="*/ 5990 h 580665"/>
              <a:gd name="connsiteX10" fmla="*/ 549275 w 1159819"/>
              <a:gd name="connsiteY10" fmla="*/ 123465 h 580665"/>
              <a:gd name="connsiteX11" fmla="*/ 466725 w 1159819"/>
              <a:gd name="connsiteY11" fmla="*/ 113940 h 580665"/>
              <a:gd name="connsiteX12" fmla="*/ 444500 w 1159819"/>
              <a:gd name="connsiteY12" fmla="*/ 202840 h 580665"/>
              <a:gd name="connsiteX13" fmla="*/ 222250 w 1159819"/>
              <a:gd name="connsiteY13" fmla="*/ 215540 h 580665"/>
              <a:gd name="connsiteX14" fmla="*/ 171450 w 1159819"/>
              <a:gd name="connsiteY14" fmla="*/ 434615 h 580665"/>
              <a:gd name="connsiteX15" fmla="*/ 101600 w 1159819"/>
              <a:gd name="connsiteY15" fmla="*/ 440965 h 580665"/>
              <a:gd name="connsiteX16" fmla="*/ 98425 w 1159819"/>
              <a:gd name="connsiteY16" fmla="*/ 491765 h 580665"/>
              <a:gd name="connsiteX17" fmla="*/ 0 w 1159819"/>
              <a:gd name="connsiteY17" fmla="*/ 501290 h 580665"/>
              <a:gd name="connsiteX18" fmla="*/ 12700 w 1159819"/>
              <a:gd name="connsiteY18" fmla="*/ 577490 h 580665"/>
              <a:gd name="connsiteX0" fmla="*/ 12700 w 1159819"/>
              <a:gd name="connsiteY0" fmla="*/ 577490 h 580665"/>
              <a:gd name="connsiteX1" fmla="*/ 1114425 w 1159819"/>
              <a:gd name="connsiteY1" fmla="*/ 580665 h 580665"/>
              <a:gd name="connsiteX2" fmla="*/ 1152525 w 1159819"/>
              <a:gd name="connsiteY2" fmla="*/ 482240 h 580665"/>
              <a:gd name="connsiteX3" fmla="*/ 1063625 w 1159819"/>
              <a:gd name="connsiteY3" fmla="*/ 475890 h 580665"/>
              <a:gd name="connsiteX4" fmla="*/ 1060450 w 1159819"/>
              <a:gd name="connsiteY4" fmla="*/ 374290 h 580665"/>
              <a:gd name="connsiteX5" fmla="*/ 955675 w 1159819"/>
              <a:gd name="connsiteY5" fmla="*/ 355240 h 580665"/>
              <a:gd name="connsiteX6" fmla="*/ 911225 w 1159819"/>
              <a:gd name="connsiteY6" fmla="*/ 212365 h 580665"/>
              <a:gd name="connsiteX7" fmla="*/ 854075 w 1159819"/>
              <a:gd name="connsiteY7" fmla="*/ 199665 h 580665"/>
              <a:gd name="connsiteX8" fmla="*/ 730250 w 1159819"/>
              <a:gd name="connsiteY8" fmla="*/ 5990 h 580665"/>
              <a:gd name="connsiteX9" fmla="*/ 549275 w 1159819"/>
              <a:gd name="connsiteY9" fmla="*/ 123465 h 580665"/>
              <a:gd name="connsiteX10" fmla="*/ 466725 w 1159819"/>
              <a:gd name="connsiteY10" fmla="*/ 113940 h 580665"/>
              <a:gd name="connsiteX11" fmla="*/ 444500 w 1159819"/>
              <a:gd name="connsiteY11" fmla="*/ 202840 h 580665"/>
              <a:gd name="connsiteX12" fmla="*/ 222250 w 1159819"/>
              <a:gd name="connsiteY12" fmla="*/ 215540 h 580665"/>
              <a:gd name="connsiteX13" fmla="*/ 171450 w 1159819"/>
              <a:gd name="connsiteY13" fmla="*/ 434615 h 580665"/>
              <a:gd name="connsiteX14" fmla="*/ 101600 w 1159819"/>
              <a:gd name="connsiteY14" fmla="*/ 440965 h 580665"/>
              <a:gd name="connsiteX15" fmla="*/ 98425 w 1159819"/>
              <a:gd name="connsiteY15" fmla="*/ 491765 h 580665"/>
              <a:gd name="connsiteX16" fmla="*/ 0 w 1159819"/>
              <a:gd name="connsiteY16" fmla="*/ 501290 h 580665"/>
              <a:gd name="connsiteX17" fmla="*/ 12700 w 1159819"/>
              <a:gd name="connsiteY17" fmla="*/ 577490 h 580665"/>
              <a:gd name="connsiteX0" fmla="*/ 12700 w 1159819"/>
              <a:gd name="connsiteY0" fmla="*/ 577490 h 580665"/>
              <a:gd name="connsiteX1" fmla="*/ 1114425 w 1159819"/>
              <a:gd name="connsiteY1" fmla="*/ 580665 h 580665"/>
              <a:gd name="connsiteX2" fmla="*/ 1152525 w 1159819"/>
              <a:gd name="connsiteY2" fmla="*/ 482240 h 580665"/>
              <a:gd name="connsiteX3" fmla="*/ 1063625 w 1159819"/>
              <a:gd name="connsiteY3" fmla="*/ 475890 h 580665"/>
              <a:gd name="connsiteX4" fmla="*/ 1060450 w 1159819"/>
              <a:gd name="connsiteY4" fmla="*/ 374290 h 580665"/>
              <a:gd name="connsiteX5" fmla="*/ 955675 w 1159819"/>
              <a:gd name="connsiteY5" fmla="*/ 355240 h 580665"/>
              <a:gd name="connsiteX6" fmla="*/ 911225 w 1159819"/>
              <a:gd name="connsiteY6" fmla="*/ 212365 h 580665"/>
              <a:gd name="connsiteX7" fmla="*/ 854075 w 1159819"/>
              <a:gd name="connsiteY7" fmla="*/ 199665 h 580665"/>
              <a:gd name="connsiteX8" fmla="*/ 730250 w 1159819"/>
              <a:gd name="connsiteY8" fmla="*/ 5990 h 580665"/>
              <a:gd name="connsiteX9" fmla="*/ 549275 w 1159819"/>
              <a:gd name="connsiteY9" fmla="*/ 123465 h 580665"/>
              <a:gd name="connsiteX10" fmla="*/ 466725 w 1159819"/>
              <a:gd name="connsiteY10" fmla="*/ 113940 h 580665"/>
              <a:gd name="connsiteX11" fmla="*/ 444500 w 1159819"/>
              <a:gd name="connsiteY11" fmla="*/ 202840 h 580665"/>
              <a:gd name="connsiteX12" fmla="*/ 222250 w 1159819"/>
              <a:gd name="connsiteY12" fmla="*/ 215540 h 580665"/>
              <a:gd name="connsiteX13" fmla="*/ 171450 w 1159819"/>
              <a:gd name="connsiteY13" fmla="*/ 434615 h 580665"/>
              <a:gd name="connsiteX14" fmla="*/ 101600 w 1159819"/>
              <a:gd name="connsiteY14" fmla="*/ 440965 h 580665"/>
              <a:gd name="connsiteX15" fmla="*/ 98425 w 1159819"/>
              <a:gd name="connsiteY15" fmla="*/ 491765 h 580665"/>
              <a:gd name="connsiteX16" fmla="*/ 0 w 1159819"/>
              <a:gd name="connsiteY16" fmla="*/ 501290 h 580665"/>
              <a:gd name="connsiteX17" fmla="*/ 12700 w 1159819"/>
              <a:gd name="connsiteY17" fmla="*/ 577490 h 580665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46125 w 1159819"/>
              <a:gd name="connsiteY8" fmla="*/ 7277 h 562902"/>
              <a:gd name="connsiteX9" fmla="*/ 549275 w 1159819"/>
              <a:gd name="connsiteY9" fmla="*/ 105702 h 562902"/>
              <a:gd name="connsiteX10" fmla="*/ 466725 w 1159819"/>
              <a:gd name="connsiteY10" fmla="*/ 961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46125 w 1159819"/>
              <a:gd name="connsiteY8" fmla="*/ 7277 h 562902"/>
              <a:gd name="connsiteX9" fmla="*/ 549275 w 1159819"/>
              <a:gd name="connsiteY9" fmla="*/ 105702 h 562902"/>
              <a:gd name="connsiteX10" fmla="*/ 466725 w 1159819"/>
              <a:gd name="connsiteY10" fmla="*/ 961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6725 w 1159819"/>
              <a:gd name="connsiteY10" fmla="*/ 961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6725 w 1159819"/>
              <a:gd name="connsiteY10" fmla="*/ 961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0375 w 1159819"/>
              <a:gd name="connsiteY10" fmla="*/ 834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0375 w 1159819"/>
              <a:gd name="connsiteY10" fmla="*/ 834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0375 w 1159819"/>
              <a:gd name="connsiteY10" fmla="*/ 834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3202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3202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3202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3202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0027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0027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0095" h="562902">
                <a:moveTo>
                  <a:pt x="22976" y="559727"/>
                </a:moveTo>
                <a:lnTo>
                  <a:pt x="1124701" y="562902"/>
                </a:lnTo>
                <a:cubicBezTo>
                  <a:pt x="1174443" y="539619"/>
                  <a:pt x="1176559" y="519510"/>
                  <a:pt x="1162801" y="464477"/>
                </a:cubicBezTo>
                <a:cubicBezTo>
                  <a:pt x="1134226" y="428494"/>
                  <a:pt x="1102476" y="452835"/>
                  <a:pt x="1073901" y="458127"/>
                </a:cubicBezTo>
                <a:cubicBezTo>
                  <a:pt x="1106709" y="406269"/>
                  <a:pt x="1114118" y="398860"/>
                  <a:pt x="1070726" y="356527"/>
                </a:cubicBezTo>
                <a:cubicBezTo>
                  <a:pt x="1036859" y="314194"/>
                  <a:pt x="999818" y="341710"/>
                  <a:pt x="965951" y="337477"/>
                </a:cubicBezTo>
                <a:cubicBezTo>
                  <a:pt x="998759" y="263394"/>
                  <a:pt x="980768" y="205185"/>
                  <a:pt x="921501" y="194602"/>
                </a:cubicBezTo>
                <a:cubicBezTo>
                  <a:pt x="920443" y="178727"/>
                  <a:pt x="900334" y="181902"/>
                  <a:pt x="864351" y="181902"/>
                </a:cubicBezTo>
                <a:cubicBezTo>
                  <a:pt x="881813" y="137981"/>
                  <a:pt x="899276" y="48552"/>
                  <a:pt x="743701" y="7277"/>
                </a:cubicBezTo>
                <a:cubicBezTo>
                  <a:pt x="596593" y="-21298"/>
                  <a:pt x="551084" y="39027"/>
                  <a:pt x="559551" y="105702"/>
                </a:cubicBezTo>
                <a:cubicBezTo>
                  <a:pt x="529918" y="98294"/>
                  <a:pt x="538384" y="65485"/>
                  <a:pt x="483351" y="93002"/>
                </a:cubicBezTo>
                <a:cubicBezTo>
                  <a:pt x="436784" y="120519"/>
                  <a:pt x="460068" y="151210"/>
                  <a:pt x="454776" y="185077"/>
                </a:cubicBezTo>
                <a:cubicBezTo>
                  <a:pt x="406093" y="138510"/>
                  <a:pt x="379634" y="66544"/>
                  <a:pt x="232526" y="188252"/>
                </a:cubicBezTo>
                <a:cubicBezTo>
                  <a:pt x="148918" y="299377"/>
                  <a:pt x="179609" y="343827"/>
                  <a:pt x="181726" y="416852"/>
                </a:cubicBezTo>
                <a:cubicBezTo>
                  <a:pt x="139393" y="387219"/>
                  <a:pt x="135159" y="417910"/>
                  <a:pt x="111876" y="420027"/>
                </a:cubicBezTo>
                <a:cubicBezTo>
                  <a:pt x="110818" y="436960"/>
                  <a:pt x="100234" y="444369"/>
                  <a:pt x="108701" y="474002"/>
                </a:cubicBezTo>
                <a:cubicBezTo>
                  <a:pt x="69543" y="464477"/>
                  <a:pt x="46259" y="439077"/>
                  <a:pt x="10276" y="483527"/>
                </a:cubicBezTo>
                <a:cubicBezTo>
                  <a:pt x="-17241" y="531152"/>
                  <a:pt x="18743" y="534327"/>
                  <a:pt x="22976" y="55972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26" name="Vrije vorm: vorm 125">
            <a:extLst>
              <a:ext uri="{FF2B5EF4-FFF2-40B4-BE49-F238E27FC236}">
                <a16:creationId xmlns:a16="http://schemas.microsoft.com/office/drawing/2014/main" id="{563BB6B3-7816-49C4-84AA-796E7FED2786}"/>
              </a:ext>
            </a:extLst>
          </p:cNvPr>
          <p:cNvSpPr/>
          <p:nvPr/>
        </p:nvSpPr>
        <p:spPr>
          <a:xfrm rot="21392653" flipH="1">
            <a:off x="485524" y="2888366"/>
            <a:ext cx="1635414" cy="786754"/>
          </a:xfrm>
          <a:custGeom>
            <a:avLst/>
            <a:gdLst>
              <a:gd name="connsiteX0" fmla="*/ 12700 w 1149350"/>
              <a:gd name="connsiteY0" fmla="*/ 549275 h 552450"/>
              <a:gd name="connsiteX1" fmla="*/ 1114425 w 1149350"/>
              <a:gd name="connsiteY1" fmla="*/ 552450 h 552450"/>
              <a:gd name="connsiteX2" fmla="*/ 1149350 w 1149350"/>
              <a:gd name="connsiteY2" fmla="*/ 463550 h 552450"/>
              <a:gd name="connsiteX3" fmla="*/ 1063625 w 1149350"/>
              <a:gd name="connsiteY3" fmla="*/ 447675 h 552450"/>
              <a:gd name="connsiteX4" fmla="*/ 1057275 w 1149350"/>
              <a:gd name="connsiteY4" fmla="*/ 339725 h 552450"/>
              <a:gd name="connsiteX5" fmla="*/ 955675 w 1149350"/>
              <a:gd name="connsiteY5" fmla="*/ 327025 h 552450"/>
              <a:gd name="connsiteX6" fmla="*/ 901700 w 1149350"/>
              <a:gd name="connsiteY6" fmla="*/ 209550 h 552450"/>
              <a:gd name="connsiteX7" fmla="*/ 898525 w 1149350"/>
              <a:gd name="connsiteY7" fmla="*/ 161925 h 552450"/>
              <a:gd name="connsiteX8" fmla="*/ 854075 w 1149350"/>
              <a:gd name="connsiteY8" fmla="*/ 165100 h 552450"/>
              <a:gd name="connsiteX9" fmla="*/ 742950 w 1149350"/>
              <a:gd name="connsiteY9" fmla="*/ 0 h 552450"/>
              <a:gd name="connsiteX10" fmla="*/ 549275 w 1149350"/>
              <a:gd name="connsiteY10" fmla="*/ 95250 h 552450"/>
              <a:gd name="connsiteX11" fmla="*/ 466725 w 1149350"/>
              <a:gd name="connsiteY11" fmla="*/ 85725 h 552450"/>
              <a:gd name="connsiteX12" fmla="*/ 444500 w 1149350"/>
              <a:gd name="connsiteY12" fmla="*/ 174625 h 552450"/>
              <a:gd name="connsiteX13" fmla="*/ 222250 w 1149350"/>
              <a:gd name="connsiteY13" fmla="*/ 187325 h 552450"/>
              <a:gd name="connsiteX14" fmla="*/ 171450 w 1149350"/>
              <a:gd name="connsiteY14" fmla="*/ 406400 h 552450"/>
              <a:gd name="connsiteX15" fmla="*/ 101600 w 1149350"/>
              <a:gd name="connsiteY15" fmla="*/ 412750 h 552450"/>
              <a:gd name="connsiteX16" fmla="*/ 98425 w 1149350"/>
              <a:gd name="connsiteY16" fmla="*/ 463550 h 552450"/>
              <a:gd name="connsiteX17" fmla="*/ 0 w 1149350"/>
              <a:gd name="connsiteY17" fmla="*/ 473075 h 552450"/>
              <a:gd name="connsiteX18" fmla="*/ 12700 w 1149350"/>
              <a:gd name="connsiteY18" fmla="*/ 549275 h 552450"/>
              <a:gd name="connsiteX0" fmla="*/ 12700 w 1149350"/>
              <a:gd name="connsiteY0" fmla="*/ 552907 h 556082"/>
              <a:gd name="connsiteX1" fmla="*/ 1114425 w 1149350"/>
              <a:gd name="connsiteY1" fmla="*/ 556082 h 556082"/>
              <a:gd name="connsiteX2" fmla="*/ 1149350 w 1149350"/>
              <a:gd name="connsiteY2" fmla="*/ 467182 h 556082"/>
              <a:gd name="connsiteX3" fmla="*/ 1063625 w 1149350"/>
              <a:gd name="connsiteY3" fmla="*/ 451307 h 556082"/>
              <a:gd name="connsiteX4" fmla="*/ 1057275 w 1149350"/>
              <a:gd name="connsiteY4" fmla="*/ 343357 h 556082"/>
              <a:gd name="connsiteX5" fmla="*/ 955675 w 1149350"/>
              <a:gd name="connsiteY5" fmla="*/ 330657 h 556082"/>
              <a:gd name="connsiteX6" fmla="*/ 901700 w 1149350"/>
              <a:gd name="connsiteY6" fmla="*/ 213182 h 556082"/>
              <a:gd name="connsiteX7" fmla="*/ 898525 w 1149350"/>
              <a:gd name="connsiteY7" fmla="*/ 165557 h 556082"/>
              <a:gd name="connsiteX8" fmla="*/ 854075 w 1149350"/>
              <a:gd name="connsiteY8" fmla="*/ 168732 h 556082"/>
              <a:gd name="connsiteX9" fmla="*/ 742950 w 1149350"/>
              <a:gd name="connsiteY9" fmla="*/ 3632 h 556082"/>
              <a:gd name="connsiteX10" fmla="*/ 549275 w 1149350"/>
              <a:gd name="connsiteY10" fmla="*/ 98882 h 556082"/>
              <a:gd name="connsiteX11" fmla="*/ 466725 w 1149350"/>
              <a:gd name="connsiteY11" fmla="*/ 89357 h 556082"/>
              <a:gd name="connsiteX12" fmla="*/ 444500 w 1149350"/>
              <a:gd name="connsiteY12" fmla="*/ 178257 h 556082"/>
              <a:gd name="connsiteX13" fmla="*/ 222250 w 1149350"/>
              <a:gd name="connsiteY13" fmla="*/ 190957 h 556082"/>
              <a:gd name="connsiteX14" fmla="*/ 171450 w 1149350"/>
              <a:gd name="connsiteY14" fmla="*/ 410032 h 556082"/>
              <a:gd name="connsiteX15" fmla="*/ 101600 w 1149350"/>
              <a:gd name="connsiteY15" fmla="*/ 416382 h 556082"/>
              <a:gd name="connsiteX16" fmla="*/ 98425 w 1149350"/>
              <a:gd name="connsiteY16" fmla="*/ 467182 h 556082"/>
              <a:gd name="connsiteX17" fmla="*/ 0 w 1149350"/>
              <a:gd name="connsiteY17" fmla="*/ 476707 h 556082"/>
              <a:gd name="connsiteX18" fmla="*/ 12700 w 1149350"/>
              <a:gd name="connsiteY18" fmla="*/ 552907 h 556082"/>
              <a:gd name="connsiteX0" fmla="*/ 12700 w 1149350"/>
              <a:gd name="connsiteY0" fmla="*/ 562126 h 565301"/>
              <a:gd name="connsiteX1" fmla="*/ 1114425 w 1149350"/>
              <a:gd name="connsiteY1" fmla="*/ 565301 h 565301"/>
              <a:gd name="connsiteX2" fmla="*/ 1149350 w 1149350"/>
              <a:gd name="connsiteY2" fmla="*/ 476401 h 565301"/>
              <a:gd name="connsiteX3" fmla="*/ 1063625 w 1149350"/>
              <a:gd name="connsiteY3" fmla="*/ 460526 h 565301"/>
              <a:gd name="connsiteX4" fmla="*/ 1057275 w 1149350"/>
              <a:gd name="connsiteY4" fmla="*/ 352576 h 565301"/>
              <a:gd name="connsiteX5" fmla="*/ 955675 w 1149350"/>
              <a:gd name="connsiteY5" fmla="*/ 339876 h 565301"/>
              <a:gd name="connsiteX6" fmla="*/ 901700 w 1149350"/>
              <a:gd name="connsiteY6" fmla="*/ 222401 h 565301"/>
              <a:gd name="connsiteX7" fmla="*/ 898525 w 1149350"/>
              <a:gd name="connsiteY7" fmla="*/ 174776 h 565301"/>
              <a:gd name="connsiteX8" fmla="*/ 854075 w 1149350"/>
              <a:gd name="connsiteY8" fmla="*/ 177951 h 565301"/>
              <a:gd name="connsiteX9" fmla="*/ 736600 w 1149350"/>
              <a:gd name="connsiteY9" fmla="*/ 3326 h 565301"/>
              <a:gd name="connsiteX10" fmla="*/ 549275 w 1149350"/>
              <a:gd name="connsiteY10" fmla="*/ 108101 h 565301"/>
              <a:gd name="connsiteX11" fmla="*/ 466725 w 1149350"/>
              <a:gd name="connsiteY11" fmla="*/ 98576 h 565301"/>
              <a:gd name="connsiteX12" fmla="*/ 444500 w 1149350"/>
              <a:gd name="connsiteY12" fmla="*/ 187476 h 565301"/>
              <a:gd name="connsiteX13" fmla="*/ 222250 w 1149350"/>
              <a:gd name="connsiteY13" fmla="*/ 200176 h 565301"/>
              <a:gd name="connsiteX14" fmla="*/ 171450 w 1149350"/>
              <a:gd name="connsiteY14" fmla="*/ 419251 h 565301"/>
              <a:gd name="connsiteX15" fmla="*/ 101600 w 1149350"/>
              <a:gd name="connsiteY15" fmla="*/ 425601 h 565301"/>
              <a:gd name="connsiteX16" fmla="*/ 98425 w 1149350"/>
              <a:gd name="connsiteY16" fmla="*/ 476401 h 565301"/>
              <a:gd name="connsiteX17" fmla="*/ 0 w 1149350"/>
              <a:gd name="connsiteY17" fmla="*/ 485926 h 565301"/>
              <a:gd name="connsiteX18" fmla="*/ 12700 w 1149350"/>
              <a:gd name="connsiteY18" fmla="*/ 562126 h 565301"/>
              <a:gd name="connsiteX0" fmla="*/ 12700 w 1149350"/>
              <a:gd name="connsiteY0" fmla="*/ 564721 h 567896"/>
              <a:gd name="connsiteX1" fmla="*/ 1114425 w 1149350"/>
              <a:gd name="connsiteY1" fmla="*/ 567896 h 567896"/>
              <a:gd name="connsiteX2" fmla="*/ 1149350 w 1149350"/>
              <a:gd name="connsiteY2" fmla="*/ 478996 h 567896"/>
              <a:gd name="connsiteX3" fmla="*/ 1063625 w 1149350"/>
              <a:gd name="connsiteY3" fmla="*/ 463121 h 567896"/>
              <a:gd name="connsiteX4" fmla="*/ 1057275 w 1149350"/>
              <a:gd name="connsiteY4" fmla="*/ 355171 h 567896"/>
              <a:gd name="connsiteX5" fmla="*/ 955675 w 1149350"/>
              <a:gd name="connsiteY5" fmla="*/ 342471 h 567896"/>
              <a:gd name="connsiteX6" fmla="*/ 901700 w 1149350"/>
              <a:gd name="connsiteY6" fmla="*/ 224996 h 567896"/>
              <a:gd name="connsiteX7" fmla="*/ 898525 w 1149350"/>
              <a:gd name="connsiteY7" fmla="*/ 177371 h 567896"/>
              <a:gd name="connsiteX8" fmla="*/ 854075 w 1149350"/>
              <a:gd name="connsiteY8" fmla="*/ 180546 h 567896"/>
              <a:gd name="connsiteX9" fmla="*/ 736600 w 1149350"/>
              <a:gd name="connsiteY9" fmla="*/ 5921 h 567896"/>
              <a:gd name="connsiteX10" fmla="*/ 549275 w 1149350"/>
              <a:gd name="connsiteY10" fmla="*/ 110696 h 567896"/>
              <a:gd name="connsiteX11" fmla="*/ 466725 w 1149350"/>
              <a:gd name="connsiteY11" fmla="*/ 101171 h 567896"/>
              <a:gd name="connsiteX12" fmla="*/ 444500 w 1149350"/>
              <a:gd name="connsiteY12" fmla="*/ 190071 h 567896"/>
              <a:gd name="connsiteX13" fmla="*/ 222250 w 1149350"/>
              <a:gd name="connsiteY13" fmla="*/ 202771 h 567896"/>
              <a:gd name="connsiteX14" fmla="*/ 171450 w 1149350"/>
              <a:gd name="connsiteY14" fmla="*/ 421846 h 567896"/>
              <a:gd name="connsiteX15" fmla="*/ 101600 w 1149350"/>
              <a:gd name="connsiteY15" fmla="*/ 428196 h 567896"/>
              <a:gd name="connsiteX16" fmla="*/ 98425 w 1149350"/>
              <a:gd name="connsiteY16" fmla="*/ 478996 h 567896"/>
              <a:gd name="connsiteX17" fmla="*/ 0 w 1149350"/>
              <a:gd name="connsiteY17" fmla="*/ 488521 h 567896"/>
              <a:gd name="connsiteX18" fmla="*/ 12700 w 1149350"/>
              <a:gd name="connsiteY18" fmla="*/ 564721 h 567896"/>
              <a:gd name="connsiteX0" fmla="*/ 12700 w 1149350"/>
              <a:gd name="connsiteY0" fmla="*/ 566699 h 569874"/>
              <a:gd name="connsiteX1" fmla="*/ 1114425 w 1149350"/>
              <a:gd name="connsiteY1" fmla="*/ 569874 h 569874"/>
              <a:gd name="connsiteX2" fmla="*/ 1149350 w 1149350"/>
              <a:gd name="connsiteY2" fmla="*/ 480974 h 569874"/>
              <a:gd name="connsiteX3" fmla="*/ 1063625 w 1149350"/>
              <a:gd name="connsiteY3" fmla="*/ 465099 h 569874"/>
              <a:gd name="connsiteX4" fmla="*/ 1057275 w 1149350"/>
              <a:gd name="connsiteY4" fmla="*/ 357149 h 569874"/>
              <a:gd name="connsiteX5" fmla="*/ 955675 w 1149350"/>
              <a:gd name="connsiteY5" fmla="*/ 344449 h 569874"/>
              <a:gd name="connsiteX6" fmla="*/ 901700 w 1149350"/>
              <a:gd name="connsiteY6" fmla="*/ 226974 h 569874"/>
              <a:gd name="connsiteX7" fmla="*/ 898525 w 1149350"/>
              <a:gd name="connsiteY7" fmla="*/ 179349 h 569874"/>
              <a:gd name="connsiteX8" fmla="*/ 854075 w 1149350"/>
              <a:gd name="connsiteY8" fmla="*/ 182524 h 569874"/>
              <a:gd name="connsiteX9" fmla="*/ 736600 w 1149350"/>
              <a:gd name="connsiteY9" fmla="*/ 7899 h 569874"/>
              <a:gd name="connsiteX10" fmla="*/ 549275 w 1149350"/>
              <a:gd name="connsiteY10" fmla="*/ 112674 h 569874"/>
              <a:gd name="connsiteX11" fmla="*/ 466725 w 1149350"/>
              <a:gd name="connsiteY11" fmla="*/ 103149 h 569874"/>
              <a:gd name="connsiteX12" fmla="*/ 444500 w 1149350"/>
              <a:gd name="connsiteY12" fmla="*/ 192049 h 569874"/>
              <a:gd name="connsiteX13" fmla="*/ 222250 w 1149350"/>
              <a:gd name="connsiteY13" fmla="*/ 204749 h 569874"/>
              <a:gd name="connsiteX14" fmla="*/ 171450 w 1149350"/>
              <a:gd name="connsiteY14" fmla="*/ 423824 h 569874"/>
              <a:gd name="connsiteX15" fmla="*/ 101600 w 1149350"/>
              <a:gd name="connsiteY15" fmla="*/ 430174 h 569874"/>
              <a:gd name="connsiteX16" fmla="*/ 98425 w 1149350"/>
              <a:gd name="connsiteY16" fmla="*/ 480974 h 569874"/>
              <a:gd name="connsiteX17" fmla="*/ 0 w 1149350"/>
              <a:gd name="connsiteY17" fmla="*/ 490499 h 569874"/>
              <a:gd name="connsiteX18" fmla="*/ 12700 w 1149350"/>
              <a:gd name="connsiteY18" fmla="*/ 566699 h 569874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7805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7805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7805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7805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4630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57496"/>
              <a:gd name="connsiteY0" fmla="*/ 563780 h 566955"/>
              <a:gd name="connsiteX1" fmla="*/ 1114425 w 1157496"/>
              <a:gd name="connsiteY1" fmla="*/ 566955 h 566955"/>
              <a:gd name="connsiteX2" fmla="*/ 1149350 w 1157496"/>
              <a:gd name="connsiteY2" fmla="*/ 446305 h 566955"/>
              <a:gd name="connsiteX3" fmla="*/ 1063625 w 1157496"/>
              <a:gd name="connsiteY3" fmla="*/ 462180 h 566955"/>
              <a:gd name="connsiteX4" fmla="*/ 1057275 w 1157496"/>
              <a:gd name="connsiteY4" fmla="*/ 354230 h 566955"/>
              <a:gd name="connsiteX5" fmla="*/ 955675 w 1157496"/>
              <a:gd name="connsiteY5" fmla="*/ 341530 h 566955"/>
              <a:gd name="connsiteX6" fmla="*/ 901700 w 1157496"/>
              <a:gd name="connsiteY6" fmla="*/ 224055 h 566955"/>
              <a:gd name="connsiteX7" fmla="*/ 898525 w 1157496"/>
              <a:gd name="connsiteY7" fmla="*/ 176430 h 566955"/>
              <a:gd name="connsiteX8" fmla="*/ 854075 w 1157496"/>
              <a:gd name="connsiteY8" fmla="*/ 179605 h 566955"/>
              <a:gd name="connsiteX9" fmla="*/ 765175 w 1157496"/>
              <a:gd name="connsiteY9" fmla="*/ 8155 h 566955"/>
              <a:gd name="connsiteX10" fmla="*/ 549275 w 1157496"/>
              <a:gd name="connsiteY10" fmla="*/ 109755 h 566955"/>
              <a:gd name="connsiteX11" fmla="*/ 466725 w 1157496"/>
              <a:gd name="connsiteY11" fmla="*/ 100230 h 566955"/>
              <a:gd name="connsiteX12" fmla="*/ 444500 w 1157496"/>
              <a:gd name="connsiteY12" fmla="*/ 189130 h 566955"/>
              <a:gd name="connsiteX13" fmla="*/ 222250 w 1157496"/>
              <a:gd name="connsiteY13" fmla="*/ 201830 h 566955"/>
              <a:gd name="connsiteX14" fmla="*/ 171450 w 1157496"/>
              <a:gd name="connsiteY14" fmla="*/ 420905 h 566955"/>
              <a:gd name="connsiteX15" fmla="*/ 101600 w 1157496"/>
              <a:gd name="connsiteY15" fmla="*/ 427255 h 566955"/>
              <a:gd name="connsiteX16" fmla="*/ 98425 w 1157496"/>
              <a:gd name="connsiteY16" fmla="*/ 478055 h 566955"/>
              <a:gd name="connsiteX17" fmla="*/ 0 w 1157496"/>
              <a:gd name="connsiteY17" fmla="*/ 487580 h 566955"/>
              <a:gd name="connsiteX18" fmla="*/ 12700 w 1157496"/>
              <a:gd name="connsiteY18" fmla="*/ 563780 h 566955"/>
              <a:gd name="connsiteX0" fmla="*/ 12700 w 1157496"/>
              <a:gd name="connsiteY0" fmla="*/ 563780 h 566955"/>
              <a:gd name="connsiteX1" fmla="*/ 1114425 w 1157496"/>
              <a:gd name="connsiteY1" fmla="*/ 566955 h 566955"/>
              <a:gd name="connsiteX2" fmla="*/ 1149350 w 1157496"/>
              <a:gd name="connsiteY2" fmla="*/ 446305 h 566955"/>
              <a:gd name="connsiteX3" fmla="*/ 1063625 w 1157496"/>
              <a:gd name="connsiteY3" fmla="*/ 462180 h 566955"/>
              <a:gd name="connsiteX4" fmla="*/ 1057275 w 1157496"/>
              <a:gd name="connsiteY4" fmla="*/ 354230 h 566955"/>
              <a:gd name="connsiteX5" fmla="*/ 955675 w 1157496"/>
              <a:gd name="connsiteY5" fmla="*/ 341530 h 566955"/>
              <a:gd name="connsiteX6" fmla="*/ 901700 w 1157496"/>
              <a:gd name="connsiteY6" fmla="*/ 224055 h 566955"/>
              <a:gd name="connsiteX7" fmla="*/ 898525 w 1157496"/>
              <a:gd name="connsiteY7" fmla="*/ 176430 h 566955"/>
              <a:gd name="connsiteX8" fmla="*/ 854075 w 1157496"/>
              <a:gd name="connsiteY8" fmla="*/ 179605 h 566955"/>
              <a:gd name="connsiteX9" fmla="*/ 765175 w 1157496"/>
              <a:gd name="connsiteY9" fmla="*/ 8155 h 566955"/>
              <a:gd name="connsiteX10" fmla="*/ 549275 w 1157496"/>
              <a:gd name="connsiteY10" fmla="*/ 109755 h 566955"/>
              <a:gd name="connsiteX11" fmla="*/ 466725 w 1157496"/>
              <a:gd name="connsiteY11" fmla="*/ 100230 h 566955"/>
              <a:gd name="connsiteX12" fmla="*/ 444500 w 1157496"/>
              <a:gd name="connsiteY12" fmla="*/ 189130 h 566955"/>
              <a:gd name="connsiteX13" fmla="*/ 222250 w 1157496"/>
              <a:gd name="connsiteY13" fmla="*/ 201830 h 566955"/>
              <a:gd name="connsiteX14" fmla="*/ 171450 w 1157496"/>
              <a:gd name="connsiteY14" fmla="*/ 420905 h 566955"/>
              <a:gd name="connsiteX15" fmla="*/ 101600 w 1157496"/>
              <a:gd name="connsiteY15" fmla="*/ 427255 h 566955"/>
              <a:gd name="connsiteX16" fmla="*/ 98425 w 1157496"/>
              <a:gd name="connsiteY16" fmla="*/ 478055 h 566955"/>
              <a:gd name="connsiteX17" fmla="*/ 0 w 1157496"/>
              <a:gd name="connsiteY17" fmla="*/ 487580 h 566955"/>
              <a:gd name="connsiteX18" fmla="*/ 12700 w 1157496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57275 w 1159819"/>
              <a:gd name="connsiteY4" fmla="*/ 35423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57275 w 1159819"/>
              <a:gd name="connsiteY4" fmla="*/ 35423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57275 w 1159819"/>
              <a:gd name="connsiteY4" fmla="*/ 35423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57275 w 1159819"/>
              <a:gd name="connsiteY4" fmla="*/ 35423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54075 w 1159819"/>
              <a:gd name="connsiteY8" fmla="*/ 13515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54075 w 1159819"/>
              <a:gd name="connsiteY8" fmla="*/ 13515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933450 w 1159819"/>
              <a:gd name="connsiteY8" fmla="*/ 81180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44550 w 1159819"/>
              <a:gd name="connsiteY8" fmla="*/ 1034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44550 w 1159819"/>
              <a:gd name="connsiteY8" fmla="*/ 1034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73125 w 1159819"/>
              <a:gd name="connsiteY8" fmla="*/ 1034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95350 w 1159819"/>
              <a:gd name="connsiteY7" fmla="*/ 218716 h 599716"/>
              <a:gd name="connsiteX8" fmla="*/ 87312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95350 w 1159819"/>
              <a:gd name="connsiteY7" fmla="*/ 218716 h 599716"/>
              <a:gd name="connsiteX8" fmla="*/ 682625 w 1159819"/>
              <a:gd name="connsiteY8" fmla="*/ 196491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95350 w 1159819"/>
              <a:gd name="connsiteY7" fmla="*/ 218716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12800 w 1159819"/>
              <a:gd name="connsiteY7" fmla="*/ 221891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54075 w 1159819"/>
              <a:gd name="connsiteY7" fmla="*/ 218716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54075 w 1159819"/>
              <a:gd name="connsiteY7" fmla="*/ 218716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11225 w 1159819"/>
              <a:gd name="connsiteY6" fmla="*/ 231416 h 599716"/>
              <a:gd name="connsiteX7" fmla="*/ 854075 w 1159819"/>
              <a:gd name="connsiteY7" fmla="*/ 218716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78513 h 581688"/>
              <a:gd name="connsiteX1" fmla="*/ 1114425 w 1159819"/>
              <a:gd name="connsiteY1" fmla="*/ 581688 h 581688"/>
              <a:gd name="connsiteX2" fmla="*/ 1152525 w 1159819"/>
              <a:gd name="connsiteY2" fmla="*/ 483263 h 581688"/>
              <a:gd name="connsiteX3" fmla="*/ 1063625 w 1159819"/>
              <a:gd name="connsiteY3" fmla="*/ 476913 h 581688"/>
              <a:gd name="connsiteX4" fmla="*/ 1060450 w 1159819"/>
              <a:gd name="connsiteY4" fmla="*/ 375313 h 581688"/>
              <a:gd name="connsiteX5" fmla="*/ 955675 w 1159819"/>
              <a:gd name="connsiteY5" fmla="*/ 356263 h 581688"/>
              <a:gd name="connsiteX6" fmla="*/ 911225 w 1159819"/>
              <a:gd name="connsiteY6" fmla="*/ 213388 h 581688"/>
              <a:gd name="connsiteX7" fmla="*/ 854075 w 1159819"/>
              <a:gd name="connsiteY7" fmla="*/ 200688 h 581688"/>
              <a:gd name="connsiteX8" fmla="*/ 841375 w 1159819"/>
              <a:gd name="connsiteY8" fmla="*/ 118138 h 581688"/>
              <a:gd name="connsiteX9" fmla="*/ 730250 w 1159819"/>
              <a:gd name="connsiteY9" fmla="*/ 7013 h 581688"/>
              <a:gd name="connsiteX10" fmla="*/ 549275 w 1159819"/>
              <a:gd name="connsiteY10" fmla="*/ 124488 h 581688"/>
              <a:gd name="connsiteX11" fmla="*/ 466725 w 1159819"/>
              <a:gd name="connsiteY11" fmla="*/ 114963 h 581688"/>
              <a:gd name="connsiteX12" fmla="*/ 444500 w 1159819"/>
              <a:gd name="connsiteY12" fmla="*/ 203863 h 581688"/>
              <a:gd name="connsiteX13" fmla="*/ 222250 w 1159819"/>
              <a:gd name="connsiteY13" fmla="*/ 216563 h 581688"/>
              <a:gd name="connsiteX14" fmla="*/ 171450 w 1159819"/>
              <a:gd name="connsiteY14" fmla="*/ 435638 h 581688"/>
              <a:gd name="connsiteX15" fmla="*/ 101600 w 1159819"/>
              <a:gd name="connsiteY15" fmla="*/ 441988 h 581688"/>
              <a:gd name="connsiteX16" fmla="*/ 98425 w 1159819"/>
              <a:gd name="connsiteY16" fmla="*/ 492788 h 581688"/>
              <a:gd name="connsiteX17" fmla="*/ 0 w 1159819"/>
              <a:gd name="connsiteY17" fmla="*/ 502313 h 581688"/>
              <a:gd name="connsiteX18" fmla="*/ 12700 w 1159819"/>
              <a:gd name="connsiteY18" fmla="*/ 578513 h 581688"/>
              <a:gd name="connsiteX0" fmla="*/ 12700 w 1159819"/>
              <a:gd name="connsiteY0" fmla="*/ 577490 h 580665"/>
              <a:gd name="connsiteX1" fmla="*/ 1114425 w 1159819"/>
              <a:gd name="connsiteY1" fmla="*/ 580665 h 580665"/>
              <a:gd name="connsiteX2" fmla="*/ 1152525 w 1159819"/>
              <a:gd name="connsiteY2" fmla="*/ 482240 h 580665"/>
              <a:gd name="connsiteX3" fmla="*/ 1063625 w 1159819"/>
              <a:gd name="connsiteY3" fmla="*/ 475890 h 580665"/>
              <a:gd name="connsiteX4" fmla="*/ 1060450 w 1159819"/>
              <a:gd name="connsiteY4" fmla="*/ 374290 h 580665"/>
              <a:gd name="connsiteX5" fmla="*/ 955675 w 1159819"/>
              <a:gd name="connsiteY5" fmla="*/ 355240 h 580665"/>
              <a:gd name="connsiteX6" fmla="*/ 911225 w 1159819"/>
              <a:gd name="connsiteY6" fmla="*/ 212365 h 580665"/>
              <a:gd name="connsiteX7" fmla="*/ 854075 w 1159819"/>
              <a:gd name="connsiteY7" fmla="*/ 199665 h 580665"/>
              <a:gd name="connsiteX8" fmla="*/ 841375 w 1159819"/>
              <a:gd name="connsiteY8" fmla="*/ 117115 h 580665"/>
              <a:gd name="connsiteX9" fmla="*/ 730250 w 1159819"/>
              <a:gd name="connsiteY9" fmla="*/ 5990 h 580665"/>
              <a:gd name="connsiteX10" fmla="*/ 549275 w 1159819"/>
              <a:gd name="connsiteY10" fmla="*/ 123465 h 580665"/>
              <a:gd name="connsiteX11" fmla="*/ 466725 w 1159819"/>
              <a:gd name="connsiteY11" fmla="*/ 113940 h 580665"/>
              <a:gd name="connsiteX12" fmla="*/ 444500 w 1159819"/>
              <a:gd name="connsiteY12" fmla="*/ 202840 h 580665"/>
              <a:gd name="connsiteX13" fmla="*/ 222250 w 1159819"/>
              <a:gd name="connsiteY13" fmla="*/ 215540 h 580665"/>
              <a:gd name="connsiteX14" fmla="*/ 171450 w 1159819"/>
              <a:gd name="connsiteY14" fmla="*/ 434615 h 580665"/>
              <a:gd name="connsiteX15" fmla="*/ 101600 w 1159819"/>
              <a:gd name="connsiteY15" fmla="*/ 440965 h 580665"/>
              <a:gd name="connsiteX16" fmla="*/ 98425 w 1159819"/>
              <a:gd name="connsiteY16" fmla="*/ 491765 h 580665"/>
              <a:gd name="connsiteX17" fmla="*/ 0 w 1159819"/>
              <a:gd name="connsiteY17" fmla="*/ 501290 h 580665"/>
              <a:gd name="connsiteX18" fmla="*/ 12700 w 1159819"/>
              <a:gd name="connsiteY18" fmla="*/ 577490 h 580665"/>
              <a:gd name="connsiteX0" fmla="*/ 12700 w 1159819"/>
              <a:gd name="connsiteY0" fmla="*/ 577490 h 580665"/>
              <a:gd name="connsiteX1" fmla="*/ 1114425 w 1159819"/>
              <a:gd name="connsiteY1" fmla="*/ 580665 h 580665"/>
              <a:gd name="connsiteX2" fmla="*/ 1152525 w 1159819"/>
              <a:gd name="connsiteY2" fmla="*/ 482240 h 580665"/>
              <a:gd name="connsiteX3" fmla="*/ 1063625 w 1159819"/>
              <a:gd name="connsiteY3" fmla="*/ 475890 h 580665"/>
              <a:gd name="connsiteX4" fmla="*/ 1060450 w 1159819"/>
              <a:gd name="connsiteY4" fmla="*/ 374290 h 580665"/>
              <a:gd name="connsiteX5" fmla="*/ 955675 w 1159819"/>
              <a:gd name="connsiteY5" fmla="*/ 355240 h 580665"/>
              <a:gd name="connsiteX6" fmla="*/ 911225 w 1159819"/>
              <a:gd name="connsiteY6" fmla="*/ 212365 h 580665"/>
              <a:gd name="connsiteX7" fmla="*/ 854075 w 1159819"/>
              <a:gd name="connsiteY7" fmla="*/ 199665 h 580665"/>
              <a:gd name="connsiteX8" fmla="*/ 730250 w 1159819"/>
              <a:gd name="connsiteY8" fmla="*/ 5990 h 580665"/>
              <a:gd name="connsiteX9" fmla="*/ 549275 w 1159819"/>
              <a:gd name="connsiteY9" fmla="*/ 123465 h 580665"/>
              <a:gd name="connsiteX10" fmla="*/ 466725 w 1159819"/>
              <a:gd name="connsiteY10" fmla="*/ 113940 h 580665"/>
              <a:gd name="connsiteX11" fmla="*/ 444500 w 1159819"/>
              <a:gd name="connsiteY11" fmla="*/ 202840 h 580665"/>
              <a:gd name="connsiteX12" fmla="*/ 222250 w 1159819"/>
              <a:gd name="connsiteY12" fmla="*/ 215540 h 580665"/>
              <a:gd name="connsiteX13" fmla="*/ 171450 w 1159819"/>
              <a:gd name="connsiteY13" fmla="*/ 434615 h 580665"/>
              <a:gd name="connsiteX14" fmla="*/ 101600 w 1159819"/>
              <a:gd name="connsiteY14" fmla="*/ 440965 h 580665"/>
              <a:gd name="connsiteX15" fmla="*/ 98425 w 1159819"/>
              <a:gd name="connsiteY15" fmla="*/ 491765 h 580665"/>
              <a:gd name="connsiteX16" fmla="*/ 0 w 1159819"/>
              <a:gd name="connsiteY16" fmla="*/ 501290 h 580665"/>
              <a:gd name="connsiteX17" fmla="*/ 12700 w 1159819"/>
              <a:gd name="connsiteY17" fmla="*/ 577490 h 580665"/>
              <a:gd name="connsiteX0" fmla="*/ 12700 w 1159819"/>
              <a:gd name="connsiteY0" fmla="*/ 577490 h 580665"/>
              <a:gd name="connsiteX1" fmla="*/ 1114425 w 1159819"/>
              <a:gd name="connsiteY1" fmla="*/ 580665 h 580665"/>
              <a:gd name="connsiteX2" fmla="*/ 1152525 w 1159819"/>
              <a:gd name="connsiteY2" fmla="*/ 482240 h 580665"/>
              <a:gd name="connsiteX3" fmla="*/ 1063625 w 1159819"/>
              <a:gd name="connsiteY3" fmla="*/ 475890 h 580665"/>
              <a:gd name="connsiteX4" fmla="*/ 1060450 w 1159819"/>
              <a:gd name="connsiteY4" fmla="*/ 374290 h 580665"/>
              <a:gd name="connsiteX5" fmla="*/ 955675 w 1159819"/>
              <a:gd name="connsiteY5" fmla="*/ 355240 h 580665"/>
              <a:gd name="connsiteX6" fmla="*/ 911225 w 1159819"/>
              <a:gd name="connsiteY6" fmla="*/ 212365 h 580665"/>
              <a:gd name="connsiteX7" fmla="*/ 854075 w 1159819"/>
              <a:gd name="connsiteY7" fmla="*/ 199665 h 580665"/>
              <a:gd name="connsiteX8" fmla="*/ 730250 w 1159819"/>
              <a:gd name="connsiteY8" fmla="*/ 5990 h 580665"/>
              <a:gd name="connsiteX9" fmla="*/ 549275 w 1159819"/>
              <a:gd name="connsiteY9" fmla="*/ 123465 h 580665"/>
              <a:gd name="connsiteX10" fmla="*/ 466725 w 1159819"/>
              <a:gd name="connsiteY10" fmla="*/ 113940 h 580665"/>
              <a:gd name="connsiteX11" fmla="*/ 444500 w 1159819"/>
              <a:gd name="connsiteY11" fmla="*/ 202840 h 580665"/>
              <a:gd name="connsiteX12" fmla="*/ 222250 w 1159819"/>
              <a:gd name="connsiteY12" fmla="*/ 215540 h 580665"/>
              <a:gd name="connsiteX13" fmla="*/ 171450 w 1159819"/>
              <a:gd name="connsiteY13" fmla="*/ 434615 h 580665"/>
              <a:gd name="connsiteX14" fmla="*/ 101600 w 1159819"/>
              <a:gd name="connsiteY14" fmla="*/ 440965 h 580665"/>
              <a:gd name="connsiteX15" fmla="*/ 98425 w 1159819"/>
              <a:gd name="connsiteY15" fmla="*/ 491765 h 580665"/>
              <a:gd name="connsiteX16" fmla="*/ 0 w 1159819"/>
              <a:gd name="connsiteY16" fmla="*/ 501290 h 580665"/>
              <a:gd name="connsiteX17" fmla="*/ 12700 w 1159819"/>
              <a:gd name="connsiteY17" fmla="*/ 577490 h 580665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46125 w 1159819"/>
              <a:gd name="connsiteY8" fmla="*/ 7277 h 562902"/>
              <a:gd name="connsiteX9" fmla="*/ 549275 w 1159819"/>
              <a:gd name="connsiteY9" fmla="*/ 105702 h 562902"/>
              <a:gd name="connsiteX10" fmla="*/ 466725 w 1159819"/>
              <a:gd name="connsiteY10" fmla="*/ 961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46125 w 1159819"/>
              <a:gd name="connsiteY8" fmla="*/ 7277 h 562902"/>
              <a:gd name="connsiteX9" fmla="*/ 549275 w 1159819"/>
              <a:gd name="connsiteY9" fmla="*/ 105702 h 562902"/>
              <a:gd name="connsiteX10" fmla="*/ 466725 w 1159819"/>
              <a:gd name="connsiteY10" fmla="*/ 961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6725 w 1159819"/>
              <a:gd name="connsiteY10" fmla="*/ 961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6725 w 1159819"/>
              <a:gd name="connsiteY10" fmla="*/ 961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0375 w 1159819"/>
              <a:gd name="connsiteY10" fmla="*/ 834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0375 w 1159819"/>
              <a:gd name="connsiteY10" fmla="*/ 834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0375 w 1159819"/>
              <a:gd name="connsiteY10" fmla="*/ 834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3202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3202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3202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3202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0027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0027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0095" h="562902">
                <a:moveTo>
                  <a:pt x="22976" y="559727"/>
                </a:moveTo>
                <a:lnTo>
                  <a:pt x="1124701" y="562902"/>
                </a:lnTo>
                <a:cubicBezTo>
                  <a:pt x="1174443" y="539619"/>
                  <a:pt x="1176559" y="519510"/>
                  <a:pt x="1162801" y="464477"/>
                </a:cubicBezTo>
                <a:cubicBezTo>
                  <a:pt x="1134226" y="428494"/>
                  <a:pt x="1102476" y="452835"/>
                  <a:pt x="1073901" y="458127"/>
                </a:cubicBezTo>
                <a:cubicBezTo>
                  <a:pt x="1106709" y="406269"/>
                  <a:pt x="1114118" y="398860"/>
                  <a:pt x="1070726" y="356527"/>
                </a:cubicBezTo>
                <a:cubicBezTo>
                  <a:pt x="1036859" y="314194"/>
                  <a:pt x="999818" y="341710"/>
                  <a:pt x="965951" y="337477"/>
                </a:cubicBezTo>
                <a:cubicBezTo>
                  <a:pt x="998759" y="263394"/>
                  <a:pt x="980768" y="205185"/>
                  <a:pt x="921501" y="194602"/>
                </a:cubicBezTo>
                <a:cubicBezTo>
                  <a:pt x="920443" y="178727"/>
                  <a:pt x="900334" y="181902"/>
                  <a:pt x="864351" y="181902"/>
                </a:cubicBezTo>
                <a:cubicBezTo>
                  <a:pt x="881813" y="137981"/>
                  <a:pt x="899276" y="48552"/>
                  <a:pt x="743701" y="7277"/>
                </a:cubicBezTo>
                <a:cubicBezTo>
                  <a:pt x="596593" y="-21298"/>
                  <a:pt x="551084" y="39027"/>
                  <a:pt x="559551" y="105702"/>
                </a:cubicBezTo>
                <a:cubicBezTo>
                  <a:pt x="529918" y="98294"/>
                  <a:pt x="538384" y="65485"/>
                  <a:pt x="483351" y="93002"/>
                </a:cubicBezTo>
                <a:cubicBezTo>
                  <a:pt x="436784" y="120519"/>
                  <a:pt x="460068" y="151210"/>
                  <a:pt x="454776" y="185077"/>
                </a:cubicBezTo>
                <a:cubicBezTo>
                  <a:pt x="406093" y="138510"/>
                  <a:pt x="379634" y="66544"/>
                  <a:pt x="232526" y="188252"/>
                </a:cubicBezTo>
                <a:cubicBezTo>
                  <a:pt x="148918" y="299377"/>
                  <a:pt x="179609" y="343827"/>
                  <a:pt x="181726" y="416852"/>
                </a:cubicBezTo>
                <a:cubicBezTo>
                  <a:pt x="139393" y="387219"/>
                  <a:pt x="135159" y="417910"/>
                  <a:pt x="111876" y="420027"/>
                </a:cubicBezTo>
                <a:cubicBezTo>
                  <a:pt x="110818" y="436960"/>
                  <a:pt x="100234" y="444369"/>
                  <a:pt x="108701" y="474002"/>
                </a:cubicBezTo>
                <a:cubicBezTo>
                  <a:pt x="69543" y="464477"/>
                  <a:pt x="46259" y="439077"/>
                  <a:pt x="10276" y="483527"/>
                </a:cubicBezTo>
                <a:cubicBezTo>
                  <a:pt x="-17241" y="531152"/>
                  <a:pt x="18743" y="534327"/>
                  <a:pt x="22976" y="55972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29" name="Vrije vorm: vorm 128">
            <a:extLst>
              <a:ext uri="{FF2B5EF4-FFF2-40B4-BE49-F238E27FC236}">
                <a16:creationId xmlns:a16="http://schemas.microsoft.com/office/drawing/2014/main" id="{D80C3963-C1F5-422C-8048-306C14B51A47}"/>
              </a:ext>
            </a:extLst>
          </p:cNvPr>
          <p:cNvSpPr/>
          <p:nvPr/>
        </p:nvSpPr>
        <p:spPr>
          <a:xfrm flipH="1">
            <a:off x="8378323" y="2366752"/>
            <a:ext cx="1923780" cy="925480"/>
          </a:xfrm>
          <a:custGeom>
            <a:avLst/>
            <a:gdLst>
              <a:gd name="connsiteX0" fmla="*/ 12700 w 1149350"/>
              <a:gd name="connsiteY0" fmla="*/ 549275 h 552450"/>
              <a:gd name="connsiteX1" fmla="*/ 1114425 w 1149350"/>
              <a:gd name="connsiteY1" fmla="*/ 552450 h 552450"/>
              <a:gd name="connsiteX2" fmla="*/ 1149350 w 1149350"/>
              <a:gd name="connsiteY2" fmla="*/ 463550 h 552450"/>
              <a:gd name="connsiteX3" fmla="*/ 1063625 w 1149350"/>
              <a:gd name="connsiteY3" fmla="*/ 447675 h 552450"/>
              <a:gd name="connsiteX4" fmla="*/ 1057275 w 1149350"/>
              <a:gd name="connsiteY4" fmla="*/ 339725 h 552450"/>
              <a:gd name="connsiteX5" fmla="*/ 955675 w 1149350"/>
              <a:gd name="connsiteY5" fmla="*/ 327025 h 552450"/>
              <a:gd name="connsiteX6" fmla="*/ 901700 w 1149350"/>
              <a:gd name="connsiteY6" fmla="*/ 209550 h 552450"/>
              <a:gd name="connsiteX7" fmla="*/ 898525 w 1149350"/>
              <a:gd name="connsiteY7" fmla="*/ 161925 h 552450"/>
              <a:gd name="connsiteX8" fmla="*/ 854075 w 1149350"/>
              <a:gd name="connsiteY8" fmla="*/ 165100 h 552450"/>
              <a:gd name="connsiteX9" fmla="*/ 742950 w 1149350"/>
              <a:gd name="connsiteY9" fmla="*/ 0 h 552450"/>
              <a:gd name="connsiteX10" fmla="*/ 549275 w 1149350"/>
              <a:gd name="connsiteY10" fmla="*/ 95250 h 552450"/>
              <a:gd name="connsiteX11" fmla="*/ 466725 w 1149350"/>
              <a:gd name="connsiteY11" fmla="*/ 85725 h 552450"/>
              <a:gd name="connsiteX12" fmla="*/ 444500 w 1149350"/>
              <a:gd name="connsiteY12" fmla="*/ 174625 h 552450"/>
              <a:gd name="connsiteX13" fmla="*/ 222250 w 1149350"/>
              <a:gd name="connsiteY13" fmla="*/ 187325 h 552450"/>
              <a:gd name="connsiteX14" fmla="*/ 171450 w 1149350"/>
              <a:gd name="connsiteY14" fmla="*/ 406400 h 552450"/>
              <a:gd name="connsiteX15" fmla="*/ 101600 w 1149350"/>
              <a:gd name="connsiteY15" fmla="*/ 412750 h 552450"/>
              <a:gd name="connsiteX16" fmla="*/ 98425 w 1149350"/>
              <a:gd name="connsiteY16" fmla="*/ 463550 h 552450"/>
              <a:gd name="connsiteX17" fmla="*/ 0 w 1149350"/>
              <a:gd name="connsiteY17" fmla="*/ 473075 h 552450"/>
              <a:gd name="connsiteX18" fmla="*/ 12700 w 1149350"/>
              <a:gd name="connsiteY18" fmla="*/ 549275 h 552450"/>
              <a:gd name="connsiteX0" fmla="*/ 12700 w 1149350"/>
              <a:gd name="connsiteY0" fmla="*/ 552907 h 556082"/>
              <a:gd name="connsiteX1" fmla="*/ 1114425 w 1149350"/>
              <a:gd name="connsiteY1" fmla="*/ 556082 h 556082"/>
              <a:gd name="connsiteX2" fmla="*/ 1149350 w 1149350"/>
              <a:gd name="connsiteY2" fmla="*/ 467182 h 556082"/>
              <a:gd name="connsiteX3" fmla="*/ 1063625 w 1149350"/>
              <a:gd name="connsiteY3" fmla="*/ 451307 h 556082"/>
              <a:gd name="connsiteX4" fmla="*/ 1057275 w 1149350"/>
              <a:gd name="connsiteY4" fmla="*/ 343357 h 556082"/>
              <a:gd name="connsiteX5" fmla="*/ 955675 w 1149350"/>
              <a:gd name="connsiteY5" fmla="*/ 330657 h 556082"/>
              <a:gd name="connsiteX6" fmla="*/ 901700 w 1149350"/>
              <a:gd name="connsiteY6" fmla="*/ 213182 h 556082"/>
              <a:gd name="connsiteX7" fmla="*/ 898525 w 1149350"/>
              <a:gd name="connsiteY7" fmla="*/ 165557 h 556082"/>
              <a:gd name="connsiteX8" fmla="*/ 854075 w 1149350"/>
              <a:gd name="connsiteY8" fmla="*/ 168732 h 556082"/>
              <a:gd name="connsiteX9" fmla="*/ 742950 w 1149350"/>
              <a:gd name="connsiteY9" fmla="*/ 3632 h 556082"/>
              <a:gd name="connsiteX10" fmla="*/ 549275 w 1149350"/>
              <a:gd name="connsiteY10" fmla="*/ 98882 h 556082"/>
              <a:gd name="connsiteX11" fmla="*/ 466725 w 1149350"/>
              <a:gd name="connsiteY11" fmla="*/ 89357 h 556082"/>
              <a:gd name="connsiteX12" fmla="*/ 444500 w 1149350"/>
              <a:gd name="connsiteY12" fmla="*/ 178257 h 556082"/>
              <a:gd name="connsiteX13" fmla="*/ 222250 w 1149350"/>
              <a:gd name="connsiteY13" fmla="*/ 190957 h 556082"/>
              <a:gd name="connsiteX14" fmla="*/ 171450 w 1149350"/>
              <a:gd name="connsiteY14" fmla="*/ 410032 h 556082"/>
              <a:gd name="connsiteX15" fmla="*/ 101600 w 1149350"/>
              <a:gd name="connsiteY15" fmla="*/ 416382 h 556082"/>
              <a:gd name="connsiteX16" fmla="*/ 98425 w 1149350"/>
              <a:gd name="connsiteY16" fmla="*/ 467182 h 556082"/>
              <a:gd name="connsiteX17" fmla="*/ 0 w 1149350"/>
              <a:gd name="connsiteY17" fmla="*/ 476707 h 556082"/>
              <a:gd name="connsiteX18" fmla="*/ 12700 w 1149350"/>
              <a:gd name="connsiteY18" fmla="*/ 552907 h 556082"/>
              <a:gd name="connsiteX0" fmla="*/ 12700 w 1149350"/>
              <a:gd name="connsiteY0" fmla="*/ 562126 h 565301"/>
              <a:gd name="connsiteX1" fmla="*/ 1114425 w 1149350"/>
              <a:gd name="connsiteY1" fmla="*/ 565301 h 565301"/>
              <a:gd name="connsiteX2" fmla="*/ 1149350 w 1149350"/>
              <a:gd name="connsiteY2" fmla="*/ 476401 h 565301"/>
              <a:gd name="connsiteX3" fmla="*/ 1063625 w 1149350"/>
              <a:gd name="connsiteY3" fmla="*/ 460526 h 565301"/>
              <a:gd name="connsiteX4" fmla="*/ 1057275 w 1149350"/>
              <a:gd name="connsiteY4" fmla="*/ 352576 h 565301"/>
              <a:gd name="connsiteX5" fmla="*/ 955675 w 1149350"/>
              <a:gd name="connsiteY5" fmla="*/ 339876 h 565301"/>
              <a:gd name="connsiteX6" fmla="*/ 901700 w 1149350"/>
              <a:gd name="connsiteY6" fmla="*/ 222401 h 565301"/>
              <a:gd name="connsiteX7" fmla="*/ 898525 w 1149350"/>
              <a:gd name="connsiteY7" fmla="*/ 174776 h 565301"/>
              <a:gd name="connsiteX8" fmla="*/ 854075 w 1149350"/>
              <a:gd name="connsiteY8" fmla="*/ 177951 h 565301"/>
              <a:gd name="connsiteX9" fmla="*/ 736600 w 1149350"/>
              <a:gd name="connsiteY9" fmla="*/ 3326 h 565301"/>
              <a:gd name="connsiteX10" fmla="*/ 549275 w 1149350"/>
              <a:gd name="connsiteY10" fmla="*/ 108101 h 565301"/>
              <a:gd name="connsiteX11" fmla="*/ 466725 w 1149350"/>
              <a:gd name="connsiteY11" fmla="*/ 98576 h 565301"/>
              <a:gd name="connsiteX12" fmla="*/ 444500 w 1149350"/>
              <a:gd name="connsiteY12" fmla="*/ 187476 h 565301"/>
              <a:gd name="connsiteX13" fmla="*/ 222250 w 1149350"/>
              <a:gd name="connsiteY13" fmla="*/ 200176 h 565301"/>
              <a:gd name="connsiteX14" fmla="*/ 171450 w 1149350"/>
              <a:gd name="connsiteY14" fmla="*/ 419251 h 565301"/>
              <a:gd name="connsiteX15" fmla="*/ 101600 w 1149350"/>
              <a:gd name="connsiteY15" fmla="*/ 425601 h 565301"/>
              <a:gd name="connsiteX16" fmla="*/ 98425 w 1149350"/>
              <a:gd name="connsiteY16" fmla="*/ 476401 h 565301"/>
              <a:gd name="connsiteX17" fmla="*/ 0 w 1149350"/>
              <a:gd name="connsiteY17" fmla="*/ 485926 h 565301"/>
              <a:gd name="connsiteX18" fmla="*/ 12700 w 1149350"/>
              <a:gd name="connsiteY18" fmla="*/ 562126 h 565301"/>
              <a:gd name="connsiteX0" fmla="*/ 12700 w 1149350"/>
              <a:gd name="connsiteY0" fmla="*/ 564721 h 567896"/>
              <a:gd name="connsiteX1" fmla="*/ 1114425 w 1149350"/>
              <a:gd name="connsiteY1" fmla="*/ 567896 h 567896"/>
              <a:gd name="connsiteX2" fmla="*/ 1149350 w 1149350"/>
              <a:gd name="connsiteY2" fmla="*/ 478996 h 567896"/>
              <a:gd name="connsiteX3" fmla="*/ 1063625 w 1149350"/>
              <a:gd name="connsiteY3" fmla="*/ 463121 h 567896"/>
              <a:gd name="connsiteX4" fmla="*/ 1057275 w 1149350"/>
              <a:gd name="connsiteY4" fmla="*/ 355171 h 567896"/>
              <a:gd name="connsiteX5" fmla="*/ 955675 w 1149350"/>
              <a:gd name="connsiteY5" fmla="*/ 342471 h 567896"/>
              <a:gd name="connsiteX6" fmla="*/ 901700 w 1149350"/>
              <a:gd name="connsiteY6" fmla="*/ 224996 h 567896"/>
              <a:gd name="connsiteX7" fmla="*/ 898525 w 1149350"/>
              <a:gd name="connsiteY7" fmla="*/ 177371 h 567896"/>
              <a:gd name="connsiteX8" fmla="*/ 854075 w 1149350"/>
              <a:gd name="connsiteY8" fmla="*/ 180546 h 567896"/>
              <a:gd name="connsiteX9" fmla="*/ 736600 w 1149350"/>
              <a:gd name="connsiteY9" fmla="*/ 5921 h 567896"/>
              <a:gd name="connsiteX10" fmla="*/ 549275 w 1149350"/>
              <a:gd name="connsiteY10" fmla="*/ 110696 h 567896"/>
              <a:gd name="connsiteX11" fmla="*/ 466725 w 1149350"/>
              <a:gd name="connsiteY11" fmla="*/ 101171 h 567896"/>
              <a:gd name="connsiteX12" fmla="*/ 444500 w 1149350"/>
              <a:gd name="connsiteY12" fmla="*/ 190071 h 567896"/>
              <a:gd name="connsiteX13" fmla="*/ 222250 w 1149350"/>
              <a:gd name="connsiteY13" fmla="*/ 202771 h 567896"/>
              <a:gd name="connsiteX14" fmla="*/ 171450 w 1149350"/>
              <a:gd name="connsiteY14" fmla="*/ 421846 h 567896"/>
              <a:gd name="connsiteX15" fmla="*/ 101600 w 1149350"/>
              <a:gd name="connsiteY15" fmla="*/ 428196 h 567896"/>
              <a:gd name="connsiteX16" fmla="*/ 98425 w 1149350"/>
              <a:gd name="connsiteY16" fmla="*/ 478996 h 567896"/>
              <a:gd name="connsiteX17" fmla="*/ 0 w 1149350"/>
              <a:gd name="connsiteY17" fmla="*/ 488521 h 567896"/>
              <a:gd name="connsiteX18" fmla="*/ 12700 w 1149350"/>
              <a:gd name="connsiteY18" fmla="*/ 564721 h 567896"/>
              <a:gd name="connsiteX0" fmla="*/ 12700 w 1149350"/>
              <a:gd name="connsiteY0" fmla="*/ 566699 h 569874"/>
              <a:gd name="connsiteX1" fmla="*/ 1114425 w 1149350"/>
              <a:gd name="connsiteY1" fmla="*/ 569874 h 569874"/>
              <a:gd name="connsiteX2" fmla="*/ 1149350 w 1149350"/>
              <a:gd name="connsiteY2" fmla="*/ 480974 h 569874"/>
              <a:gd name="connsiteX3" fmla="*/ 1063625 w 1149350"/>
              <a:gd name="connsiteY3" fmla="*/ 465099 h 569874"/>
              <a:gd name="connsiteX4" fmla="*/ 1057275 w 1149350"/>
              <a:gd name="connsiteY4" fmla="*/ 357149 h 569874"/>
              <a:gd name="connsiteX5" fmla="*/ 955675 w 1149350"/>
              <a:gd name="connsiteY5" fmla="*/ 344449 h 569874"/>
              <a:gd name="connsiteX6" fmla="*/ 901700 w 1149350"/>
              <a:gd name="connsiteY6" fmla="*/ 226974 h 569874"/>
              <a:gd name="connsiteX7" fmla="*/ 898525 w 1149350"/>
              <a:gd name="connsiteY7" fmla="*/ 179349 h 569874"/>
              <a:gd name="connsiteX8" fmla="*/ 854075 w 1149350"/>
              <a:gd name="connsiteY8" fmla="*/ 182524 h 569874"/>
              <a:gd name="connsiteX9" fmla="*/ 736600 w 1149350"/>
              <a:gd name="connsiteY9" fmla="*/ 7899 h 569874"/>
              <a:gd name="connsiteX10" fmla="*/ 549275 w 1149350"/>
              <a:gd name="connsiteY10" fmla="*/ 112674 h 569874"/>
              <a:gd name="connsiteX11" fmla="*/ 466725 w 1149350"/>
              <a:gd name="connsiteY11" fmla="*/ 103149 h 569874"/>
              <a:gd name="connsiteX12" fmla="*/ 444500 w 1149350"/>
              <a:gd name="connsiteY12" fmla="*/ 192049 h 569874"/>
              <a:gd name="connsiteX13" fmla="*/ 222250 w 1149350"/>
              <a:gd name="connsiteY13" fmla="*/ 204749 h 569874"/>
              <a:gd name="connsiteX14" fmla="*/ 171450 w 1149350"/>
              <a:gd name="connsiteY14" fmla="*/ 423824 h 569874"/>
              <a:gd name="connsiteX15" fmla="*/ 101600 w 1149350"/>
              <a:gd name="connsiteY15" fmla="*/ 430174 h 569874"/>
              <a:gd name="connsiteX16" fmla="*/ 98425 w 1149350"/>
              <a:gd name="connsiteY16" fmla="*/ 480974 h 569874"/>
              <a:gd name="connsiteX17" fmla="*/ 0 w 1149350"/>
              <a:gd name="connsiteY17" fmla="*/ 490499 h 569874"/>
              <a:gd name="connsiteX18" fmla="*/ 12700 w 1149350"/>
              <a:gd name="connsiteY18" fmla="*/ 566699 h 569874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7805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7805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7805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7805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4630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57496"/>
              <a:gd name="connsiteY0" fmla="*/ 563780 h 566955"/>
              <a:gd name="connsiteX1" fmla="*/ 1114425 w 1157496"/>
              <a:gd name="connsiteY1" fmla="*/ 566955 h 566955"/>
              <a:gd name="connsiteX2" fmla="*/ 1149350 w 1157496"/>
              <a:gd name="connsiteY2" fmla="*/ 446305 h 566955"/>
              <a:gd name="connsiteX3" fmla="*/ 1063625 w 1157496"/>
              <a:gd name="connsiteY3" fmla="*/ 462180 h 566955"/>
              <a:gd name="connsiteX4" fmla="*/ 1057275 w 1157496"/>
              <a:gd name="connsiteY4" fmla="*/ 354230 h 566955"/>
              <a:gd name="connsiteX5" fmla="*/ 955675 w 1157496"/>
              <a:gd name="connsiteY5" fmla="*/ 341530 h 566955"/>
              <a:gd name="connsiteX6" fmla="*/ 901700 w 1157496"/>
              <a:gd name="connsiteY6" fmla="*/ 224055 h 566955"/>
              <a:gd name="connsiteX7" fmla="*/ 898525 w 1157496"/>
              <a:gd name="connsiteY7" fmla="*/ 176430 h 566955"/>
              <a:gd name="connsiteX8" fmla="*/ 854075 w 1157496"/>
              <a:gd name="connsiteY8" fmla="*/ 179605 h 566955"/>
              <a:gd name="connsiteX9" fmla="*/ 765175 w 1157496"/>
              <a:gd name="connsiteY9" fmla="*/ 8155 h 566955"/>
              <a:gd name="connsiteX10" fmla="*/ 549275 w 1157496"/>
              <a:gd name="connsiteY10" fmla="*/ 109755 h 566955"/>
              <a:gd name="connsiteX11" fmla="*/ 466725 w 1157496"/>
              <a:gd name="connsiteY11" fmla="*/ 100230 h 566955"/>
              <a:gd name="connsiteX12" fmla="*/ 444500 w 1157496"/>
              <a:gd name="connsiteY12" fmla="*/ 189130 h 566955"/>
              <a:gd name="connsiteX13" fmla="*/ 222250 w 1157496"/>
              <a:gd name="connsiteY13" fmla="*/ 201830 h 566955"/>
              <a:gd name="connsiteX14" fmla="*/ 171450 w 1157496"/>
              <a:gd name="connsiteY14" fmla="*/ 420905 h 566955"/>
              <a:gd name="connsiteX15" fmla="*/ 101600 w 1157496"/>
              <a:gd name="connsiteY15" fmla="*/ 427255 h 566955"/>
              <a:gd name="connsiteX16" fmla="*/ 98425 w 1157496"/>
              <a:gd name="connsiteY16" fmla="*/ 478055 h 566955"/>
              <a:gd name="connsiteX17" fmla="*/ 0 w 1157496"/>
              <a:gd name="connsiteY17" fmla="*/ 487580 h 566955"/>
              <a:gd name="connsiteX18" fmla="*/ 12700 w 1157496"/>
              <a:gd name="connsiteY18" fmla="*/ 563780 h 566955"/>
              <a:gd name="connsiteX0" fmla="*/ 12700 w 1157496"/>
              <a:gd name="connsiteY0" fmla="*/ 563780 h 566955"/>
              <a:gd name="connsiteX1" fmla="*/ 1114425 w 1157496"/>
              <a:gd name="connsiteY1" fmla="*/ 566955 h 566955"/>
              <a:gd name="connsiteX2" fmla="*/ 1149350 w 1157496"/>
              <a:gd name="connsiteY2" fmla="*/ 446305 h 566955"/>
              <a:gd name="connsiteX3" fmla="*/ 1063625 w 1157496"/>
              <a:gd name="connsiteY3" fmla="*/ 462180 h 566955"/>
              <a:gd name="connsiteX4" fmla="*/ 1057275 w 1157496"/>
              <a:gd name="connsiteY4" fmla="*/ 354230 h 566955"/>
              <a:gd name="connsiteX5" fmla="*/ 955675 w 1157496"/>
              <a:gd name="connsiteY5" fmla="*/ 341530 h 566955"/>
              <a:gd name="connsiteX6" fmla="*/ 901700 w 1157496"/>
              <a:gd name="connsiteY6" fmla="*/ 224055 h 566955"/>
              <a:gd name="connsiteX7" fmla="*/ 898525 w 1157496"/>
              <a:gd name="connsiteY7" fmla="*/ 176430 h 566955"/>
              <a:gd name="connsiteX8" fmla="*/ 854075 w 1157496"/>
              <a:gd name="connsiteY8" fmla="*/ 179605 h 566955"/>
              <a:gd name="connsiteX9" fmla="*/ 765175 w 1157496"/>
              <a:gd name="connsiteY9" fmla="*/ 8155 h 566955"/>
              <a:gd name="connsiteX10" fmla="*/ 549275 w 1157496"/>
              <a:gd name="connsiteY10" fmla="*/ 109755 h 566955"/>
              <a:gd name="connsiteX11" fmla="*/ 466725 w 1157496"/>
              <a:gd name="connsiteY11" fmla="*/ 100230 h 566955"/>
              <a:gd name="connsiteX12" fmla="*/ 444500 w 1157496"/>
              <a:gd name="connsiteY12" fmla="*/ 189130 h 566955"/>
              <a:gd name="connsiteX13" fmla="*/ 222250 w 1157496"/>
              <a:gd name="connsiteY13" fmla="*/ 201830 h 566955"/>
              <a:gd name="connsiteX14" fmla="*/ 171450 w 1157496"/>
              <a:gd name="connsiteY14" fmla="*/ 420905 h 566955"/>
              <a:gd name="connsiteX15" fmla="*/ 101600 w 1157496"/>
              <a:gd name="connsiteY15" fmla="*/ 427255 h 566955"/>
              <a:gd name="connsiteX16" fmla="*/ 98425 w 1157496"/>
              <a:gd name="connsiteY16" fmla="*/ 478055 h 566955"/>
              <a:gd name="connsiteX17" fmla="*/ 0 w 1157496"/>
              <a:gd name="connsiteY17" fmla="*/ 487580 h 566955"/>
              <a:gd name="connsiteX18" fmla="*/ 12700 w 1157496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57275 w 1159819"/>
              <a:gd name="connsiteY4" fmla="*/ 35423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57275 w 1159819"/>
              <a:gd name="connsiteY4" fmla="*/ 35423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57275 w 1159819"/>
              <a:gd name="connsiteY4" fmla="*/ 35423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57275 w 1159819"/>
              <a:gd name="connsiteY4" fmla="*/ 35423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54075 w 1159819"/>
              <a:gd name="connsiteY8" fmla="*/ 13515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54075 w 1159819"/>
              <a:gd name="connsiteY8" fmla="*/ 13515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933450 w 1159819"/>
              <a:gd name="connsiteY8" fmla="*/ 81180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44550 w 1159819"/>
              <a:gd name="connsiteY8" fmla="*/ 1034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44550 w 1159819"/>
              <a:gd name="connsiteY8" fmla="*/ 1034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73125 w 1159819"/>
              <a:gd name="connsiteY8" fmla="*/ 1034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95350 w 1159819"/>
              <a:gd name="connsiteY7" fmla="*/ 218716 h 599716"/>
              <a:gd name="connsiteX8" fmla="*/ 87312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95350 w 1159819"/>
              <a:gd name="connsiteY7" fmla="*/ 218716 h 599716"/>
              <a:gd name="connsiteX8" fmla="*/ 682625 w 1159819"/>
              <a:gd name="connsiteY8" fmla="*/ 196491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95350 w 1159819"/>
              <a:gd name="connsiteY7" fmla="*/ 218716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12800 w 1159819"/>
              <a:gd name="connsiteY7" fmla="*/ 221891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54075 w 1159819"/>
              <a:gd name="connsiteY7" fmla="*/ 218716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54075 w 1159819"/>
              <a:gd name="connsiteY7" fmla="*/ 218716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11225 w 1159819"/>
              <a:gd name="connsiteY6" fmla="*/ 231416 h 599716"/>
              <a:gd name="connsiteX7" fmla="*/ 854075 w 1159819"/>
              <a:gd name="connsiteY7" fmla="*/ 218716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78513 h 581688"/>
              <a:gd name="connsiteX1" fmla="*/ 1114425 w 1159819"/>
              <a:gd name="connsiteY1" fmla="*/ 581688 h 581688"/>
              <a:gd name="connsiteX2" fmla="*/ 1152525 w 1159819"/>
              <a:gd name="connsiteY2" fmla="*/ 483263 h 581688"/>
              <a:gd name="connsiteX3" fmla="*/ 1063625 w 1159819"/>
              <a:gd name="connsiteY3" fmla="*/ 476913 h 581688"/>
              <a:gd name="connsiteX4" fmla="*/ 1060450 w 1159819"/>
              <a:gd name="connsiteY4" fmla="*/ 375313 h 581688"/>
              <a:gd name="connsiteX5" fmla="*/ 955675 w 1159819"/>
              <a:gd name="connsiteY5" fmla="*/ 356263 h 581688"/>
              <a:gd name="connsiteX6" fmla="*/ 911225 w 1159819"/>
              <a:gd name="connsiteY6" fmla="*/ 213388 h 581688"/>
              <a:gd name="connsiteX7" fmla="*/ 854075 w 1159819"/>
              <a:gd name="connsiteY7" fmla="*/ 200688 h 581688"/>
              <a:gd name="connsiteX8" fmla="*/ 841375 w 1159819"/>
              <a:gd name="connsiteY8" fmla="*/ 118138 h 581688"/>
              <a:gd name="connsiteX9" fmla="*/ 730250 w 1159819"/>
              <a:gd name="connsiteY9" fmla="*/ 7013 h 581688"/>
              <a:gd name="connsiteX10" fmla="*/ 549275 w 1159819"/>
              <a:gd name="connsiteY10" fmla="*/ 124488 h 581688"/>
              <a:gd name="connsiteX11" fmla="*/ 466725 w 1159819"/>
              <a:gd name="connsiteY11" fmla="*/ 114963 h 581688"/>
              <a:gd name="connsiteX12" fmla="*/ 444500 w 1159819"/>
              <a:gd name="connsiteY12" fmla="*/ 203863 h 581688"/>
              <a:gd name="connsiteX13" fmla="*/ 222250 w 1159819"/>
              <a:gd name="connsiteY13" fmla="*/ 216563 h 581688"/>
              <a:gd name="connsiteX14" fmla="*/ 171450 w 1159819"/>
              <a:gd name="connsiteY14" fmla="*/ 435638 h 581688"/>
              <a:gd name="connsiteX15" fmla="*/ 101600 w 1159819"/>
              <a:gd name="connsiteY15" fmla="*/ 441988 h 581688"/>
              <a:gd name="connsiteX16" fmla="*/ 98425 w 1159819"/>
              <a:gd name="connsiteY16" fmla="*/ 492788 h 581688"/>
              <a:gd name="connsiteX17" fmla="*/ 0 w 1159819"/>
              <a:gd name="connsiteY17" fmla="*/ 502313 h 581688"/>
              <a:gd name="connsiteX18" fmla="*/ 12700 w 1159819"/>
              <a:gd name="connsiteY18" fmla="*/ 578513 h 581688"/>
              <a:gd name="connsiteX0" fmla="*/ 12700 w 1159819"/>
              <a:gd name="connsiteY0" fmla="*/ 577490 h 580665"/>
              <a:gd name="connsiteX1" fmla="*/ 1114425 w 1159819"/>
              <a:gd name="connsiteY1" fmla="*/ 580665 h 580665"/>
              <a:gd name="connsiteX2" fmla="*/ 1152525 w 1159819"/>
              <a:gd name="connsiteY2" fmla="*/ 482240 h 580665"/>
              <a:gd name="connsiteX3" fmla="*/ 1063625 w 1159819"/>
              <a:gd name="connsiteY3" fmla="*/ 475890 h 580665"/>
              <a:gd name="connsiteX4" fmla="*/ 1060450 w 1159819"/>
              <a:gd name="connsiteY4" fmla="*/ 374290 h 580665"/>
              <a:gd name="connsiteX5" fmla="*/ 955675 w 1159819"/>
              <a:gd name="connsiteY5" fmla="*/ 355240 h 580665"/>
              <a:gd name="connsiteX6" fmla="*/ 911225 w 1159819"/>
              <a:gd name="connsiteY6" fmla="*/ 212365 h 580665"/>
              <a:gd name="connsiteX7" fmla="*/ 854075 w 1159819"/>
              <a:gd name="connsiteY7" fmla="*/ 199665 h 580665"/>
              <a:gd name="connsiteX8" fmla="*/ 841375 w 1159819"/>
              <a:gd name="connsiteY8" fmla="*/ 117115 h 580665"/>
              <a:gd name="connsiteX9" fmla="*/ 730250 w 1159819"/>
              <a:gd name="connsiteY9" fmla="*/ 5990 h 580665"/>
              <a:gd name="connsiteX10" fmla="*/ 549275 w 1159819"/>
              <a:gd name="connsiteY10" fmla="*/ 123465 h 580665"/>
              <a:gd name="connsiteX11" fmla="*/ 466725 w 1159819"/>
              <a:gd name="connsiteY11" fmla="*/ 113940 h 580665"/>
              <a:gd name="connsiteX12" fmla="*/ 444500 w 1159819"/>
              <a:gd name="connsiteY12" fmla="*/ 202840 h 580665"/>
              <a:gd name="connsiteX13" fmla="*/ 222250 w 1159819"/>
              <a:gd name="connsiteY13" fmla="*/ 215540 h 580665"/>
              <a:gd name="connsiteX14" fmla="*/ 171450 w 1159819"/>
              <a:gd name="connsiteY14" fmla="*/ 434615 h 580665"/>
              <a:gd name="connsiteX15" fmla="*/ 101600 w 1159819"/>
              <a:gd name="connsiteY15" fmla="*/ 440965 h 580665"/>
              <a:gd name="connsiteX16" fmla="*/ 98425 w 1159819"/>
              <a:gd name="connsiteY16" fmla="*/ 491765 h 580665"/>
              <a:gd name="connsiteX17" fmla="*/ 0 w 1159819"/>
              <a:gd name="connsiteY17" fmla="*/ 501290 h 580665"/>
              <a:gd name="connsiteX18" fmla="*/ 12700 w 1159819"/>
              <a:gd name="connsiteY18" fmla="*/ 577490 h 580665"/>
              <a:gd name="connsiteX0" fmla="*/ 12700 w 1159819"/>
              <a:gd name="connsiteY0" fmla="*/ 577490 h 580665"/>
              <a:gd name="connsiteX1" fmla="*/ 1114425 w 1159819"/>
              <a:gd name="connsiteY1" fmla="*/ 580665 h 580665"/>
              <a:gd name="connsiteX2" fmla="*/ 1152525 w 1159819"/>
              <a:gd name="connsiteY2" fmla="*/ 482240 h 580665"/>
              <a:gd name="connsiteX3" fmla="*/ 1063625 w 1159819"/>
              <a:gd name="connsiteY3" fmla="*/ 475890 h 580665"/>
              <a:gd name="connsiteX4" fmla="*/ 1060450 w 1159819"/>
              <a:gd name="connsiteY4" fmla="*/ 374290 h 580665"/>
              <a:gd name="connsiteX5" fmla="*/ 955675 w 1159819"/>
              <a:gd name="connsiteY5" fmla="*/ 355240 h 580665"/>
              <a:gd name="connsiteX6" fmla="*/ 911225 w 1159819"/>
              <a:gd name="connsiteY6" fmla="*/ 212365 h 580665"/>
              <a:gd name="connsiteX7" fmla="*/ 854075 w 1159819"/>
              <a:gd name="connsiteY7" fmla="*/ 199665 h 580665"/>
              <a:gd name="connsiteX8" fmla="*/ 730250 w 1159819"/>
              <a:gd name="connsiteY8" fmla="*/ 5990 h 580665"/>
              <a:gd name="connsiteX9" fmla="*/ 549275 w 1159819"/>
              <a:gd name="connsiteY9" fmla="*/ 123465 h 580665"/>
              <a:gd name="connsiteX10" fmla="*/ 466725 w 1159819"/>
              <a:gd name="connsiteY10" fmla="*/ 113940 h 580665"/>
              <a:gd name="connsiteX11" fmla="*/ 444500 w 1159819"/>
              <a:gd name="connsiteY11" fmla="*/ 202840 h 580665"/>
              <a:gd name="connsiteX12" fmla="*/ 222250 w 1159819"/>
              <a:gd name="connsiteY12" fmla="*/ 215540 h 580665"/>
              <a:gd name="connsiteX13" fmla="*/ 171450 w 1159819"/>
              <a:gd name="connsiteY13" fmla="*/ 434615 h 580665"/>
              <a:gd name="connsiteX14" fmla="*/ 101600 w 1159819"/>
              <a:gd name="connsiteY14" fmla="*/ 440965 h 580665"/>
              <a:gd name="connsiteX15" fmla="*/ 98425 w 1159819"/>
              <a:gd name="connsiteY15" fmla="*/ 491765 h 580665"/>
              <a:gd name="connsiteX16" fmla="*/ 0 w 1159819"/>
              <a:gd name="connsiteY16" fmla="*/ 501290 h 580665"/>
              <a:gd name="connsiteX17" fmla="*/ 12700 w 1159819"/>
              <a:gd name="connsiteY17" fmla="*/ 577490 h 580665"/>
              <a:gd name="connsiteX0" fmla="*/ 12700 w 1159819"/>
              <a:gd name="connsiteY0" fmla="*/ 577490 h 580665"/>
              <a:gd name="connsiteX1" fmla="*/ 1114425 w 1159819"/>
              <a:gd name="connsiteY1" fmla="*/ 580665 h 580665"/>
              <a:gd name="connsiteX2" fmla="*/ 1152525 w 1159819"/>
              <a:gd name="connsiteY2" fmla="*/ 482240 h 580665"/>
              <a:gd name="connsiteX3" fmla="*/ 1063625 w 1159819"/>
              <a:gd name="connsiteY3" fmla="*/ 475890 h 580665"/>
              <a:gd name="connsiteX4" fmla="*/ 1060450 w 1159819"/>
              <a:gd name="connsiteY4" fmla="*/ 374290 h 580665"/>
              <a:gd name="connsiteX5" fmla="*/ 955675 w 1159819"/>
              <a:gd name="connsiteY5" fmla="*/ 355240 h 580665"/>
              <a:gd name="connsiteX6" fmla="*/ 911225 w 1159819"/>
              <a:gd name="connsiteY6" fmla="*/ 212365 h 580665"/>
              <a:gd name="connsiteX7" fmla="*/ 854075 w 1159819"/>
              <a:gd name="connsiteY7" fmla="*/ 199665 h 580665"/>
              <a:gd name="connsiteX8" fmla="*/ 730250 w 1159819"/>
              <a:gd name="connsiteY8" fmla="*/ 5990 h 580665"/>
              <a:gd name="connsiteX9" fmla="*/ 549275 w 1159819"/>
              <a:gd name="connsiteY9" fmla="*/ 123465 h 580665"/>
              <a:gd name="connsiteX10" fmla="*/ 466725 w 1159819"/>
              <a:gd name="connsiteY10" fmla="*/ 113940 h 580665"/>
              <a:gd name="connsiteX11" fmla="*/ 444500 w 1159819"/>
              <a:gd name="connsiteY11" fmla="*/ 202840 h 580665"/>
              <a:gd name="connsiteX12" fmla="*/ 222250 w 1159819"/>
              <a:gd name="connsiteY12" fmla="*/ 215540 h 580665"/>
              <a:gd name="connsiteX13" fmla="*/ 171450 w 1159819"/>
              <a:gd name="connsiteY13" fmla="*/ 434615 h 580665"/>
              <a:gd name="connsiteX14" fmla="*/ 101600 w 1159819"/>
              <a:gd name="connsiteY14" fmla="*/ 440965 h 580665"/>
              <a:gd name="connsiteX15" fmla="*/ 98425 w 1159819"/>
              <a:gd name="connsiteY15" fmla="*/ 491765 h 580665"/>
              <a:gd name="connsiteX16" fmla="*/ 0 w 1159819"/>
              <a:gd name="connsiteY16" fmla="*/ 501290 h 580665"/>
              <a:gd name="connsiteX17" fmla="*/ 12700 w 1159819"/>
              <a:gd name="connsiteY17" fmla="*/ 577490 h 580665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46125 w 1159819"/>
              <a:gd name="connsiteY8" fmla="*/ 7277 h 562902"/>
              <a:gd name="connsiteX9" fmla="*/ 549275 w 1159819"/>
              <a:gd name="connsiteY9" fmla="*/ 105702 h 562902"/>
              <a:gd name="connsiteX10" fmla="*/ 466725 w 1159819"/>
              <a:gd name="connsiteY10" fmla="*/ 961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46125 w 1159819"/>
              <a:gd name="connsiteY8" fmla="*/ 7277 h 562902"/>
              <a:gd name="connsiteX9" fmla="*/ 549275 w 1159819"/>
              <a:gd name="connsiteY9" fmla="*/ 105702 h 562902"/>
              <a:gd name="connsiteX10" fmla="*/ 466725 w 1159819"/>
              <a:gd name="connsiteY10" fmla="*/ 961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6725 w 1159819"/>
              <a:gd name="connsiteY10" fmla="*/ 961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6725 w 1159819"/>
              <a:gd name="connsiteY10" fmla="*/ 961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0375 w 1159819"/>
              <a:gd name="connsiteY10" fmla="*/ 834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0375 w 1159819"/>
              <a:gd name="connsiteY10" fmla="*/ 834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0375 w 1159819"/>
              <a:gd name="connsiteY10" fmla="*/ 834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3202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3202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3202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3202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0027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0027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0095" h="562902">
                <a:moveTo>
                  <a:pt x="22976" y="559727"/>
                </a:moveTo>
                <a:lnTo>
                  <a:pt x="1124701" y="562902"/>
                </a:lnTo>
                <a:cubicBezTo>
                  <a:pt x="1174443" y="539619"/>
                  <a:pt x="1176559" y="519510"/>
                  <a:pt x="1162801" y="464477"/>
                </a:cubicBezTo>
                <a:cubicBezTo>
                  <a:pt x="1134226" y="428494"/>
                  <a:pt x="1102476" y="452835"/>
                  <a:pt x="1073901" y="458127"/>
                </a:cubicBezTo>
                <a:cubicBezTo>
                  <a:pt x="1106709" y="406269"/>
                  <a:pt x="1114118" y="398860"/>
                  <a:pt x="1070726" y="356527"/>
                </a:cubicBezTo>
                <a:cubicBezTo>
                  <a:pt x="1036859" y="314194"/>
                  <a:pt x="999818" y="341710"/>
                  <a:pt x="965951" y="337477"/>
                </a:cubicBezTo>
                <a:cubicBezTo>
                  <a:pt x="998759" y="263394"/>
                  <a:pt x="980768" y="205185"/>
                  <a:pt x="921501" y="194602"/>
                </a:cubicBezTo>
                <a:cubicBezTo>
                  <a:pt x="920443" y="178727"/>
                  <a:pt x="900334" y="181902"/>
                  <a:pt x="864351" y="181902"/>
                </a:cubicBezTo>
                <a:cubicBezTo>
                  <a:pt x="881813" y="137981"/>
                  <a:pt x="899276" y="48552"/>
                  <a:pt x="743701" y="7277"/>
                </a:cubicBezTo>
                <a:cubicBezTo>
                  <a:pt x="596593" y="-21298"/>
                  <a:pt x="551084" y="39027"/>
                  <a:pt x="559551" y="105702"/>
                </a:cubicBezTo>
                <a:cubicBezTo>
                  <a:pt x="529918" y="98294"/>
                  <a:pt x="538384" y="65485"/>
                  <a:pt x="483351" y="93002"/>
                </a:cubicBezTo>
                <a:cubicBezTo>
                  <a:pt x="436784" y="120519"/>
                  <a:pt x="460068" y="151210"/>
                  <a:pt x="454776" y="185077"/>
                </a:cubicBezTo>
                <a:cubicBezTo>
                  <a:pt x="406093" y="138510"/>
                  <a:pt x="379634" y="66544"/>
                  <a:pt x="232526" y="188252"/>
                </a:cubicBezTo>
                <a:cubicBezTo>
                  <a:pt x="148918" y="299377"/>
                  <a:pt x="179609" y="343827"/>
                  <a:pt x="181726" y="416852"/>
                </a:cubicBezTo>
                <a:cubicBezTo>
                  <a:pt x="139393" y="387219"/>
                  <a:pt x="135159" y="417910"/>
                  <a:pt x="111876" y="420027"/>
                </a:cubicBezTo>
                <a:cubicBezTo>
                  <a:pt x="110818" y="436960"/>
                  <a:pt x="100234" y="444369"/>
                  <a:pt x="108701" y="474002"/>
                </a:cubicBezTo>
                <a:cubicBezTo>
                  <a:pt x="69543" y="464477"/>
                  <a:pt x="46259" y="439077"/>
                  <a:pt x="10276" y="483527"/>
                </a:cubicBezTo>
                <a:cubicBezTo>
                  <a:pt x="-17241" y="531152"/>
                  <a:pt x="18743" y="534327"/>
                  <a:pt x="22976" y="55972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30" name="Vrije vorm: vorm 129">
            <a:extLst>
              <a:ext uri="{FF2B5EF4-FFF2-40B4-BE49-F238E27FC236}">
                <a16:creationId xmlns:a16="http://schemas.microsoft.com/office/drawing/2014/main" id="{DFBA6DF2-E4D0-4D72-A416-F1742AF8A54D}"/>
              </a:ext>
            </a:extLst>
          </p:cNvPr>
          <p:cNvSpPr/>
          <p:nvPr/>
        </p:nvSpPr>
        <p:spPr>
          <a:xfrm flipH="1">
            <a:off x="9796734" y="2717012"/>
            <a:ext cx="1744135" cy="839057"/>
          </a:xfrm>
          <a:custGeom>
            <a:avLst/>
            <a:gdLst>
              <a:gd name="connsiteX0" fmla="*/ 12700 w 1149350"/>
              <a:gd name="connsiteY0" fmla="*/ 549275 h 552450"/>
              <a:gd name="connsiteX1" fmla="*/ 1114425 w 1149350"/>
              <a:gd name="connsiteY1" fmla="*/ 552450 h 552450"/>
              <a:gd name="connsiteX2" fmla="*/ 1149350 w 1149350"/>
              <a:gd name="connsiteY2" fmla="*/ 463550 h 552450"/>
              <a:gd name="connsiteX3" fmla="*/ 1063625 w 1149350"/>
              <a:gd name="connsiteY3" fmla="*/ 447675 h 552450"/>
              <a:gd name="connsiteX4" fmla="*/ 1057275 w 1149350"/>
              <a:gd name="connsiteY4" fmla="*/ 339725 h 552450"/>
              <a:gd name="connsiteX5" fmla="*/ 955675 w 1149350"/>
              <a:gd name="connsiteY5" fmla="*/ 327025 h 552450"/>
              <a:gd name="connsiteX6" fmla="*/ 901700 w 1149350"/>
              <a:gd name="connsiteY6" fmla="*/ 209550 h 552450"/>
              <a:gd name="connsiteX7" fmla="*/ 898525 w 1149350"/>
              <a:gd name="connsiteY7" fmla="*/ 161925 h 552450"/>
              <a:gd name="connsiteX8" fmla="*/ 854075 w 1149350"/>
              <a:gd name="connsiteY8" fmla="*/ 165100 h 552450"/>
              <a:gd name="connsiteX9" fmla="*/ 742950 w 1149350"/>
              <a:gd name="connsiteY9" fmla="*/ 0 h 552450"/>
              <a:gd name="connsiteX10" fmla="*/ 549275 w 1149350"/>
              <a:gd name="connsiteY10" fmla="*/ 95250 h 552450"/>
              <a:gd name="connsiteX11" fmla="*/ 466725 w 1149350"/>
              <a:gd name="connsiteY11" fmla="*/ 85725 h 552450"/>
              <a:gd name="connsiteX12" fmla="*/ 444500 w 1149350"/>
              <a:gd name="connsiteY12" fmla="*/ 174625 h 552450"/>
              <a:gd name="connsiteX13" fmla="*/ 222250 w 1149350"/>
              <a:gd name="connsiteY13" fmla="*/ 187325 h 552450"/>
              <a:gd name="connsiteX14" fmla="*/ 171450 w 1149350"/>
              <a:gd name="connsiteY14" fmla="*/ 406400 h 552450"/>
              <a:gd name="connsiteX15" fmla="*/ 101600 w 1149350"/>
              <a:gd name="connsiteY15" fmla="*/ 412750 h 552450"/>
              <a:gd name="connsiteX16" fmla="*/ 98425 w 1149350"/>
              <a:gd name="connsiteY16" fmla="*/ 463550 h 552450"/>
              <a:gd name="connsiteX17" fmla="*/ 0 w 1149350"/>
              <a:gd name="connsiteY17" fmla="*/ 473075 h 552450"/>
              <a:gd name="connsiteX18" fmla="*/ 12700 w 1149350"/>
              <a:gd name="connsiteY18" fmla="*/ 549275 h 552450"/>
              <a:gd name="connsiteX0" fmla="*/ 12700 w 1149350"/>
              <a:gd name="connsiteY0" fmla="*/ 552907 h 556082"/>
              <a:gd name="connsiteX1" fmla="*/ 1114425 w 1149350"/>
              <a:gd name="connsiteY1" fmla="*/ 556082 h 556082"/>
              <a:gd name="connsiteX2" fmla="*/ 1149350 w 1149350"/>
              <a:gd name="connsiteY2" fmla="*/ 467182 h 556082"/>
              <a:gd name="connsiteX3" fmla="*/ 1063625 w 1149350"/>
              <a:gd name="connsiteY3" fmla="*/ 451307 h 556082"/>
              <a:gd name="connsiteX4" fmla="*/ 1057275 w 1149350"/>
              <a:gd name="connsiteY4" fmla="*/ 343357 h 556082"/>
              <a:gd name="connsiteX5" fmla="*/ 955675 w 1149350"/>
              <a:gd name="connsiteY5" fmla="*/ 330657 h 556082"/>
              <a:gd name="connsiteX6" fmla="*/ 901700 w 1149350"/>
              <a:gd name="connsiteY6" fmla="*/ 213182 h 556082"/>
              <a:gd name="connsiteX7" fmla="*/ 898525 w 1149350"/>
              <a:gd name="connsiteY7" fmla="*/ 165557 h 556082"/>
              <a:gd name="connsiteX8" fmla="*/ 854075 w 1149350"/>
              <a:gd name="connsiteY8" fmla="*/ 168732 h 556082"/>
              <a:gd name="connsiteX9" fmla="*/ 742950 w 1149350"/>
              <a:gd name="connsiteY9" fmla="*/ 3632 h 556082"/>
              <a:gd name="connsiteX10" fmla="*/ 549275 w 1149350"/>
              <a:gd name="connsiteY10" fmla="*/ 98882 h 556082"/>
              <a:gd name="connsiteX11" fmla="*/ 466725 w 1149350"/>
              <a:gd name="connsiteY11" fmla="*/ 89357 h 556082"/>
              <a:gd name="connsiteX12" fmla="*/ 444500 w 1149350"/>
              <a:gd name="connsiteY12" fmla="*/ 178257 h 556082"/>
              <a:gd name="connsiteX13" fmla="*/ 222250 w 1149350"/>
              <a:gd name="connsiteY13" fmla="*/ 190957 h 556082"/>
              <a:gd name="connsiteX14" fmla="*/ 171450 w 1149350"/>
              <a:gd name="connsiteY14" fmla="*/ 410032 h 556082"/>
              <a:gd name="connsiteX15" fmla="*/ 101600 w 1149350"/>
              <a:gd name="connsiteY15" fmla="*/ 416382 h 556082"/>
              <a:gd name="connsiteX16" fmla="*/ 98425 w 1149350"/>
              <a:gd name="connsiteY16" fmla="*/ 467182 h 556082"/>
              <a:gd name="connsiteX17" fmla="*/ 0 w 1149350"/>
              <a:gd name="connsiteY17" fmla="*/ 476707 h 556082"/>
              <a:gd name="connsiteX18" fmla="*/ 12700 w 1149350"/>
              <a:gd name="connsiteY18" fmla="*/ 552907 h 556082"/>
              <a:gd name="connsiteX0" fmla="*/ 12700 w 1149350"/>
              <a:gd name="connsiteY0" fmla="*/ 562126 h 565301"/>
              <a:gd name="connsiteX1" fmla="*/ 1114425 w 1149350"/>
              <a:gd name="connsiteY1" fmla="*/ 565301 h 565301"/>
              <a:gd name="connsiteX2" fmla="*/ 1149350 w 1149350"/>
              <a:gd name="connsiteY2" fmla="*/ 476401 h 565301"/>
              <a:gd name="connsiteX3" fmla="*/ 1063625 w 1149350"/>
              <a:gd name="connsiteY3" fmla="*/ 460526 h 565301"/>
              <a:gd name="connsiteX4" fmla="*/ 1057275 w 1149350"/>
              <a:gd name="connsiteY4" fmla="*/ 352576 h 565301"/>
              <a:gd name="connsiteX5" fmla="*/ 955675 w 1149350"/>
              <a:gd name="connsiteY5" fmla="*/ 339876 h 565301"/>
              <a:gd name="connsiteX6" fmla="*/ 901700 w 1149350"/>
              <a:gd name="connsiteY6" fmla="*/ 222401 h 565301"/>
              <a:gd name="connsiteX7" fmla="*/ 898525 w 1149350"/>
              <a:gd name="connsiteY7" fmla="*/ 174776 h 565301"/>
              <a:gd name="connsiteX8" fmla="*/ 854075 w 1149350"/>
              <a:gd name="connsiteY8" fmla="*/ 177951 h 565301"/>
              <a:gd name="connsiteX9" fmla="*/ 736600 w 1149350"/>
              <a:gd name="connsiteY9" fmla="*/ 3326 h 565301"/>
              <a:gd name="connsiteX10" fmla="*/ 549275 w 1149350"/>
              <a:gd name="connsiteY10" fmla="*/ 108101 h 565301"/>
              <a:gd name="connsiteX11" fmla="*/ 466725 w 1149350"/>
              <a:gd name="connsiteY11" fmla="*/ 98576 h 565301"/>
              <a:gd name="connsiteX12" fmla="*/ 444500 w 1149350"/>
              <a:gd name="connsiteY12" fmla="*/ 187476 h 565301"/>
              <a:gd name="connsiteX13" fmla="*/ 222250 w 1149350"/>
              <a:gd name="connsiteY13" fmla="*/ 200176 h 565301"/>
              <a:gd name="connsiteX14" fmla="*/ 171450 w 1149350"/>
              <a:gd name="connsiteY14" fmla="*/ 419251 h 565301"/>
              <a:gd name="connsiteX15" fmla="*/ 101600 w 1149350"/>
              <a:gd name="connsiteY15" fmla="*/ 425601 h 565301"/>
              <a:gd name="connsiteX16" fmla="*/ 98425 w 1149350"/>
              <a:gd name="connsiteY16" fmla="*/ 476401 h 565301"/>
              <a:gd name="connsiteX17" fmla="*/ 0 w 1149350"/>
              <a:gd name="connsiteY17" fmla="*/ 485926 h 565301"/>
              <a:gd name="connsiteX18" fmla="*/ 12700 w 1149350"/>
              <a:gd name="connsiteY18" fmla="*/ 562126 h 565301"/>
              <a:gd name="connsiteX0" fmla="*/ 12700 w 1149350"/>
              <a:gd name="connsiteY0" fmla="*/ 564721 h 567896"/>
              <a:gd name="connsiteX1" fmla="*/ 1114425 w 1149350"/>
              <a:gd name="connsiteY1" fmla="*/ 567896 h 567896"/>
              <a:gd name="connsiteX2" fmla="*/ 1149350 w 1149350"/>
              <a:gd name="connsiteY2" fmla="*/ 478996 h 567896"/>
              <a:gd name="connsiteX3" fmla="*/ 1063625 w 1149350"/>
              <a:gd name="connsiteY3" fmla="*/ 463121 h 567896"/>
              <a:gd name="connsiteX4" fmla="*/ 1057275 w 1149350"/>
              <a:gd name="connsiteY4" fmla="*/ 355171 h 567896"/>
              <a:gd name="connsiteX5" fmla="*/ 955675 w 1149350"/>
              <a:gd name="connsiteY5" fmla="*/ 342471 h 567896"/>
              <a:gd name="connsiteX6" fmla="*/ 901700 w 1149350"/>
              <a:gd name="connsiteY6" fmla="*/ 224996 h 567896"/>
              <a:gd name="connsiteX7" fmla="*/ 898525 w 1149350"/>
              <a:gd name="connsiteY7" fmla="*/ 177371 h 567896"/>
              <a:gd name="connsiteX8" fmla="*/ 854075 w 1149350"/>
              <a:gd name="connsiteY8" fmla="*/ 180546 h 567896"/>
              <a:gd name="connsiteX9" fmla="*/ 736600 w 1149350"/>
              <a:gd name="connsiteY9" fmla="*/ 5921 h 567896"/>
              <a:gd name="connsiteX10" fmla="*/ 549275 w 1149350"/>
              <a:gd name="connsiteY10" fmla="*/ 110696 h 567896"/>
              <a:gd name="connsiteX11" fmla="*/ 466725 w 1149350"/>
              <a:gd name="connsiteY11" fmla="*/ 101171 h 567896"/>
              <a:gd name="connsiteX12" fmla="*/ 444500 w 1149350"/>
              <a:gd name="connsiteY12" fmla="*/ 190071 h 567896"/>
              <a:gd name="connsiteX13" fmla="*/ 222250 w 1149350"/>
              <a:gd name="connsiteY13" fmla="*/ 202771 h 567896"/>
              <a:gd name="connsiteX14" fmla="*/ 171450 w 1149350"/>
              <a:gd name="connsiteY14" fmla="*/ 421846 h 567896"/>
              <a:gd name="connsiteX15" fmla="*/ 101600 w 1149350"/>
              <a:gd name="connsiteY15" fmla="*/ 428196 h 567896"/>
              <a:gd name="connsiteX16" fmla="*/ 98425 w 1149350"/>
              <a:gd name="connsiteY16" fmla="*/ 478996 h 567896"/>
              <a:gd name="connsiteX17" fmla="*/ 0 w 1149350"/>
              <a:gd name="connsiteY17" fmla="*/ 488521 h 567896"/>
              <a:gd name="connsiteX18" fmla="*/ 12700 w 1149350"/>
              <a:gd name="connsiteY18" fmla="*/ 564721 h 567896"/>
              <a:gd name="connsiteX0" fmla="*/ 12700 w 1149350"/>
              <a:gd name="connsiteY0" fmla="*/ 566699 h 569874"/>
              <a:gd name="connsiteX1" fmla="*/ 1114425 w 1149350"/>
              <a:gd name="connsiteY1" fmla="*/ 569874 h 569874"/>
              <a:gd name="connsiteX2" fmla="*/ 1149350 w 1149350"/>
              <a:gd name="connsiteY2" fmla="*/ 480974 h 569874"/>
              <a:gd name="connsiteX3" fmla="*/ 1063625 w 1149350"/>
              <a:gd name="connsiteY3" fmla="*/ 465099 h 569874"/>
              <a:gd name="connsiteX4" fmla="*/ 1057275 w 1149350"/>
              <a:gd name="connsiteY4" fmla="*/ 357149 h 569874"/>
              <a:gd name="connsiteX5" fmla="*/ 955675 w 1149350"/>
              <a:gd name="connsiteY5" fmla="*/ 344449 h 569874"/>
              <a:gd name="connsiteX6" fmla="*/ 901700 w 1149350"/>
              <a:gd name="connsiteY6" fmla="*/ 226974 h 569874"/>
              <a:gd name="connsiteX7" fmla="*/ 898525 w 1149350"/>
              <a:gd name="connsiteY7" fmla="*/ 179349 h 569874"/>
              <a:gd name="connsiteX8" fmla="*/ 854075 w 1149350"/>
              <a:gd name="connsiteY8" fmla="*/ 182524 h 569874"/>
              <a:gd name="connsiteX9" fmla="*/ 736600 w 1149350"/>
              <a:gd name="connsiteY9" fmla="*/ 7899 h 569874"/>
              <a:gd name="connsiteX10" fmla="*/ 549275 w 1149350"/>
              <a:gd name="connsiteY10" fmla="*/ 112674 h 569874"/>
              <a:gd name="connsiteX11" fmla="*/ 466725 w 1149350"/>
              <a:gd name="connsiteY11" fmla="*/ 103149 h 569874"/>
              <a:gd name="connsiteX12" fmla="*/ 444500 w 1149350"/>
              <a:gd name="connsiteY12" fmla="*/ 192049 h 569874"/>
              <a:gd name="connsiteX13" fmla="*/ 222250 w 1149350"/>
              <a:gd name="connsiteY13" fmla="*/ 204749 h 569874"/>
              <a:gd name="connsiteX14" fmla="*/ 171450 w 1149350"/>
              <a:gd name="connsiteY14" fmla="*/ 423824 h 569874"/>
              <a:gd name="connsiteX15" fmla="*/ 101600 w 1149350"/>
              <a:gd name="connsiteY15" fmla="*/ 430174 h 569874"/>
              <a:gd name="connsiteX16" fmla="*/ 98425 w 1149350"/>
              <a:gd name="connsiteY16" fmla="*/ 480974 h 569874"/>
              <a:gd name="connsiteX17" fmla="*/ 0 w 1149350"/>
              <a:gd name="connsiteY17" fmla="*/ 490499 h 569874"/>
              <a:gd name="connsiteX18" fmla="*/ 12700 w 1149350"/>
              <a:gd name="connsiteY18" fmla="*/ 566699 h 569874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7805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7805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7805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7805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49350"/>
              <a:gd name="connsiteY0" fmla="*/ 563780 h 566955"/>
              <a:gd name="connsiteX1" fmla="*/ 1114425 w 1149350"/>
              <a:gd name="connsiteY1" fmla="*/ 566955 h 566955"/>
              <a:gd name="connsiteX2" fmla="*/ 1149350 w 1149350"/>
              <a:gd name="connsiteY2" fmla="*/ 446305 h 566955"/>
              <a:gd name="connsiteX3" fmla="*/ 1063625 w 1149350"/>
              <a:gd name="connsiteY3" fmla="*/ 462180 h 566955"/>
              <a:gd name="connsiteX4" fmla="*/ 1057275 w 1149350"/>
              <a:gd name="connsiteY4" fmla="*/ 354230 h 566955"/>
              <a:gd name="connsiteX5" fmla="*/ 955675 w 1149350"/>
              <a:gd name="connsiteY5" fmla="*/ 341530 h 566955"/>
              <a:gd name="connsiteX6" fmla="*/ 901700 w 1149350"/>
              <a:gd name="connsiteY6" fmla="*/ 224055 h 566955"/>
              <a:gd name="connsiteX7" fmla="*/ 898525 w 1149350"/>
              <a:gd name="connsiteY7" fmla="*/ 176430 h 566955"/>
              <a:gd name="connsiteX8" fmla="*/ 854075 w 1149350"/>
              <a:gd name="connsiteY8" fmla="*/ 179605 h 566955"/>
              <a:gd name="connsiteX9" fmla="*/ 765175 w 1149350"/>
              <a:gd name="connsiteY9" fmla="*/ 8155 h 566955"/>
              <a:gd name="connsiteX10" fmla="*/ 549275 w 1149350"/>
              <a:gd name="connsiteY10" fmla="*/ 109755 h 566955"/>
              <a:gd name="connsiteX11" fmla="*/ 466725 w 1149350"/>
              <a:gd name="connsiteY11" fmla="*/ 100230 h 566955"/>
              <a:gd name="connsiteX12" fmla="*/ 444500 w 1149350"/>
              <a:gd name="connsiteY12" fmla="*/ 189130 h 566955"/>
              <a:gd name="connsiteX13" fmla="*/ 222250 w 1149350"/>
              <a:gd name="connsiteY13" fmla="*/ 201830 h 566955"/>
              <a:gd name="connsiteX14" fmla="*/ 171450 w 1149350"/>
              <a:gd name="connsiteY14" fmla="*/ 420905 h 566955"/>
              <a:gd name="connsiteX15" fmla="*/ 101600 w 1149350"/>
              <a:gd name="connsiteY15" fmla="*/ 427255 h 566955"/>
              <a:gd name="connsiteX16" fmla="*/ 98425 w 1149350"/>
              <a:gd name="connsiteY16" fmla="*/ 478055 h 566955"/>
              <a:gd name="connsiteX17" fmla="*/ 0 w 1149350"/>
              <a:gd name="connsiteY17" fmla="*/ 487580 h 566955"/>
              <a:gd name="connsiteX18" fmla="*/ 12700 w 1149350"/>
              <a:gd name="connsiteY18" fmla="*/ 563780 h 566955"/>
              <a:gd name="connsiteX0" fmla="*/ 12700 w 1157496"/>
              <a:gd name="connsiteY0" fmla="*/ 563780 h 566955"/>
              <a:gd name="connsiteX1" fmla="*/ 1114425 w 1157496"/>
              <a:gd name="connsiteY1" fmla="*/ 566955 h 566955"/>
              <a:gd name="connsiteX2" fmla="*/ 1149350 w 1157496"/>
              <a:gd name="connsiteY2" fmla="*/ 446305 h 566955"/>
              <a:gd name="connsiteX3" fmla="*/ 1063625 w 1157496"/>
              <a:gd name="connsiteY3" fmla="*/ 462180 h 566955"/>
              <a:gd name="connsiteX4" fmla="*/ 1057275 w 1157496"/>
              <a:gd name="connsiteY4" fmla="*/ 354230 h 566955"/>
              <a:gd name="connsiteX5" fmla="*/ 955675 w 1157496"/>
              <a:gd name="connsiteY5" fmla="*/ 341530 h 566955"/>
              <a:gd name="connsiteX6" fmla="*/ 901700 w 1157496"/>
              <a:gd name="connsiteY6" fmla="*/ 224055 h 566955"/>
              <a:gd name="connsiteX7" fmla="*/ 898525 w 1157496"/>
              <a:gd name="connsiteY7" fmla="*/ 176430 h 566955"/>
              <a:gd name="connsiteX8" fmla="*/ 854075 w 1157496"/>
              <a:gd name="connsiteY8" fmla="*/ 179605 h 566955"/>
              <a:gd name="connsiteX9" fmla="*/ 765175 w 1157496"/>
              <a:gd name="connsiteY9" fmla="*/ 8155 h 566955"/>
              <a:gd name="connsiteX10" fmla="*/ 549275 w 1157496"/>
              <a:gd name="connsiteY10" fmla="*/ 109755 h 566955"/>
              <a:gd name="connsiteX11" fmla="*/ 466725 w 1157496"/>
              <a:gd name="connsiteY11" fmla="*/ 100230 h 566955"/>
              <a:gd name="connsiteX12" fmla="*/ 444500 w 1157496"/>
              <a:gd name="connsiteY12" fmla="*/ 189130 h 566955"/>
              <a:gd name="connsiteX13" fmla="*/ 222250 w 1157496"/>
              <a:gd name="connsiteY13" fmla="*/ 201830 h 566955"/>
              <a:gd name="connsiteX14" fmla="*/ 171450 w 1157496"/>
              <a:gd name="connsiteY14" fmla="*/ 420905 h 566955"/>
              <a:gd name="connsiteX15" fmla="*/ 101600 w 1157496"/>
              <a:gd name="connsiteY15" fmla="*/ 427255 h 566955"/>
              <a:gd name="connsiteX16" fmla="*/ 98425 w 1157496"/>
              <a:gd name="connsiteY16" fmla="*/ 478055 h 566955"/>
              <a:gd name="connsiteX17" fmla="*/ 0 w 1157496"/>
              <a:gd name="connsiteY17" fmla="*/ 487580 h 566955"/>
              <a:gd name="connsiteX18" fmla="*/ 12700 w 1157496"/>
              <a:gd name="connsiteY18" fmla="*/ 563780 h 566955"/>
              <a:gd name="connsiteX0" fmla="*/ 12700 w 1157496"/>
              <a:gd name="connsiteY0" fmla="*/ 563780 h 566955"/>
              <a:gd name="connsiteX1" fmla="*/ 1114425 w 1157496"/>
              <a:gd name="connsiteY1" fmla="*/ 566955 h 566955"/>
              <a:gd name="connsiteX2" fmla="*/ 1149350 w 1157496"/>
              <a:gd name="connsiteY2" fmla="*/ 446305 h 566955"/>
              <a:gd name="connsiteX3" fmla="*/ 1063625 w 1157496"/>
              <a:gd name="connsiteY3" fmla="*/ 462180 h 566955"/>
              <a:gd name="connsiteX4" fmla="*/ 1057275 w 1157496"/>
              <a:gd name="connsiteY4" fmla="*/ 354230 h 566955"/>
              <a:gd name="connsiteX5" fmla="*/ 955675 w 1157496"/>
              <a:gd name="connsiteY5" fmla="*/ 341530 h 566955"/>
              <a:gd name="connsiteX6" fmla="*/ 901700 w 1157496"/>
              <a:gd name="connsiteY6" fmla="*/ 224055 h 566955"/>
              <a:gd name="connsiteX7" fmla="*/ 898525 w 1157496"/>
              <a:gd name="connsiteY7" fmla="*/ 176430 h 566955"/>
              <a:gd name="connsiteX8" fmla="*/ 854075 w 1157496"/>
              <a:gd name="connsiteY8" fmla="*/ 179605 h 566955"/>
              <a:gd name="connsiteX9" fmla="*/ 765175 w 1157496"/>
              <a:gd name="connsiteY9" fmla="*/ 8155 h 566955"/>
              <a:gd name="connsiteX10" fmla="*/ 549275 w 1157496"/>
              <a:gd name="connsiteY10" fmla="*/ 109755 h 566955"/>
              <a:gd name="connsiteX11" fmla="*/ 466725 w 1157496"/>
              <a:gd name="connsiteY11" fmla="*/ 100230 h 566955"/>
              <a:gd name="connsiteX12" fmla="*/ 444500 w 1157496"/>
              <a:gd name="connsiteY12" fmla="*/ 189130 h 566955"/>
              <a:gd name="connsiteX13" fmla="*/ 222250 w 1157496"/>
              <a:gd name="connsiteY13" fmla="*/ 201830 h 566955"/>
              <a:gd name="connsiteX14" fmla="*/ 171450 w 1157496"/>
              <a:gd name="connsiteY14" fmla="*/ 420905 h 566955"/>
              <a:gd name="connsiteX15" fmla="*/ 101600 w 1157496"/>
              <a:gd name="connsiteY15" fmla="*/ 427255 h 566955"/>
              <a:gd name="connsiteX16" fmla="*/ 98425 w 1157496"/>
              <a:gd name="connsiteY16" fmla="*/ 478055 h 566955"/>
              <a:gd name="connsiteX17" fmla="*/ 0 w 1157496"/>
              <a:gd name="connsiteY17" fmla="*/ 487580 h 566955"/>
              <a:gd name="connsiteX18" fmla="*/ 12700 w 1157496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57275 w 1159819"/>
              <a:gd name="connsiteY4" fmla="*/ 35423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57275 w 1159819"/>
              <a:gd name="connsiteY4" fmla="*/ 35423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57275 w 1159819"/>
              <a:gd name="connsiteY4" fmla="*/ 35423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57275 w 1159819"/>
              <a:gd name="connsiteY4" fmla="*/ 35423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8525 w 1159819"/>
              <a:gd name="connsiteY7" fmla="*/ 176430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54075 w 1159819"/>
              <a:gd name="connsiteY8" fmla="*/ 1796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54075 w 1159819"/>
              <a:gd name="connsiteY8" fmla="*/ 13515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54075 w 1159819"/>
              <a:gd name="connsiteY8" fmla="*/ 13515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933450 w 1159819"/>
              <a:gd name="connsiteY8" fmla="*/ 81180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44550 w 1159819"/>
              <a:gd name="connsiteY8" fmla="*/ 1034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44550 w 1159819"/>
              <a:gd name="connsiteY8" fmla="*/ 1034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63780 h 566955"/>
              <a:gd name="connsiteX1" fmla="*/ 1114425 w 1159819"/>
              <a:gd name="connsiteY1" fmla="*/ 566955 h 566955"/>
              <a:gd name="connsiteX2" fmla="*/ 1152525 w 1159819"/>
              <a:gd name="connsiteY2" fmla="*/ 468530 h 566955"/>
              <a:gd name="connsiteX3" fmla="*/ 1063625 w 1159819"/>
              <a:gd name="connsiteY3" fmla="*/ 462180 h 566955"/>
              <a:gd name="connsiteX4" fmla="*/ 1060450 w 1159819"/>
              <a:gd name="connsiteY4" fmla="*/ 360580 h 566955"/>
              <a:gd name="connsiteX5" fmla="*/ 955675 w 1159819"/>
              <a:gd name="connsiteY5" fmla="*/ 341530 h 566955"/>
              <a:gd name="connsiteX6" fmla="*/ 901700 w 1159819"/>
              <a:gd name="connsiteY6" fmla="*/ 224055 h 566955"/>
              <a:gd name="connsiteX7" fmla="*/ 895350 w 1159819"/>
              <a:gd name="connsiteY7" fmla="*/ 185955 h 566955"/>
              <a:gd name="connsiteX8" fmla="*/ 873125 w 1159819"/>
              <a:gd name="connsiteY8" fmla="*/ 103405 h 566955"/>
              <a:gd name="connsiteX9" fmla="*/ 765175 w 1159819"/>
              <a:gd name="connsiteY9" fmla="*/ 8155 h 566955"/>
              <a:gd name="connsiteX10" fmla="*/ 549275 w 1159819"/>
              <a:gd name="connsiteY10" fmla="*/ 109755 h 566955"/>
              <a:gd name="connsiteX11" fmla="*/ 466725 w 1159819"/>
              <a:gd name="connsiteY11" fmla="*/ 100230 h 566955"/>
              <a:gd name="connsiteX12" fmla="*/ 444500 w 1159819"/>
              <a:gd name="connsiteY12" fmla="*/ 189130 h 566955"/>
              <a:gd name="connsiteX13" fmla="*/ 222250 w 1159819"/>
              <a:gd name="connsiteY13" fmla="*/ 201830 h 566955"/>
              <a:gd name="connsiteX14" fmla="*/ 171450 w 1159819"/>
              <a:gd name="connsiteY14" fmla="*/ 420905 h 566955"/>
              <a:gd name="connsiteX15" fmla="*/ 101600 w 1159819"/>
              <a:gd name="connsiteY15" fmla="*/ 427255 h 566955"/>
              <a:gd name="connsiteX16" fmla="*/ 98425 w 1159819"/>
              <a:gd name="connsiteY16" fmla="*/ 478055 h 566955"/>
              <a:gd name="connsiteX17" fmla="*/ 0 w 1159819"/>
              <a:gd name="connsiteY17" fmla="*/ 487580 h 566955"/>
              <a:gd name="connsiteX18" fmla="*/ 12700 w 1159819"/>
              <a:gd name="connsiteY18" fmla="*/ 563780 h 566955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95350 w 1159819"/>
              <a:gd name="connsiteY7" fmla="*/ 218716 h 599716"/>
              <a:gd name="connsiteX8" fmla="*/ 87312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95350 w 1159819"/>
              <a:gd name="connsiteY7" fmla="*/ 218716 h 599716"/>
              <a:gd name="connsiteX8" fmla="*/ 682625 w 1159819"/>
              <a:gd name="connsiteY8" fmla="*/ 196491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95350 w 1159819"/>
              <a:gd name="connsiteY7" fmla="*/ 218716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12800 w 1159819"/>
              <a:gd name="connsiteY7" fmla="*/ 221891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54075 w 1159819"/>
              <a:gd name="connsiteY7" fmla="*/ 218716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01700 w 1159819"/>
              <a:gd name="connsiteY6" fmla="*/ 256816 h 599716"/>
              <a:gd name="connsiteX7" fmla="*/ 854075 w 1159819"/>
              <a:gd name="connsiteY7" fmla="*/ 218716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96541 h 599716"/>
              <a:gd name="connsiteX1" fmla="*/ 1114425 w 1159819"/>
              <a:gd name="connsiteY1" fmla="*/ 599716 h 599716"/>
              <a:gd name="connsiteX2" fmla="*/ 1152525 w 1159819"/>
              <a:gd name="connsiteY2" fmla="*/ 501291 h 599716"/>
              <a:gd name="connsiteX3" fmla="*/ 1063625 w 1159819"/>
              <a:gd name="connsiteY3" fmla="*/ 494941 h 599716"/>
              <a:gd name="connsiteX4" fmla="*/ 1060450 w 1159819"/>
              <a:gd name="connsiteY4" fmla="*/ 393341 h 599716"/>
              <a:gd name="connsiteX5" fmla="*/ 955675 w 1159819"/>
              <a:gd name="connsiteY5" fmla="*/ 374291 h 599716"/>
              <a:gd name="connsiteX6" fmla="*/ 911225 w 1159819"/>
              <a:gd name="connsiteY6" fmla="*/ 231416 h 599716"/>
              <a:gd name="connsiteX7" fmla="*/ 854075 w 1159819"/>
              <a:gd name="connsiteY7" fmla="*/ 218716 h 599716"/>
              <a:gd name="connsiteX8" fmla="*/ 841375 w 1159819"/>
              <a:gd name="connsiteY8" fmla="*/ 136166 h 599716"/>
              <a:gd name="connsiteX9" fmla="*/ 657225 w 1159819"/>
              <a:gd name="connsiteY9" fmla="*/ 5991 h 599716"/>
              <a:gd name="connsiteX10" fmla="*/ 549275 w 1159819"/>
              <a:gd name="connsiteY10" fmla="*/ 142516 h 599716"/>
              <a:gd name="connsiteX11" fmla="*/ 466725 w 1159819"/>
              <a:gd name="connsiteY11" fmla="*/ 132991 h 599716"/>
              <a:gd name="connsiteX12" fmla="*/ 444500 w 1159819"/>
              <a:gd name="connsiteY12" fmla="*/ 221891 h 599716"/>
              <a:gd name="connsiteX13" fmla="*/ 222250 w 1159819"/>
              <a:gd name="connsiteY13" fmla="*/ 234591 h 599716"/>
              <a:gd name="connsiteX14" fmla="*/ 171450 w 1159819"/>
              <a:gd name="connsiteY14" fmla="*/ 453666 h 599716"/>
              <a:gd name="connsiteX15" fmla="*/ 101600 w 1159819"/>
              <a:gd name="connsiteY15" fmla="*/ 460016 h 599716"/>
              <a:gd name="connsiteX16" fmla="*/ 98425 w 1159819"/>
              <a:gd name="connsiteY16" fmla="*/ 510816 h 599716"/>
              <a:gd name="connsiteX17" fmla="*/ 0 w 1159819"/>
              <a:gd name="connsiteY17" fmla="*/ 520341 h 599716"/>
              <a:gd name="connsiteX18" fmla="*/ 12700 w 1159819"/>
              <a:gd name="connsiteY18" fmla="*/ 596541 h 599716"/>
              <a:gd name="connsiteX0" fmla="*/ 12700 w 1159819"/>
              <a:gd name="connsiteY0" fmla="*/ 578513 h 581688"/>
              <a:gd name="connsiteX1" fmla="*/ 1114425 w 1159819"/>
              <a:gd name="connsiteY1" fmla="*/ 581688 h 581688"/>
              <a:gd name="connsiteX2" fmla="*/ 1152525 w 1159819"/>
              <a:gd name="connsiteY2" fmla="*/ 483263 h 581688"/>
              <a:gd name="connsiteX3" fmla="*/ 1063625 w 1159819"/>
              <a:gd name="connsiteY3" fmla="*/ 476913 h 581688"/>
              <a:gd name="connsiteX4" fmla="*/ 1060450 w 1159819"/>
              <a:gd name="connsiteY4" fmla="*/ 375313 h 581688"/>
              <a:gd name="connsiteX5" fmla="*/ 955675 w 1159819"/>
              <a:gd name="connsiteY5" fmla="*/ 356263 h 581688"/>
              <a:gd name="connsiteX6" fmla="*/ 911225 w 1159819"/>
              <a:gd name="connsiteY6" fmla="*/ 213388 h 581688"/>
              <a:gd name="connsiteX7" fmla="*/ 854075 w 1159819"/>
              <a:gd name="connsiteY7" fmla="*/ 200688 h 581688"/>
              <a:gd name="connsiteX8" fmla="*/ 841375 w 1159819"/>
              <a:gd name="connsiteY8" fmla="*/ 118138 h 581688"/>
              <a:gd name="connsiteX9" fmla="*/ 730250 w 1159819"/>
              <a:gd name="connsiteY9" fmla="*/ 7013 h 581688"/>
              <a:gd name="connsiteX10" fmla="*/ 549275 w 1159819"/>
              <a:gd name="connsiteY10" fmla="*/ 124488 h 581688"/>
              <a:gd name="connsiteX11" fmla="*/ 466725 w 1159819"/>
              <a:gd name="connsiteY11" fmla="*/ 114963 h 581688"/>
              <a:gd name="connsiteX12" fmla="*/ 444500 w 1159819"/>
              <a:gd name="connsiteY12" fmla="*/ 203863 h 581688"/>
              <a:gd name="connsiteX13" fmla="*/ 222250 w 1159819"/>
              <a:gd name="connsiteY13" fmla="*/ 216563 h 581688"/>
              <a:gd name="connsiteX14" fmla="*/ 171450 w 1159819"/>
              <a:gd name="connsiteY14" fmla="*/ 435638 h 581688"/>
              <a:gd name="connsiteX15" fmla="*/ 101600 w 1159819"/>
              <a:gd name="connsiteY15" fmla="*/ 441988 h 581688"/>
              <a:gd name="connsiteX16" fmla="*/ 98425 w 1159819"/>
              <a:gd name="connsiteY16" fmla="*/ 492788 h 581688"/>
              <a:gd name="connsiteX17" fmla="*/ 0 w 1159819"/>
              <a:gd name="connsiteY17" fmla="*/ 502313 h 581688"/>
              <a:gd name="connsiteX18" fmla="*/ 12700 w 1159819"/>
              <a:gd name="connsiteY18" fmla="*/ 578513 h 581688"/>
              <a:gd name="connsiteX0" fmla="*/ 12700 w 1159819"/>
              <a:gd name="connsiteY0" fmla="*/ 577490 h 580665"/>
              <a:gd name="connsiteX1" fmla="*/ 1114425 w 1159819"/>
              <a:gd name="connsiteY1" fmla="*/ 580665 h 580665"/>
              <a:gd name="connsiteX2" fmla="*/ 1152525 w 1159819"/>
              <a:gd name="connsiteY2" fmla="*/ 482240 h 580665"/>
              <a:gd name="connsiteX3" fmla="*/ 1063625 w 1159819"/>
              <a:gd name="connsiteY3" fmla="*/ 475890 h 580665"/>
              <a:gd name="connsiteX4" fmla="*/ 1060450 w 1159819"/>
              <a:gd name="connsiteY4" fmla="*/ 374290 h 580665"/>
              <a:gd name="connsiteX5" fmla="*/ 955675 w 1159819"/>
              <a:gd name="connsiteY5" fmla="*/ 355240 h 580665"/>
              <a:gd name="connsiteX6" fmla="*/ 911225 w 1159819"/>
              <a:gd name="connsiteY6" fmla="*/ 212365 h 580665"/>
              <a:gd name="connsiteX7" fmla="*/ 854075 w 1159819"/>
              <a:gd name="connsiteY7" fmla="*/ 199665 h 580665"/>
              <a:gd name="connsiteX8" fmla="*/ 841375 w 1159819"/>
              <a:gd name="connsiteY8" fmla="*/ 117115 h 580665"/>
              <a:gd name="connsiteX9" fmla="*/ 730250 w 1159819"/>
              <a:gd name="connsiteY9" fmla="*/ 5990 h 580665"/>
              <a:gd name="connsiteX10" fmla="*/ 549275 w 1159819"/>
              <a:gd name="connsiteY10" fmla="*/ 123465 h 580665"/>
              <a:gd name="connsiteX11" fmla="*/ 466725 w 1159819"/>
              <a:gd name="connsiteY11" fmla="*/ 113940 h 580665"/>
              <a:gd name="connsiteX12" fmla="*/ 444500 w 1159819"/>
              <a:gd name="connsiteY12" fmla="*/ 202840 h 580665"/>
              <a:gd name="connsiteX13" fmla="*/ 222250 w 1159819"/>
              <a:gd name="connsiteY13" fmla="*/ 215540 h 580665"/>
              <a:gd name="connsiteX14" fmla="*/ 171450 w 1159819"/>
              <a:gd name="connsiteY14" fmla="*/ 434615 h 580665"/>
              <a:gd name="connsiteX15" fmla="*/ 101600 w 1159819"/>
              <a:gd name="connsiteY15" fmla="*/ 440965 h 580665"/>
              <a:gd name="connsiteX16" fmla="*/ 98425 w 1159819"/>
              <a:gd name="connsiteY16" fmla="*/ 491765 h 580665"/>
              <a:gd name="connsiteX17" fmla="*/ 0 w 1159819"/>
              <a:gd name="connsiteY17" fmla="*/ 501290 h 580665"/>
              <a:gd name="connsiteX18" fmla="*/ 12700 w 1159819"/>
              <a:gd name="connsiteY18" fmla="*/ 577490 h 580665"/>
              <a:gd name="connsiteX0" fmla="*/ 12700 w 1159819"/>
              <a:gd name="connsiteY0" fmla="*/ 577490 h 580665"/>
              <a:gd name="connsiteX1" fmla="*/ 1114425 w 1159819"/>
              <a:gd name="connsiteY1" fmla="*/ 580665 h 580665"/>
              <a:gd name="connsiteX2" fmla="*/ 1152525 w 1159819"/>
              <a:gd name="connsiteY2" fmla="*/ 482240 h 580665"/>
              <a:gd name="connsiteX3" fmla="*/ 1063625 w 1159819"/>
              <a:gd name="connsiteY3" fmla="*/ 475890 h 580665"/>
              <a:gd name="connsiteX4" fmla="*/ 1060450 w 1159819"/>
              <a:gd name="connsiteY4" fmla="*/ 374290 h 580665"/>
              <a:gd name="connsiteX5" fmla="*/ 955675 w 1159819"/>
              <a:gd name="connsiteY5" fmla="*/ 355240 h 580665"/>
              <a:gd name="connsiteX6" fmla="*/ 911225 w 1159819"/>
              <a:gd name="connsiteY6" fmla="*/ 212365 h 580665"/>
              <a:gd name="connsiteX7" fmla="*/ 854075 w 1159819"/>
              <a:gd name="connsiteY7" fmla="*/ 199665 h 580665"/>
              <a:gd name="connsiteX8" fmla="*/ 730250 w 1159819"/>
              <a:gd name="connsiteY8" fmla="*/ 5990 h 580665"/>
              <a:gd name="connsiteX9" fmla="*/ 549275 w 1159819"/>
              <a:gd name="connsiteY9" fmla="*/ 123465 h 580665"/>
              <a:gd name="connsiteX10" fmla="*/ 466725 w 1159819"/>
              <a:gd name="connsiteY10" fmla="*/ 113940 h 580665"/>
              <a:gd name="connsiteX11" fmla="*/ 444500 w 1159819"/>
              <a:gd name="connsiteY11" fmla="*/ 202840 h 580665"/>
              <a:gd name="connsiteX12" fmla="*/ 222250 w 1159819"/>
              <a:gd name="connsiteY12" fmla="*/ 215540 h 580665"/>
              <a:gd name="connsiteX13" fmla="*/ 171450 w 1159819"/>
              <a:gd name="connsiteY13" fmla="*/ 434615 h 580665"/>
              <a:gd name="connsiteX14" fmla="*/ 101600 w 1159819"/>
              <a:gd name="connsiteY14" fmla="*/ 440965 h 580665"/>
              <a:gd name="connsiteX15" fmla="*/ 98425 w 1159819"/>
              <a:gd name="connsiteY15" fmla="*/ 491765 h 580665"/>
              <a:gd name="connsiteX16" fmla="*/ 0 w 1159819"/>
              <a:gd name="connsiteY16" fmla="*/ 501290 h 580665"/>
              <a:gd name="connsiteX17" fmla="*/ 12700 w 1159819"/>
              <a:gd name="connsiteY17" fmla="*/ 577490 h 580665"/>
              <a:gd name="connsiteX0" fmla="*/ 12700 w 1159819"/>
              <a:gd name="connsiteY0" fmla="*/ 577490 h 580665"/>
              <a:gd name="connsiteX1" fmla="*/ 1114425 w 1159819"/>
              <a:gd name="connsiteY1" fmla="*/ 580665 h 580665"/>
              <a:gd name="connsiteX2" fmla="*/ 1152525 w 1159819"/>
              <a:gd name="connsiteY2" fmla="*/ 482240 h 580665"/>
              <a:gd name="connsiteX3" fmla="*/ 1063625 w 1159819"/>
              <a:gd name="connsiteY3" fmla="*/ 475890 h 580665"/>
              <a:gd name="connsiteX4" fmla="*/ 1060450 w 1159819"/>
              <a:gd name="connsiteY4" fmla="*/ 374290 h 580665"/>
              <a:gd name="connsiteX5" fmla="*/ 955675 w 1159819"/>
              <a:gd name="connsiteY5" fmla="*/ 355240 h 580665"/>
              <a:gd name="connsiteX6" fmla="*/ 911225 w 1159819"/>
              <a:gd name="connsiteY6" fmla="*/ 212365 h 580665"/>
              <a:gd name="connsiteX7" fmla="*/ 854075 w 1159819"/>
              <a:gd name="connsiteY7" fmla="*/ 199665 h 580665"/>
              <a:gd name="connsiteX8" fmla="*/ 730250 w 1159819"/>
              <a:gd name="connsiteY8" fmla="*/ 5990 h 580665"/>
              <a:gd name="connsiteX9" fmla="*/ 549275 w 1159819"/>
              <a:gd name="connsiteY9" fmla="*/ 123465 h 580665"/>
              <a:gd name="connsiteX10" fmla="*/ 466725 w 1159819"/>
              <a:gd name="connsiteY10" fmla="*/ 113940 h 580665"/>
              <a:gd name="connsiteX11" fmla="*/ 444500 w 1159819"/>
              <a:gd name="connsiteY11" fmla="*/ 202840 h 580665"/>
              <a:gd name="connsiteX12" fmla="*/ 222250 w 1159819"/>
              <a:gd name="connsiteY12" fmla="*/ 215540 h 580665"/>
              <a:gd name="connsiteX13" fmla="*/ 171450 w 1159819"/>
              <a:gd name="connsiteY13" fmla="*/ 434615 h 580665"/>
              <a:gd name="connsiteX14" fmla="*/ 101600 w 1159819"/>
              <a:gd name="connsiteY14" fmla="*/ 440965 h 580665"/>
              <a:gd name="connsiteX15" fmla="*/ 98425 w 1159819"/>
              <a:gd name="connsiteY15" fmla="*/ 491765 h 580665"/>
              <a:gd name="connsiteX16" fmla="*/ 0 w 1159819"/>
              <a:gd name="connsiteY16" fmla="*/ 501290 h 580665"/>
              <a:gd name="connsiteX17" fmla="*/ 12700 w 1159819"/>
              <a:gd name="connsiteY17" fmla="*/ 577490 h 580665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46125 w 1159819"/>
              <a:gd name="connsiteY8" fmla="*/ 7277 h 562902"/>
              <a:gd name="connsiteX9" fmla="*/ 549275 w 1159819"/>
              <a:gd name="connsiteY9" fmla="*/ 105702 h 562902"/>
              <a:gd name="connsiteX10" fmla="*/ 466725 w 1159819"/>
              <a:gd name="connsiteY10" fmla="*/ 961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46125 w 1159819"/>
              <a:gd name="connsiteY8" fmla="*/ 7277 h 562902"/>
              <a:gd name="connsiteX9" fmla="*/ 549275 w 1159819"/>
              <a:gd name="connsiteY9" fmla="*/ 105702 h 562902"/>
              <a:gd name="connsiteX10" fmla="*/ 466725 w 1159819"/>
              <a:gd name="connsiteY10" fmla="*/ 961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6725 w 1159819"/>
              <a:gd name="connsiteY10" fmla="*/ 961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6725 w 1159819"/>
              <a:gd name="connsiteY10" fmla="*/ 961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0375 w 1159819"/>
              <a:gd name="connsiteY10" fmla="*/ 834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0375 w 1159819"/>
              <a:gd name="connsiteY10" fmla="*/ 834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60375 w 1159819"/>
              <a:gd name="connsiteY10" fmla="*/ 83477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97777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12700 w 1159819"/>
              <a:gd name="connsiteY0" fmla="*/ 559727 h 562902"/>
              <a:gd name="connsiteX1" fmla="*/ 1114425 w 1159819"/>
              <a:gd name="connsiteY1" fmla="*/ 562902 h 562902"/>
              <a:gd name="connsiteX2" fmla="*/ 1152525 w 1159819"/>
              <a:gd name="connsiteY2" fmla="*/ 464477 h 562902"/>
              <a:gd name="connsiteX3" fmla="*/ 1063625 w 1159819"/>
              <a:gd name="connsiteY3" fmla="*/ 458127 h 562902"/>
              <a:gd name="connsiteX4" fmla="*/ 1060450 w 1159819"/>
              <a:gd name="connsiteY4" fmla="*/ 356527 h 562902"/>
              <a:gd name="connsiteX5" fmla="*/ 955675 w 1159819"/>
              <a:gd name="connsiteY5" fmla="*/ 337477 h 562902"/>
              <a:gd name="connsiteX6" fmla="*/ 911225 w 1159819"/>
              <a:gd name="connsiteY6" fmla="*/ 194602 h 562902"/>
              <a:gd name="connsiteX7" fmla="*/ 854075 w 1159819"/>
              <a:gd name="connsiteY7" fmla="*/ 181902 h 562902"/>
              <a:gd name="connsiteX8" fmla="*/ 733425 w 1159819"/>
              <a:gd name="connsiteY8" fmla="*/ 7277 h 562902"/>
              <a:gd name="connsiteX9" fmla="*/ 549275 w 1159819"/>
              <a:gd name="connsiteY9" fmla="*/ 105702 h 562902"/>
              <a:gd name="connsiteX10" fmla="*/ 473075 w 1159819"/>
              <a:gd name="connsiteY10" fmla="*/ 93002 h 562902"/>
              <a:gd name="connsiteX11" fmla="*/ 444500 w 1159819"/>
              <a:gd name="connsiteY11" fmla="*/ 185077 h 562902"/>
              <a:gd name="connsiteX12" fmla="*/ 222250 w 1159819"/>
              <a:gd name="connsiteY12" fmla="*/ 188252 h 562902"/>
              <a:gd name="connsiteX13" fmla="*/ 171450 w 1159819"/>
              <a:gd name="connsiteY13" fmla="*/ 416852 h 562902"/>
              <a:gd name="connsiteX14" fmla="*/ 101600 w 1159819"/>
              <a:gd name="connsiteY14" fmla="*/ 423202 h 562902"/>
              <a:gd name="connsiteX15" fmla="*/ 98425 w 1159819"/>
              <a:gd name="connsiteY15" fmla="*/ 474002 h 562902"/>
              <a:gd name="connsiteX16" fmla="*/ 0 w 1159819"/>
              <a:gd name="connsiteY16" fmla="*/ 483527 h 562902"/>
              <a:gd name="connsiteX17" fmla="*/ 12700 w 1159819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3202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3202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3202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3202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0027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  <a:gd name="connsiteX0" fmla="*/ 22976 w 1170095"/>
              <a:gd name="connsiteY0" fmla="*/ 559727 h 562902"/>
              <a:gd name="connsiteX1" fmla="*/ 1124701 w 1170095"/>
              <a:gd name="connsiteY1" fmla="*/ 562902 h 562902"/>
              <a:gd name="connsiteX2" fmla="*/ 1162801 w 1170095"/>
              <a:gd name="connsiteY2" fmla="*/ 464477 h 562902"/>
              <a:gd name="connsiteX3" fmla="*/ 1073901 w 1170095"/>
              <a:gd name="connsiteY3" fmla="*/ 458127 h 562902"/>
              <a:gd name="connsiteX4" fmla="*/ 1070726 w 1170095"/>
              <a:gd name="connsiteY4" fmla="*/ 356527 h 562902"/>
              <a:gd name="connsiteX5" fmla="*/ 965951 w 1170095"/>
              <a:gd name="connsiteY5" fmla="*/ 337477 h 562902"/>
              <a:gd name="connsiteX6" fmla="*/ 921501 w 1170095"/>
              <a:gd name="connsiteY6" fmla="*/ 194602 h 562902"/>
              <a:gd name="connsiteX7" fmla="*/ 864351 w 1170095"/>
              <a:gd name="connsiteY7" fmla="*/ 181902 h 562902"/>
              <a:gd name="connsiteX8" fmla="*/ 743701 w 1170095"/>
              <a:gd name="connsiteY8" fmla="*/ 7277 h 562902"/>
              <a:gd name="connsiteX9" fmla="*/ 559551 w 1170095"/>
              <a:gd name="connsiteY9" fmla="*/ 105702 h 562902"/>
              <a:gd name="connsiteX10" fmla="*/ 483351 w 1170095"/>
              <a:gd name="connsiteY10" fmla="*/ 93002 h 562902"/>
              <a:gd name="connsiteX11" fmla="*/ 454776 w 1170095"/>
              <a:gd name="connsiteY11" fmla="*/ 185077 h 562902"/>
              <a:gd name="connsiteX12" fmla="*/ 232526 w 1170095"/>
              <a:gd name="connsiteY12" fmla="*/ 188252 h 562902"/>
              <a:gd name="connsiteX13" fmla="*/ 181726 w 1170095"/>
              <a:gd name="connsiteY13" fmla="*/ 416852 h 562902"/>
              <a:gd name="connsiteX14" fmla="*/ 111876 w 1170095"/>
              <a:gd name="connsiteY14" fmla="*/ 420027 h 562902"/>
              <a:gd name="connsiteX15" fmla="*/ 108701 w 1170095"/>
              <a:gd name="connsiteY15" fmla="*/ 474002 h 562902"/>
              <a:gd name="connsiteX16" fmla="*/ 10276 w 1170095"/>
              <a:gd name="connsiteY16" fmla="*/ 483527 h 562902"/>
              <a:gd name="connsiteX17" fmla="*/ 22976 w 1170095"/>
              <a:gd name="connsiteY17" fmla="*/ 559727 h 56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0095" h="562902">
                <a:moveTo>
                  <a:pt x="22976" y="559727"/>
                </a:moveTo>
                <a:lnTo>
                  <a:pt x="1124701" y="562902"/>
                </a:lnTo>
                <a:cubicBezTo>
                  <a:pt x="1174443" y="539619"/>
                  <a:pt x="1176559" y="519510"/>
                  <a:pt x="1162801" y="464477"/>
                </a:cubicBezTo>
                <a:cubicBezTo>
                  <a:pt x="1134226" y="428494"/>
                  <a:pt x="1102476" y="452835"/>
                  <a:pt x="1073901" y="458127"/>
                </a:cubicBezTo>
                <a:cubicBezTo>
                  <a:pt x="1106709" y="406269"/>
                  <a:pt x="1114118" y="398860"/>
                  <a:pt x="1070726" y="356527"/>
                </a:cubicBezTo>
                <a:cubicBezTo>
                  <a:pt x="1036859" y="314194"/>
                  <a:pt x="999818" y="341710"/>
                  <a:pt x="965951" y="337477"/>
                </a:cubicBezTo>
                <a:cubicBezTo>
                  <a:pt x="998759" y="263394"/>
                  <a:pt x="980768" y="205185"/>
                  <a:pt x="921501" y="194602"/>
                </a:cubicBezTo>
                <a:cubicBezTo>
                  <a:pt x="920443" y="178727"/>
                  <a:pt x="900334" y="181902"/>
                  <a:pt x="864351" y="181902"/>
                </a:cubicBezTo>
                <a:cubicBezTo>
                  <a:pt x="881813" y="137981"/>
                  <a:pt x="899276" y="48552"/>
                  <a:pt x="743701" y="7277"/>
                </a:cubicBezTo>
                <a:cubicBezTo>
                  <a:pt x="596593" y="-21298"/>
                  <a:pt x="551084" y="39027"/>
                  <a:pt x="559551" y="105702"/>
                </a:cubicBezTo>
                <a:cubicBezTo>
                  <a:pt x="529918" y="98294"/>
                  <a:pt x="538384" y="65485"/>
                  <a:pt x="483351" y="93002"/>
                </a:cubicBezTo>
                <a:cubicBezTo>
                  <a:pt x="436784" y="120519"/>
                  <a:pt x="460068" y="151210"/>
                  <a:pt x="454776" y="185077"/>
                </a:cubicBezTo>
                <a:cubicBezTo>
                  <a:pt x="406093" y="138510"/>
                  <a:pt x="379634" y="66544"/>
                  <a:pt x="232526" y="188252"/>
                </a:cubicBezTo>
                <a:cubicBezTo>
                  <a:pt x="148918" y="299377"/>
                  <a:pt x="179609" y="343827"/>
                  <a:pt x="181726" y="416852"/>
                </a:cubicBezTo>
                <a:cubicBezTo>
                  <a:pt x="139393" y="387219"/>
                  <a:pt x="135159" y="417910"/>
                  <a:pt x="111876" y="420027"/>
                </a:cubicBezTo>
                <a:cubicBezTo>
                  <a:pt x="110818" y="436960"/>
                  <a:pt x="100234" y="444369"/>
                  <a:pt x="108701" y="474002"/>
                </a:cubicBezTo>
                <a:cubicBezTo>
                  <a:pt x="69543" y="464477"/>
                  <a:pt x="46259" y="439077"/>
                  <a:pt x="10276" y="483527"/>
                </a:cubicBezTo>
                <a:cubicBezTo>
                  <a:pt x="-17241" y="531152"/>
                  <a:pt x="18743" y="534327"/>
                  <a:pt x="22976" y="55972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8E3C8BE0-C9B9-4E47-9B8C-C05C5618F06A}"/>
              </a:ext>
            </a:extLst>
          </p:cNvPr>
          <p:cNvGrpSpPr/>
          <p:nvPr/>
        </p:nvGrpSpPr>
        <p:grpSpPr>
          <a:xfrm>
            <a:off x="0" y="2999073"/>
            <a:ext cx="12192000" cy="3851466"/>
            <a:chOff x="1970088" y="6751827"/>
            <a:chExt cx="9378125" cy="2962560"/>
          </a:xfrm>
        </p:grpSpPr>
        <p:sp>
          <p:nvSpPr>
            <p:cNvPr id="4" name="Vrije vorm: vorm 3">
              <a:extLst>
                <a:ext uri="{FF2B5EF4-FFF2-40B4-BE49-F238E27FC236}">
                  <a16:creationId xmlns:a16="http://schemas.microsoft.com/office/drawing/2014/main" id="{56EAEED6-C643-4007-A38E-6E63D46B329D}"/>
                </a:ext>
              </a:extLst>
            </p:cNvPr>
            <p:cNvSpPr/>
            <p:nvPr/>
          </p:nvSpPr>
          <p:spPr>
            <a:xfrm>
              <a:off x="1970088" y="6751922"/>
              <a:ext cx="9372600" cy="2962275"/>
            </a:xfrm>
            <a:custGeom>
              <a:avLst/>
              <a:gdLst>
                <a:gd name="connsiteX0" fmla="*/ 0 w 9372600"/>
                <a:gd name="connsiteY0" fmla="*/ 591407 h 2962275"/>
                <a:gd name="connsiteX1" fmla="*/ 4874324 w 9372600"/>
                <a:gd name="connsiteY1" fmla="*/ 0 h 2962275"/>
                <a:gd name="connsiteX2" fmla="*/ 9377934 w 9372600"/>
                <a:gd name="connsiteY2" fmla="*/ 535115 h 2962275"/>
                <a:gd name="connsiteX3" fmla="*/ 9377934 w 9372600"/>
                <a:gd name="connsiteY3" fmla="*/ 2966657 h 2962275"/>
                <a:gd name="connsiteX4" fmla="*/ 0 w 9372600"/>
                <a:gd name="connsiteY4" fmla="*/ 2966657 h 2962275"/>
                <a:gd name="connsiteX5" fmla="*/ 0 w 9372600"/>
                <a:gd name="connsiteY5" fmla="*/ 591407 h 2962275"/>
                <a:gd name="connsiteX6" fmla="*/ 0 w 9372600"/>
                <a:gd name="connsiteY6" fmla="*/ 591407 h 2962275"/>
                <a:gd name="connsiteX7" fmla="*/ 0 w 9372600"/>
                <a:gd name="connsiteY7" fmla="*/ 591407 h 296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72600" h="2962275">
                  <a:moveTo>
                    <a:pt x="0" y="591407"/>
                  </a:moveTo>
                  <a:cubicBezTo>
                    <a:pt x="267748" y="535115"/>
                    <a:pt x="2128266" y="0"/>
                    <a:pt x="4874324" y="0"/>
                  </a:cubicBezTo>
                  <a:cubicBezTo>
                    <a:pt x="7318344" y="0"/>
                    <a:pt x="9377934" y="535115"/>
                    <a:pt x="9377934" y="535115"/>
                  </a:cubicBezTo>
                  <a:lnTo>
                    <a:pt x="9377934" y="2966657"/>
                  </a:lnTo>
                  <a:lnTo>
                    <a:pt x="0" y="2966657"/>
                  </a:lnTo>
                  <a:lnTo>
                    <a:pt x="0" y="591407"/>
                  </a:lnTo>
                  <a:lnTo>
                    <a:pt x="0" y="591407"/>
                  </a:lnTo>
                  <a:lnTo>
                    <a:pt x="0" y="591407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3A9FF315-D507-4C25-87CA-BCC55113BC5F}"/>
                </a:ext>
              </a:extLst>
            </p:cNvPr>
            <p:cNvSpPr/>
            <p:nvPr/>
          </p:nvSpPr>
          <p:spPr>
            <a:xfrm>
              <a:off x="5494127" y="6751827"/>
              <a:ext cx="4629150" cy="2962275"/>
            </a:xfrm>
            <a:custGeom>
              <a:avLst/>
              <a:gdLst>
                <a:gd name="connsiteX0" fmla="*/ 937852 w 4629150"/>
                <a:gd name="connsiteY0" fmla="*/ 95 h 2962275"/>
                <a:gd name="connsiteX1" fmla="*/ 1036721 w 4629150"/>
                <a:gd name="connsiteY1" fmla="*/ 42577 h 2962275"/>
                <a:gd name="connsiteX2" fmla="*/ 1531259 w 4629150"/>
                <a:gd name="connsiteY2" fmla="*/ 122873 h 2962275"/>
                <a:gd name="connsiteX3" fmla="*/ 652102 w 4629150"/>
                <a:gd name="connsiteY3" fmla="*/ 302419 h 2962275"/>
                <a:gd name="connsiteX4" fmla="*/ 1611841 w 4629150"/>
                <a:gd name="connsiteY4" fmla="*/ 585883 h 2962275"/>
                <a:gd name="connsiteX5" fmla="*/ 20 w 4629150"/>
                <a:gd name="connsiteY5" fmla="*/ 1218914 h 2962275"/>
                <a:gd name="connsiteX6" fmla="*/ 1948931 w 4629150"/>
                <a:gd name="connsiteY6" fmla="*/ 2466023 h 2962275"/>
                <a:gd name="connsiteX7" fmla="*/ 1582599 w 4629150"/>
                <a:gd name="connsiteY7" fmla="*/ 2966752 h 2962275"/>
                <a:gd name="connsiteX8" fmla="*/ 4634124 w 4629150"/>
                <a:gd name="connsiteY8" fmla="*/ 2961989 h 2962275"/>
                <a:gd name="connsiteX9" fmla="*/ 3590088 w 4629150"/>
                <a:gd name="connsiteY9" fmla="*/ 1899095 h 2962275"/>
                <a:gd name="connsiteX10" fmla="*/ 1406767 w 4629150"/>
                <a:gd name="connsiteY10" fmla="*/ 1114901 h 2962275"/>
                <a:gd name="connsiteX11" fmla="*/ 2571675 w 4629150"/>
                <a:gd name="connsiteY11" fmla="*/ 633032 h 2962275"/>
                <a:gd name="connsiteX12" fmla="*/ 1384765 w 4629150"/>
                <a:gd name="connsiteY12" fmla="*/ 292894 h 2962275"/>
                <a:gd name="connsiteX13" fmla="*/ 2110094 w 4629150"/>
                <a:gd name="connsiteY13" fmla="*/ 132302 h 2962275"/>
                <a:gd name="connsiteX14" fmla="*/ 1399434 w 4629150"/>
                <a:gd name="connsiteY14" fmla="*/ 28385 h 2962275"/>
                <a:gd name="connsiteX15" fmla="*/ 1399434 w 4629150"/>
                <a:gd name="connsiteY15" fmla="*/ 0 h 2962275"/>
                <a:gd name="connsiteX16" fmla="*/ 937852 w 4629150"/>
                <a:gd name="connsiteY16" fmla="*/ 0 h 2962275"/>
                <a:gd name="connsiteX17" fmla="*/ 937852 w 4629150"/>
                <a:gd name="connsiteY17" fmla="*/ 95 h 2962275"/>
                <a:gd name="connsiteX18" fmla="*/ 937852 w 4629150"/>
                <a:gd name="connsiteY18" fmla="*/ 95 h 296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29150" h="2962275">
                  <a:moveTo>
                    <a:pt x="937852" y="95"/>
                  </a:moveTo>
                  <a:cubicBezTo>
                    <a:pt x="937852" y="95"/>
                    <a:pt x="890227" y="33147"/>
                    <a:pt x="1036721" y="42577"/>
                  </a:cubicBezTo>
                  <a:cubicBezTo>
                    <a:pt x="1183216" y="52007"/>
                    <a:pt x="1531259" y="66199"/>
                    <a:pt x="1531259" y="122873"/>
                  </a:cubicBezTo>
                  <a:cubicBezTo>
                    <a:pt x="1531259" y="188976"/>
                    <a:pt x="652102" y="179546"/>
                    <a:pt x="652102" y="302419"/>
                  </a:cubicBezTo>
                  <a:cubicBezTo>
                    <a:pt x="652102" y="463010"/>
                    <a:pt x="1611841" y="472440"/>
                    <a:pt x="1611841" y="585883"/>
                  </a:cubicBezTo>
                  <a:cubicBezTo>
                    <a:pt x="1611841" y="727615"/>
                    <a:pt x="7355" y="774859"/>
                    <a:pt x="20" y="1218914"/>
                  </a:cubicBezTo>
                  <a:cubicBezTo>
                    <a:pt x="-7314" y="1662970"/>
                    <a:pt x="1963504" y="1814132"/>
                    <a:pt x="1948931" y="2466023"/>
                  </a:cubicBezTo>
                  <a:cubicBezTo>
                    <a:pt x="1941692" y="2788349"/>
                    <a:pt x="1582599" y="2966752"/>
                    <a:pt x="1582599" y="2966752"/>
                  </a:cubicBezTo>
                  <a:cubicBezTo>
                    <a:pt x="1582599" y="2966752"/>
                    <a:pt x="4586499" y="2957322"/>
                    <a:pt x="4634124" y="2961989"/>
                  </a:cubicBezTo>
                  <a:cubicBezTo>
                    <a:pt x="4491249" y="2532126"/>
                    <a:pt x="4154254" y="2220373"/>
                    <a:pt x="3590088" y="1899095"/>
                  </a:cubicBezTo>
                  <a:cubicBezTo>
                    <a:pt x="2954675" y="1537240"/>
                    <a:pt x="1406767" y="1369981"/>
                    <a:pt x="1406767" y="1114901"/>
                  </a:cubicBezTo>
                  <a:cubicBezTo>
                    <a:pt x="1406767" y="859822"/>
                    <a:pt x="2571675" y="869252"/>
                    <a:pt x="2571675" y="633032"/>
                  </a:cubicBezTo>
                  <a:cubicBezTo>
                    <a:pt x="2571675" y="368522"/>
                    <a:pt x="1384765" y="406241"/>
                    <a:pt x="1384765" y="292894"/>
                  </a:cubicBezTo>
                  <a:cubicBezTo>
                    <a:pt x="1384765" y="226790"/>
                    <a:pt x="2110094" y="226790"/>
                    <a:pt x="2110094" y="132302"/>
                  </a:cubicBezTo>
                  <a:cubicBezTo>
                    <a:pt x="2110094" y="9525"/>
                    <a:pt x="1443344" y="56674"/>
                    <a:pt x="1399434" y="28385"/>
                  </a:cubicBezTo>
                  <a:cubicBezTo>
                    <a:pt x="1398385" y="27718"/>
                    <a:pt x="1399434" y="0"/>
                    <a:pt x="1399434" y="0"/>
                  </a:cubicBezTo>
                  <a:lnTo>
                    <a:pt x="937852" y="0"/>
                  </a:lnTo>
                  <a:lnTo>
                    <a:pt x="937852" y="95"/>
                  </a:lnTo>
                  <a:lnTo>
                    <a:pt x="937852" y="95"/>
                  </a:lnTo>
                  <a:close/>
                </a:path>
              </a:pathLst>
            </a:custGeom>
            <a:solidFill>
              <a:srgbClr val="9C9C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350E33B3-4431-4063-B25E-7D4AA0FA8C42}"/>
                </a:ext>
              </a:extLst>
            </p:cNvPr>
            <p:cNvSpPr/>
            <p:nvPr/>
          </p:nvSpPr>
          <p:spPr>
            <a:xfrm>
              <a:off x="2313055" y="6799737"/>
              <a:ext cx="4019550" cy="2914650"/>
            </a:xfrm>
            <a:custGeom>
              <a:avLst/>
              <a:gdLst>
                <a:gd name="connsiteX0" fmla="*/ 3872988 w 4019550"/>
                <a:gd name="connsiteY0" fmla="*/ 213265 h 2914650"/>
                <a:gd name="connsiteX1" fmla="*/ 3327396 w 4019550"/>
                <a:gd name="connsiteY1" fmla="*/ 223457 h 2914650"/>
                <a:gd name="connsiteX2" fmla="*/ 2329271 w 4019550"/>
                <a:gd name="connsiteY2" fmla="*/ 370142 h 2914650"/>
                <a:gd name="connsiteX3" fmla="*/ 2264978 w 4019550"/>
                <a:gd name="connsiteY3" fmla="*/ 342233 h 2914650"/>
                <a:gd name="connsiteX4" fmla="*/ 3112703 w 4019550"/>
                <a:gd name="connsiteY4" fmla="*/ 0 h 2914650"/>
                <a:gd name="connsiteX5" fmla="*/ 2414330 w 4019550"/>
                <a:gd name="connsiteY5" fmla="*/ 59245 h 2914650"/>
                <a:gd name="connsiteX6" fmla="*/ 1769678 w 4019550"/>
                <a:gd name="connsiteY6" fmla="*/ 361283 h 2914650"/>
                <a:gd name="connsiteX7" fmla="*/ 245678 w 4019550"/>
                <a:gd name="connsiteY7" fmla="*/ 1123283 h 2914650"/>
                <a:gd name="connsiteX8" fmla="*/ 161763 w 4019550"/>
                <a:gd name="connsiteY8" fmla="*/ 2918746 h 2914650"/>
                <a:gd name="connsiteX9" fmla="*/ 1044254 w 4019550"/>
                <a:gd name="connsiteY9" fmla="*/ 2918746 h 2914650"/>
                <a:gd name="connsiteX10" fmla="*/ 682875 w 4019550"/>
                <a:gd name="connsiteY10" fmla="*/ 2024729 h 2914650"/>
                <a:gd name="connsiteX11" fmla="*/ 1675952 w 4019550"/>
                <a:gd name="connsiteY11" fmla="*/ 2918746 h 2914650"/>
                <a:gd name="connsiteX12" fmla="*/ 2714463 w 4019550"/>
                <a:gd name="connsiteY12" fmla="*/ 2918746 h 2914650"/>
                <a:gd name="connsiteX13" fmla="*/ 1036253 w 4019550"/>
                <a:gd name="connsiteY13" fmla="*/ 1256633 h 2914650"/>
                <a:gd name="connsiteX14" fmla="*/ 2238784 w 4019550"/>
                <a:gd name="connsiteY14" fmla="*/ 570738 h 2914650"/>
                <a:gd name="connsiteX15" fmla="*/ 2238784 w 4019550"/>
                <a:gd name="connsiteY15" fmla="*/ 570738 h 2914650"/>
                <a:gd name="connsiteX16" fmla="*/ 2238784 w 4019550"/>
                <a:gd name="connsiteY16" fmla="*/ 570738 h 2914650"/>
                <a:gd name="connsiteX17" fmla="*/ 2306697 w 4019550"/>
                <a:gd name="connsiteY17" fmla="*/ 538544 h 2914650"/>
                <a:gd name="connsiteX18" fmla="*/ 3424266 w 4019550"/>
                <a:gd name="connsiteY18" fmla="*/ 329946 h 2914650"/>
                <a:gd name="connsiteX19" fmla="*/ 4020721 w 4019550"/>
                <a:gd name="connsiteY19" fmla="*/ 360426 h 2914650"/>
                <a:gd name="connsiteX20" fmla="*/ 3872988 w 4019550"/>
                <a:gd name="connsiteY20" fmla="*/ 213265 h 291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19550" h="2914650">
                  <a:moveTo>
                    <a:pt x="3872988" y="213265"/>
                  </a:moveTo>
                  <a:cubicBezTo>
                    <a:pt x="3799741" y="239649"/>
                    <a:pt x="3858415" y="272225"/>
                    <a:pt x="3327396" y="223457"/>
                  </a:cubicBezTo>
                  <a:cubicBezTo>
                    <a:pt x="2816380" y="176594"/>
                    <a:pt x="2424998" y="328517"/>
                    <a:pt x="2329271" y="370142"/>
                  </a:cubicBezTo>
                  <a:cubicBezTo>
                    <a:pt x="2311365" y="360997"/>
                    <a:pt x="2290029" y="351758"/>
                    <a:pt x="2264978" y="342233"/>
                  </a:cubicBezTo>
                  <a:cubicBezTo>
                    <a:pt x="1884264" y="197644"/>
                    <a:pt x="3114989" y="11811"/>
                    <a:pt x="3112703" y="0"/>
                  </a:cubicBezTo>
                  <a:cubicBezTo>
                    <a:pt x="3044980" y="3048"/>
                    <a:pt x="2527868" y="44006"/>
                    <a:pt x="2414330" y="59245"/>
                  </a:cubicBezTo>
                  <a:cubicBezTo>
                    <a:pt x="2398137" y="60674"/>
                    <a:pt x="1541078" y="208883"/>
                    <a:pt x="1769678" y="361283"/>
                  </a:cubicBezTo>
                  <a:cubicBezTo>
                    <a:pt x="1893693" y="443960"/>
                    <a:pt x="744312" y="498158"/>
                    <a:pt x="245678" y="1123283"/>
                  </a:cubicBezTo>
                  <a:cubicBezTo>
                    <a:pt x="-252956" y="1748409"/>
                    <a:pt x="161763" y="2918746"/>
                    <a:pt x="161763" y="2918746"/>
                  </a:cubicBezTo>
                  <a:lnTo>
                    <a:pt x="1044254" y="2918746"/>
                  </a:lnTo>
                  <a:cubicBezTo>
                    <a:pt x="1044254" y="2918746"/>
                    <a:pt x="633726" y="2511457"/>
                    <a:pt x="682875" y="2024729"/>
                  </a:cubicBezTo>
                  <a:cubicBezTo>
                    <a:pt x="1115501" y="2639282"/>
                    <a:pt x="1675952" y="2918746"/>
                    <a:pt x="1675952" y="2918746"/>
                  </a:cubicBezTo>
                  <a:lnTo>
                    <a:pt x="2714463" y="2918746"/>
                  </a:lnTo>
                  <a:cubicBezTo>
                    <a:pt x="2714463" y="2918746"/>
                    <a:pt x="648490" y="1857565"/>
                    <a:pt x="1036253" y="1256633"/>
                  </a:cubicBezTo>
                  <a:cubicBezTo>
                    <a:pt x="1277140" y="883253"/>
                    <a:pt x="1930555" y="705993"/>
                    <a:pt x="2238784" y="570738"/>
                  </a:cubicBezTo>
                  <a:lnTo>
                    <a:pt x="2238784" y="570738"/>
                  </a:lnTo>
                  <a:lnTo>
                    <a:pt x="2238784" y="570738"/>
                  </a:lnTo>
                  <a:cubicBezTo>
                    <a:pt x="2263835" y="559784"/>
                    <a:pt x="2286600" y="549021"/>
                    <a:pt x="2306697" y="538544"/>
                  </a:cubicBezTo>
                  <a:cubicBezTo>
                    <a:pt x="2480814" y="460248"/>
                    <a:pt x="2962494" y="270224"/>
                    <a:pt x="3424266" y="329946"/>
                  </a:cubicBezTo>
                  <a:cubicBezTo>
                    <a:pt x="3918994" y="393954"/>
                    <a:pt x="3967953" y="364712"/>
                    <a:pt x="4020721" y="360426"/>
                  </a:cubicBezTo>
                  <a:cubicBezTo>
                    <a:pt x="4020721" y="360426"/>
                    <a:pt x="3886800" y="221742"/>
                    <a:pt x="3872988" y="213265"/>
                  </a:cubicBezTo>
                  <a:close/>
                </a:path>
              </a:pathLst>
            </a:custGeom>
            <a:solidFill>
              <a:srgbClr val="9C9C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CC9B7844-F1B0-4F11-A024-31544D70485D}"/>
                </a:ext>
              </a:extLst>
            </p:cNvPr>
            <p:cNvSpPr/>
            <p:nvPr/>
          </p:nvSpPr>
          <p:spPr>
            <a:xfrm>
              <a:off x="7947788" y="6786688"/>
              <a:ext cx="3400425" cy="1590675"/>
            </a:xfrm>
            <a:custGeom>
              <a:avLst/>
              <a:gdLst>
                <a:gd name="connsiteX0" fmla="*/ 3104769 w 3400425"/>
                <a:gd name="connsiteY0" fmla="*/ 796195 h 1590675"/>
                <a:gd name="connsiteX1" fmla="*/ 3401282 w 3400425"/>
                <a:gd name="connsiteY1" fmla="*/ 781526 h 1590675"/>
                <a:gd name="connsiteX2" fmla="*/ 3401282 w 3400425"/>
                <a:gd name="connsiteY2" fmla="*/ 709136 h 1590675"/>
                <a:gd name="connsiteX3" fmla="*/ 3091720 w 3400425"/>
                <a:gd name="connsiteY3" fmla="*/ 694373 h 1590675"/>
                <a:gd name="connsiteX4" fmla="*/ 2635091 w 3400425"/>
                <a:gd name="connsiteY4" fmla="*/ 1059371 h 1590675"/>
                <a:gd name="connsiteX5" fmla="*/ 2341245 w 3400425"/>
                <a:gd name="connsiteY5" fmla="*/ 744284 h 1590675"/>
                <a:gd name="connsiteX6" fmla="*/ 693420 w 3400425"/>
                <a:gd name="connsiteY6" fmla="*/ 54674 h 1590675"/>
                <a:gd name="connsiteX7" fmla="*/ 314706 w 3400425"/>
                <a:gd name="connsiteY7" fmla="*/ 21717 h 1590675"/>
                <a:gd name="connsiteX8" fmla="*/ 779145 w 3400425"/>
                <a:gd name="connsiteY8" fmla="*/ 165640 h 1590675"/>
                <a:gd name="connsiteX9" fmla="*/ 278225 w 3400425"/>
                <a:gd name="connsiteY9" fmla="*/ 162687 h 1590675"/>
                <a:gd name="connsiteX10" fmla="*/ 98298 w 3400425"/>
                <a:gd name="connsiteY10" fmla="*/ 6286 h 1590675"/>
                <a:gd name="connsiteX11" fmla="*/ 0 w 3400425"/>
                <a:gd name="connsiteY11" fmla="*/ 0 h 1590675"/>
                <a:gd name="connsiteX12" fmla="*/ 195358 w 3400425"/>
                <a:gd name="connsiteY12" fmla="*/ 220218 h 1590675"/>
                <a:gd name="connsiteX13" fmla="*/ 976217 w 3400425"/>
                <a:gd name="connsiteY13" fmla="*/ 233648 h 1590675"/>
                <a:gd name="connsiteX14" fmla="*/ 1618583 w 3400425"/>
                <a:gd name="connsiteY14" fmla="*/ 744474 h 1590675"/>
                <a:gd name="connsiteX15" fmla="*/ 3401282 w 3400425"/>
                <a:gd name="connsiteY15" fmla="*/ 1590961 h 1590675"/>
                <a:gd name="connsiteX16" fmla="*/ 3401282 w 3400425"/>
                <a:gd name="connsiteY16" fmla="*/ 1152811 h 1590675"/>
                <a:gd name="connsiteX17" fmla="*/ 2839593 w 3400425"/>
                <a:gd name="connsiteY17" fmla="*/ 1099090 h 1590675"/>
                <a:gd name="connsiteX18" fmla="*/ 3104769 w 3400425"/>
                <a:gd name="connsiteY18" fmla="*/ 796195 h 159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00425" h="1590675">
                  <a:moveTo>
                    <a:pt x="3104769" y="796195"/>
                  </a:moveTo>
                  <a:cubicBezTo>
                    <a:pt x="3260693" y="769525"/>
                    <a:pt x="3401282" y="781526"/>
                    <a:pt x="3401282" y="781526"/>
                  </a:cubicBezTo>
                  <a:lnTo>
                    <a:pt x="3401282" y="709136"/>
                  </a:lnTo>
                  <a:cubicBezTo>
                    <a:pt x="3401282" y="709136"/>
                    <a:pt x="3302889" y="692372"/>
                    <a:pt x="3091720" y="694373"/>
                  </a:cubicBezTo>
                  <a:cubicBezTo>
                    <a:pt x="2762250" y="697516"/>
                    <a:pt x="2652713" y="1002221"/>
                    <a:pt x="2635091" y="1059371"/>
                  </a:cubicBezTo>
                  <a:cubicBezTo>
                    <a:pt x="2382202" y="999077"/>
                    <a:pt x="2198084" y="901351"/>
                    <a:pt x="2341245" y="744284"/>
                  </a:cubicBezTo>
                  <a:cubicBezTo>
                    <a:pt x="2636520" y="420434"/>
                    <a:pt x="707136" y="57531"/>
                    <a:pt x="693420" y="54674"/>
                  </a:cubicBezTo>
                  <a:cubicBezTo>
                    <a:pt x="665130" y="50959"/>
                    <a:pt x="364141" y="24955"/>
                    <a:pt x="314706" y="21717"/>
                  </a:cubicBezTo>
                  <a:cubicBezTo>
                    <a:pt x="315182" y="26289"/>
                    <a:pt x="525303" y="82010"/>
                    <a:pt x="779145" y="165640"/>
                  </a:cubicBezTo>
                  <a:cubicBezTo>
                    <a:pt x="722280" y="179832"/>
                    <a:pt x="438912" y="244316"/>
                    <a:pt x="278225" y="162687"/>
                  </a:cubicBezTo>
                  <a:cubicBezTo>
                    <a:pt x="139446" y="92202"/>
                    <a:pt x="98298" y="6286"/>
                    <a:pt x="98298" y="6286"/>
                  </a:cubicBezTo>
                  <a:lnTo>
                    <a:pt x="0" y="0"/>
                  </a:lnTo>
                  <a:cubicBezTo>
                    <a:pt x="0" y="0"/>
                    <a:pt x="15526" y="115253"/>
                    <a:pt x="195358" y="220218"/>
                  </a:cubicBezTo>
                  <a:cubicBezTo>
                    <a:pt x="479298" y="385858"/>
                    <a:pt x="905065" y="257080"/>
                    <a:pt x="976217" y="233648"/>
                  </a:cubicBezTo>
                  <a:cubicBezTo>
                    <a:pt x="1380268" y="380048"/>
                    <a:pt x="1789271" y="577596"/>
                    <a:pt x="1618583" y="744474"/>
                  </a:cubicBezTo>
                  <a:cubicBezTo>
                    <a:pt x="1167289" y="1185482"/>
                    <a:pt x="3401282" y="1590961"/>
                    <a:pt x="3401282" y="1590961"/>
                  </a:cubicBezTo>
                  <a:lnTo>
                    <a:pt x="3401282" y="1152811"/>
                  </a:lnTo>
                  <a:cubicBezTo>
                    <a:pt x="3401282" y="1152811"/>
                    <a:pt x="3119342" y="1142905"/>
                    <a:pt x="2839593" y="1099090"/>
                  </a:cubicBezTo>
                  <a:cubicBezTo>
                    <a:pt x="2849690" y="1061942"/>
                    <a:pt x="2920841" y="827627"/>
                    <a:pt x="3104769" y="796195"/>
                  </a:cubicBezTo>
                  <a:close/>
                </a:path>
              </a:pathLst>
            </a:custGeom>
            <a:solidFill>
              <a:srgbClr val="9C9C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A1CBCEA9-092A-400E-9132-DF74CAAD0877}"/>
              </a:ext>
            </a:extLst>
          </p:cNvPr>
          <p:cNvGrpSpPr/>
          <p:nvPr/>
        </p:nvGrpSpPr>
        <p:grpSpPr>
          <a:xfrm>
            <a:off x="27223" y="5001390"/>
            <a:ext cx="1556728" cy="3184216"/>
            <a:chOff x="695040" y="4968298"/>
            <a:chExt cx="1299389" cy="2657841"/>
          </a:xfrm>
          <a:solidFill>
            <a:schemeClr val="tx2">
              <a:lumMod val="75000"/>
            </a:schemeClr>
          </a:solidFill>
        </p:grpSpPr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B7A61E44-E884-4A64-954F-DB1DDC4A4C58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1D8A35F6-3B7E-4954-B587-8C727E05A563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FCF4379A-5026-4EF8-BEDE-09E0BED47CD9}"/>
              </a:ext>
            </a:extLst>
          </p:cNvPr>
          <p:cNvGrpSpPr/>
          <p:nvPr/>
        </p:nvGrpSpPr>
        <p:grpSpPr>
          <a:xfrm>
            <a:off x="1261535" y="5001390"/>
            <a:ext cx="1556728" cy="3184216"/>
            <a:chOff x="695040" y="4968298"/>
            <a:chExt cx="1299389" cy="2657841"/>
          </a:xfrm>
          <a:solidFill>
            <a:schemeClr val="tx2">
              <a:lumMod val="75000"/>
            </a:schemeClr>
          </a:solidFill>
        </p:grpSpPr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ACDDEA73-593B-4D09-B73A-3813977348B3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E5AC5DB2-1D34-40B4-87DF-DA1F4D1E20FC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4858A53F-9460-455A-B8E1-03D95EA80DD4}"/>
              </a:ext>
            </a:extLst>
          </p:cNvPr>
          <p:cNvGrpSpPr/>
          <p:nvPr/>
        </p:nvGrpSpPr>
        <p:grpSpPr>
          <a:xfrm>
            <a:off x="2495847" y="5001390"/>
            <a:ext cx="1556728" cy="3184216"/>
            <a:chOff x="695040" y="4968298"/>
            <a:chExt cx="1299389" cy="2657841"/>
          </a:xfrm>
          <a:solidFill>
            <a:schemeClr val="tx2">
              <a:lumMod val="75000"/>
            </a:schemeClr>
          </a:solidFill>
        </p:grpSpPr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6655292C-4195-47D9-AEFD-3EEB6ED5531E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1222C9DF-4B9D-40ED-957F-650D4A89C175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9252FDB8-012D-49E0-928E-7331F8BCDCA4}"/>
              </a:ext>
            </a:extLst>
          </p:cNvPr>
          <p:cNvGrpSpPr/>
          <p:nvPr/>
        </p:nvGrpSpPr>
        <p:grpSpPr>
          <a:xfrm>
            <a:off x="3730159" y="5001390"/>
            <a:ext cx="1556728" cy="3184216"/>
            <a:chOff x="695040" y="4968298"/>
            <a:chExt cx="1299389" cy="2657841"/>
          </a:xfrm>
          <a:solidFill>
            <a:schemeClr val="tx2">
              <a:lumMod val="75000"/>
            </a:schemeClr>
          </a:solidFill>
        </p:grpSpPr>
        <p:sp>
          <p:nvSpPr>
            <p:cNvPr id="38" name="Vrije vorm: vorm 37">
              <a:extLst>
                <a:ext uri="{FF2B5EF4-FFF2-40B4-BE49-F238E27FC236}">
                  <a16:creationId xmlns:a16="http://schemas.microsoft.com/office/drawing/2014/main" id="{15780AEC-3DF4-4C11-9537-CE51E0E82ABD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9" name="Vrije vorm: vorm 38">
              <a:extLst>
                <a:ext uri="{FF2B5EF4-FFF2-40B4-BE49-F238E27FC236}">
                  <a16:creationId xmlns:a16="http://schemas.microsoft.com/office/drawing/2014/main" id="{2EFC52A6-72E7-4750-8C4A-A6A22EFC3814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02E4E44D-FF7C-476B-AA07-8080C5D9857F}"/>
              </a:ext>
            </a:extLst>
          </p:cNvPr>
          <p:cNvGrpSpPr/>
          <p:nvPr/>
        </p:nvGrpSpPr>
        <p:grpSpPr>
          <a:xfrm>
            <a:off x="4964469" y="5001390"/>
            <a:ext cx="1556728" cy="3184216"/>
            <a:chOff x="695040" y="4968298"/>
            <a:chExt cx="1299389" cy="2657841"/>
          </a:xfrm>
          <a:solidFill>
            <a:schemeClr val="tx2">
              <a:lumMod val="75000"/>
            </a:schemeClr>
          </a:solidFill>
        </p:grpSpPr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C00498A0-A1A4-4617-BE10-355EF025F0A1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EE3D1141-7022-4DA9-8319-EEFCD5A0C6D2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47" name="Groep 46">
            <a:extLst>
              <a:ext uri="{FF2B5EF4-FFF2-40B4-BE49-F238E27FC236}">
                <a16:creationId xmlns:a16="http://schemas.microsoft.com/office/drawing/2014/main" id="{9E75368E-0CDE-4A49-B603-648388441143}"/>
              </a:ext>
            </a:extLst>
          </p:cNvPr>
          <p:cNvGrpSpPr/>
          <p:nvPr/>
        </p:nvGrpSpPr>
        <p:grpSpPr>
          <a:xfrm>
            <a:off x="622951" y="5249095"/>
            <a:ext cx="1556728" cy="3184216"/>
            <a:chOff x="695040" y="4968298"/>
            <a:chExt cx="1299389" cy="2657841"/>
          </a:xfrm>
          <a:solidFill>
            <a:schemeClr val="tx2"/>
          </a:solidFill>
        </p:grpSpPr>
        <p:sp>
          <p:nvSpPr>
            <p:cNvPr id="48" name="Vrije vorm: vorm 47">
              <a:extLst>
                <a:ext uri="{FF2B5EF4-FFF2-40B4-BE49-F238E27FC236}">
                  <a16:creationId xmlns:a16="http://schemas.microsoft.com/office/drawing/2014/main" id="{C36232A8-EB53-499B-B769-069DF17E1785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49" name="Vrije vorm: vorm 48">
              <a:extLst>
                <a:ext uri="{FF2B5EF4-FFF2-40B4-BE49-F238E27FC236}">
                  <a16:creationId xmlns:a16="http://schemas.microsoft.com/office/drawing/2014/main" id="{D44F2485-036E-474A-8827-34D61CFD0AC6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FCD945FF-074F-40A9-9DB9-F411D85C1573}"/>
              </a:ext>
            </a:extLst>
          </p:cNvPr>
          <p:cNvGrpSpPr/>
          <p:nvPr/>
        </p:nvGrpSpPr>
        <p:grpSpPr>
          <a:xfrm>
            <a:off x="1857263" y="5249095"/>
            <a:ext cx="1556728" cy="3184216"/>
            <a:chOff x="695040" y="4968298"/>
            <a:chExt cx="1299389" cy="2657841"/>
          </a:xfrm>
          <a:solidFill>
            <a:schemeClr val="tx2"/>
          </a:solidFill>
        </p:grpSpPr>
        <p:sp>
          <p:nvSpPr>
            <p:cNvPr id="51" name="Vrije vorm: vorm 50">
              <a:extLst>
                <a:ext uri="{FF2B5EF4-FFF2-40B4-BE49-F238E27FC236}">
                  <a16:creationId xmlns:a16="http://schemas.microsoft.com/office/drawing/2014/main" id="{24077C26-254C-40B5-A5D8-719486379D9B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52" name="Vrije vorm: vorm 51">
              <a:extLst>
                <a:ext uri="{FF2B5EF4-FFF2-40B4-BE49-F238E27FC236}">
                  <a16:creationId xmlns:a16="http://schemas.microsoft.com/office/drawing/2014/main" id="{63E8C094-4FC2-4981-BDF7-0490ADE7349D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53" name="Groep 52">
            <a:extLst>
              <a:ext uri="{FF2B5EF4-FFF2-40B4-BE49-F238E27FC236}">
                <a16:creationId xmlns:a16="http://schemas.microsoft.com/office/drawing/2014/main" id="{2A40165D-9720-4D25-AB3C-3EC10E29F3F4}"/>
              </a:ext>
            </a:extLst>
          </p:cNvPr>
          <p:cNvGrpSpPr/>
          <p:nvPr/>
        </p:nvGrpSpPr>
        <p:grpSpPr>
          <a:xfrm>
            <a:off x="3091575" y="5249095"/>
            <a:ext cx="1556728" cy="3184216"/>
            <a:chOff x="695040" y="4968298"/>
            <a:chExt cx="1299389" cy="2657841"/>
          </a:xfrm>
          <a:solidFill>
            <a:schemeClr val="tx2"/>
          </a:solidFill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487828C3-D0FF-4DFB-81CB-2C1655457023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0DE2C40E-D532-4658-A5DE-CBAC9F6D6B12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56" name="Groep 55">
            <a:extLst>
              <a:ext uri="{FF2B5EF4-FFF2-40B4-BE49-F238E27FC236}">
                <a16:creationId xmlns:a16="http://schemas.microsoft.com/office/drawing/2014/main" id="{AFBEAA91-C9FA-4A5A-8427-BD8CA64B9BED}"/>
              </a:ext>
            </a:extLst>
          </p:cNvPr>
          <p:cNvGrpSpPr/>
          <p:nvPr/>
        </p:nvGrpSpPr>
        <p:grpSpPr>
          <a:xfrm>
            <a:off x="4325887" y="5249095"/>
            <a:ext cx="1556728" cy="3184216"/>
            <a:chOff x="695040" y="4968298"/>
            <a:chExt cx="1299389" cy="2657841"/>
          </a:xfrm>
          <a:solidFill>
            <a:schemeClr val="tx2"/>
          </a:solidFill>
        </p:grpSpPr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7E9B056-01FC-45C1-9536-6055B7F65178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58" name="Vrije vorm: vorm 57">
              <a:extLst>
                <a:ext uri="{FF2B5EF4-FFF2-40B4-BE49-F238E27FC236}">
                  <a16:creationId xmlns:a16="http://schemas.microsoft.com/office/drawing/2014/main" id="{391A1D15-531D-41F6-AE84-09342BF63990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59" name="Groep 58">
            <a:extLst>
              <a:ext uri="{FF2B5EF4-FFF2-40B4-BE49-F238E27FC236}">
                <a16:creationId xmlns:a16="http://schemas.microsoft.com/office/drawing/2014/main" id="{1CC2836A-F766-4AAC-9144-26DEA9C16CCA}"/>
              </a:ext>
            </a:extLst>
          </p:cNvPr>
          <p:cNvGrpSpPr/>
          <p:nvPr/>
        </p:nvGrpSpPr>
        <p:grpSpPr>
          <a:xfrm>
            <a:off x="5560197" y="5249095"/>
            <a:ext cx="1556728" cy="3184216"/>
            <a:chOff x="695040" y="4968298"/>
            <a:chExt cx="1299389" cy="2657841"/>
          </a:xfrm>
          <a:solidFill>
            <a:schemeClr val="tx2"/>
          </a:solidFill>
        </p:grpSpPr>
        <p:sp>
          <p:nvSpPr>
            <p:cNvPr id="60" name="Vrije vorm: vorm 59">
              <a:extLst>
                <a:ext uri="{FF2B5EF4-FFF2-40B4-BE49-F238E27FC236}">
                  <a16:creationId xmlns:a16="http://schemas.microsoft.com/office/drawing/2014/main" id="{F31049E8-3614-4C1F-B683-A065BAEBCC4B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61" name="Vrije vorm: vorm 60">
              <a:extLst>
                <a:ext uri="{FF2B5EF4-FFF2-40B4-BE49-F238E27FC236}">
                  <a16:creationId xmlns:a16="http://schemas.microsoft.com/office/drawing/2014/main" id="{941333BB-E5D6-4B58-836D-F7137320FD23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62" name="Groep 61">
            <a:extLst>
              <a:ext uri="{FF2B5EF4-FFF2-40B4-BE49-F238E27FC236}">
                <a16:creationId xmlns:a16="http://schemas.microsoft.com/office/drawing/2014/main" id="{B788C36C-D019-4926-BD39-FEFDDD4F7B38}"/>
              </a:ext>
            </a:extLst>
          </p:cNvPr>
          <p:cNvGrpSpPr/>
          <p:nvPr/>
        </p:nvGrpSpPr>
        <p:grpSpPr>
          <a:xfrm>
            <a:off x="7931170" y="5001390"/>
            <a:ext cx="1556728" cy="3184216"/>
            <a:chOff x="695040" y="4968298"/>
            <a:chExt cx="1299389" cy="2657841"/>
          </a:xfrm>
          <a:solidFill>
            <a:schemeClr val="tx2">
              <a:lumMod val="75000"/>
            </a:schemeClr>
          </a:solidFill>
        </p:grpSpPr>
        <p:sp>
          <p:nvSpPr>
            <p:cNvPr id="63" name="Vrije vorm: vorm 62">
              <a:extLst>
                <a:ext uri="{FF2B5EF4-FFF2-40B4-BE49-F238E27FC236}">
                  <a16:creationId xmlns:a16="http://schemas.microsoft.com/office/drawing/2014/main" id="{6748620B-688E-4F88-88D1-895A95B5280F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64" name="Vrije vorm: vorm 63">
              <a:extLst>
                <a:ext uri="{FF2B5EF4-FFF2-40B4-BE49-F238E27FC236}">
                  <a16:creationId xmlns:a16="http://schemas.microsoft.com/office/drawing/2014/main" id="{AD86EF60-37E1-4E0A-9B8C-79F35F65DC48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65" name="Groep 64">
            <a:extLst>
              <a:ext uri="{FF2B5EF4-FFF2-40B4-BE49-F238E27FC236}">
                <a16:creationId xmlns:a16="http://schemas.microsoft.com/office/drawing/2014/main" id="{2DA79311-0014-41DC-B655-B5D7AC44EF3B}"/>
              </a:ext>
            </a:extLst>
          </p:cNvPr>
          <p:cNvGrpSpPr/>
          <p:nvPr/>
        </p:nvGrpSpPr>
        <p:grpSpPr>
          <a:xfrm>
            <a:off x="9165482" y="5001390"/>
            <a:ext cx="1556728" cy="3184216"/>
            <a:chOff x="695040" y="4968298"/>
            <a:chExt cx="1299389" cy="2657841"/>
          </a:xfrm>
          <a:solidFill>
            <a:schemeClr val="tx2">
              <a:lumMod val="75000"/>
            </a:schemeClr>
          </a:solidFill>
        </p:grpSpPr>
        <p:sp>
          <p:nvSpPr>
            <p:cNvPr id="66" name="Vrije vorm: vorm 65">
              <a:extLst>
                <a:ext uri="{FF2B5EF4-FFF2-40B4-BE49-F238E27FC236}">
                  <a16:creationId xmlns:a16="http://schemas.microsoft.com/office/drawing/2014/main" id="{09CC27DA-B2BB-4E38-ACB9-5B19E5AE92B3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67" name="Vrije vorm: vorm 66">
              <a:extLst>
                <a:ext uri="{FF2B5EF4-FFF2-40B4-BE49-F238E27FC236}">
                  <a16:creationId xmlns:a16="http://schemas.microsoft.com/office/drawing/2014/main" id="{8837F3DA-F359-4A26-8F6B-4055D2032FC2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68" name="Groep 67">
            <a:extLst>
              <a:ext uri="{FF2B5EF4-FFF2-40B4-BE49-F238E27FC236}">
                <a16:creationId xmlns:a16="http://schemas.microsoft.com/office/drawing/2014/main" id="{71158F45-E098-4523-A4A5-CA4501A8F805}"/>
              </a:ext>
            </a:extLst>
          </p:cNvPr>
          <p:cNvGrpSpPr/>
          <p:nvPr/>
        </p:nvGrpSpPr>
        <p:grpSpPr>
          <a:xfrm>
            <a:off x="10399794" y="5001390"/>
            <a:ext cx="1556728" cy="3184216"/>
            <a:chOff x="695040" y="4968298"/>
            <a:chExt cx="1299389" cy="2657841"/>
          </a:xfrm>
          <a:solidFill>
            <a:schemeClr val="tx2">
              <a:lumMod val="75000"/>
            </a:schemeClr>
          </a:solidFill>
        </p:grpSpPr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46DA1448-1607-4C6B-B75C-D87E34C344E9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D8276E98-0D1E-406C-9B77-03BA8381C343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77" name="Groep 76">
            <a:extLst>
              <a:ext uri="{FF2B5EF4-FFF2-40B4-BE49-F238E27FC236}">
                <a16:creationId xmlns:a16="http://schemas.microsoft.com/office/drawing/2014/main" id="{5378738A-60B5-4056-B2C7-F2C46E712BDC}"/>
              </a:ext>
            </a:extLst>
          </p:cNvPr>
          <p:cNvGrpSpPr/>
          <p:nvPr/>
        </p:nvGrpSpPr>
        <p:grpSpPr>
          <a:xfrm>
            <a:off x="8526898" y="5249095"/>
            <a:ext cx="1556728" cy="3184216"/>
            <a:chOff x="695040" y="4968298"/>
            <a:chExt cx="1299389" cy="2657841"/>
          </a:xfrm>
          <a:solidFill>
            <a:schemeClr val="tx2"/>
          </a:solidFill>
        </p:grpSpPr>
        <p:sp>
          <p:nvSpPr>
            <p:cNvPr id="78" name="Vrije vorm: vorm 77">
              <a:extLst>
                <a:ext uri="{FF2B5EF4-FFF2-40B4-BE49-F238E27FC236}">
                  <a16:creationId xmlns:a16="http://schemas.microsoft.com/office/drawing/2014/main" id="{400C260D-0E7C-46AD-8B6A-1C2C40EE7190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79" name="Vrije vorm: vorm 78">
              <a:extLst>
                <a:ext uri="{FF2B5EF4-FFF2-40B4-BE49-F238E27FC236}">
                  <a16:creationId xmlns:a16="http://schemas.microsoft.com/office/drawing/2014/main" id="{92F2514A-85BB-4735-82E7-AB5E8B422AB7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80" name="Groep 79">
            <a:extLst>
              <a:ext uri="{FF2B5EF4-FFF2-40B4-BE49-F238E27FC236}">
                <a16:creationId xmlns:a16="http://schemas.microsoft.com/office/drawing/2014/main" id="{BBA8E37E-1AF6-4FC1-9B6E-A3E7874B0381}"/>
              </a:ext>
            </a:extLst>
          </p:cNvPr>
          <p:cNvGrpSpPr/>
          <p:nvPr/>
        </p:nvGrpSpPr>
        <p:grpSpPr>
          <a:xfrm>
            <a:off x="9761210" y="5249095"/>
            <a:ext cx="1556728" cy="3184216"/>
            <a:chOff x="695040" y="4968298"/>
            <a:chExt cx="1299389" cy="2657841"/>
          </a:xfrm>
          <a:solidFill>
            <a:schemeClr val="tx2"/>
          </a:solidFill>
        </p:grpSpPr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E8C3BA0F-C14B-4CAE-BB9C-908B8D44D52D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73061E3B-4830-4234-9440-FA3D46F65583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83" name="Groep 82">
            <a:extLst>
              <a:ext uri="{FF2B5EF4-FFF2-40B4-BE49-F238E27FC236}">
                <a16:creationId xmlns:a16="http://schemas.microsoft.com/office/drawing/2014/main" id="{70BDC788-4EC7-4AB3-A264-3C8226CC304B}"/>
              </a:ext>
            </a:extLst>
          </p:cNvPr>
          <p:cNvGrpSpPr/>
          <p:nvPr/>
        </p:nvGrpSpPr>
        <p:grpSpPr>
          <a:xfrm>
            <a:off x="10995522" y="5249095"/>
            <a:ext cx="1556728" cy="3184216"/>
            <a:chOff x="695040" y="4968298"/>
            <a:chExt cx="1299389" cy="2657841"/>
          </a:xfrm>
          <a:solidFill>
            <a:schemeClr val="tx2"/>
          </a:solidFill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20DCC62-1E01-4B60-9780-EF0D68D6DB7A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C7F40F14-3846-46B0-8B80-BF6CB7CEBFE1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sp>
        <p:nvSpPr>
          <p:cNvPr id="132" name="Rectangle 12">
            <a:extLst>
              <a:ext uri="{FF2B5EF4-FFF2-40B4-BE49-F238E27FC236}">
                <a16:creationId xmlns:a16="http://schemas.microsoft.com/office/drawing/2014/main" id="{FEECD57A-4CB4-49AA-8095-32950470665A}"/>
              </a:ext>
            </a:extLst>
          </p:cNvPr>
          <p:cNvSpPr/>
          <p:nvPr/>
        </p:nvSpPr>
        <p:spPr>
          <a:xfrm>
            <a:off x="572520" y="3775288"/>
            <a:ext cx="3301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RICHTINGLOOS</a:t>
            </a:r>
          </a:p>
        </p:txBody>
      </p:sp>
      <p:sp>
        <p:nvSpPr>
          <p:cNvPr id="133" name="Rechthoek 21">
            <a:extLst>
              <a:ext uri="{FF2B5EF4-FFF2-40B4-BE49-F238E27FC236}">
                <a16:creationId xmlns:a16="http://schemas.microsoft.com/office/drawing/2014/main" id="{6DD97A4B-C0B2-4CD6-A79A-6B31F274938C}"/>
              </a:ext>
            </a:extLst>
          </p:cNvPr>
          <p:cNvSpPr/>
          <p:nvPr/>
        </p:nvSpPr>
        <p:spPr>
          <a:xfrm>
            <a:off x="2390593" y="3274529"/>
            <a:ext cx="3253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 ALGEMEEN</a:t>
            </a:r>
          </a:p>
        </p:txBody>
      </p:sp>
      <p:sp>
        <p:nvSpPr>
          <p:cNvPr id="134" name="Rectangle 55">
            <a:extLst>
              <a:ext uri="{FF2B5EF4-FFF2-40B4-BE49-F238E27FC236}">
                <a16:creationId xmlns:a16="http://schemas.microsoft.com/office/drawing/2014/main" id="{781D96E5-82D2-4655-8F90-061554227E44}"/>
              </a:ext>
            </a:extLst>
          </p:cNvPr>
          <p:cNvSpPr/>
          <p:nvPr/>
        </p:nvSpPr>
        <p:spPr>
          <a:xfrm>
            <a:off x="8229077" y="3374294"/>
            <a:ext cx="1474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VAAG</a:t>
            </a:r>
          </a:p>
        </p:txBody>
      </p:sp>
      <p:sp>
        <p:nvSpPr>
          <p:cNvPr id="135" name="Rectangle 57">
            <a:extLst>
              <a:ext uri="{FF2B5EF4-FFF2-40B4-BE49-F238E27FC236}">
                <a16:creationId xmlns:a16="http://schemas.microsoft.com/office/drawing/2014/main" id="{534B9824-C2ED-4EF0-9057-9299AF9C3428}"/>
              </a:ext>
            </a:extLst>
          </p:cNvPr>
          <p:cNvSpPr/>
          <p:nvPr/>
        </p:nvSpPr>
        <p:spPr>
          <a:xfrm>
            <a:off x="6810767" y="3926780"/>
            <a:ext cx="3403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VER   ANDEREN</a:t>
            </a:r>
          </a:p>
        </p:txBody>
      </p:sp>
      <p:sp>
        <p:nvSpPr>
          <p:cNvPr id="136" name="Rectangle 55">
            <a:extLst>
              <a:ext uri="{FF2B5EF4-FFF2-40B4-BE49-F238E27FC236}">
                <a16:creationId xmlns:a16="http://schemas.microsoft.com/office/drawing/2014/main" id="{C95FBB2B-1132-47F4-B3EA-9EE10A7329E9}"/>
              </a:ext>
            </a:extLst>
          </p:cNvPr>
          <p:cNvSpPr/>
          <p:nvPr/>
        </p:nvSpPr>
        <p:spPr>
          <a:xfrm>
            <a:off x="5358706" y="2067395"/>
            <a:ext cx="14745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C9C9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STIP</a:t>
            </a:r>
          </a:p>
        </p:txBody>
      </p:sp>
      <p:sp>
        <p:nvSpPr>
          <p:cNvPr id="124" name="Tekstvak 123">
            <a:extLst>
              <a:ext uri="{FF2B5EF4-FFF2-40B4-BE49-F238E27FC236}">
                <a16:creationId xmlns:a16="http://schemas.microsoft.com/office/drawing/2014/main" id="{89208E0E-9A28-4DB5-84F0-066A371C412C}"/>
              </a:ext>
            </a:extLst>
          </p:cNvPr>
          <p:cNvSpPr txBox="1"/>
          <p:nvPr/>
        </p:nvSpPr>
        <p:spPr>
          <a:xfrm>
            <a:off x="586952" y="4304806"/>
            <a:ext cx="4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?</a:t>
            </a:r>
          </a:p>
        </p:txBody>
      </p:sp>
      <p:sp>
        <p:nvSpPr>
          <p:cNvPr id="138" name="Tekstvak 137">
            <a:extLst>
              <a:ext uri="{FF2B5EF4-FFF2-40B4-BE49-F238E27FC236}">
                <a16:creationId xmlns:a16="http://schemas.microsoft.com/office/drawing/2014/main" id="{A91C149B-3C85-4B71-8837-69C6C3FB10A4}"/>
              </a:ext>
            </a:extLst>
          </p:cNvPr>
          <p:cNvSpPr txBox="1"/>
          <p:nvPr/>
        </p:nvSpPr>
        <p:spPr>
          <a:xfrm>
            <a:off x="1817962" y="4304806"/>
            <a:ext cx="4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?</a:t>
            </a:r>
          </a:p>
        </p:txBody>
      </p:sp>
      <p:sp>
        <p:nvSpPr>
          <p:cNvPr id="139" name="Tekstvak 138">
            <a:extLst>
              <a:ext uri="{FF2B5EF4-FFF2-40B4-BE49-F238E27FC236}">
                <a16:creationId xmlns:a16="http://schemas.microsoft.com/office/drawing/2014/main" id="{B70507E9-EF45-44CC-AC8C-EC800A750420}"/>
              </a:ext>
            </a:extLst>
          </p:cNvPr>
          <p:cNvSpPr txBox="1"/>
          <p:nvPr/>
        </p:nvSpPr>
        <p:spPr>
          <a:xfrm>
            <a:off x="3048710" y="4304806"/>
            <a:ext cx="4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?</a:t>
            </a:r>
          </a:p>
        </p:txBody>
      </p:sp>
      <p:sp>
        <p:nvSpPr>
          <p:cNvPr id="140" name="Tekstvak 139">
            <a:extLst>
              <a:ext uri="{FF2B5EF4-FFF2-40B4-BE49-F238E27FC236}">
                <a16:creationId xmlns:a16="http://schemas.microsoft.com/office/drawing/2014/main" id="{0B43234C-B3F1-401D-96F3-3BCD0B246891}"/>
              </a:ext>
            </a:extLst>
          </p:cNvPr>
          <p:cNvSpPr txBox="1"/>
          <p:nvPr/>
        </p:nvSpPr>
        <p:spPr>
          <a:xfrm>
            <a:off x="4305004" y="4304806"/>
            <a:ext cx="4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?</a:t>
            </a:r>
          </a:p>
        </p:txBody>
      </p:sp>
      <p:sp>
        <p:nvSpPr>
          <p:cNvPr id="141" name="Tekstvak 140">
            <a:extLst>
              <a:ext uri="{FF2B5EF4-FFF2-40B4-BE49-F238E27FC236}">
                <a16:creationId xmlns:a16="http://schemas.microsoft.com/office/drawing/2014/main" id="{223C2917-187C-44A2-87CA-CB0CCECF6D83}"/>
              </a:ext>
            </a:extLst>
          </p:cNvPr>
          <p:cNvSpPr txBox="1"/>
          <p:nvPr/>
        </p:nvSpPr>
        <p:spPr>
          <a:xfrm>
            <a:off x="5530873" y="4304806"/>
            <a:ext cx="4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?</a:t>
            </a:r>
          </a:p>
        </p:txBody>
      </p:sp>
      <p:sp>
        <p:nvSpPr>
          <p:cNvPr id="144" name="Tekstvak 143">
            <a:extLst>
              <a:ext uri="{FF2B5EF4-FFF2-40B4-BE49-F238E27FC236}">
                <a16:creationId xmlns:a16="http://schemas.microsoft.com/office/drawing/2014/main" id="{36CF02AE-228F-44E5-9340-699E687B9935}"/>
              </a:ext>
            </a:extLst>
          </p:cNvPr>
          <p:cNvSpPr txBox="1"/>
          <p:nvPr/>
        </p:nvSpPr>
        <p:spPr>
          <a:xfrm>
            <a:off x="8476339" y="4304806"/>
            <a:ext cx="4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?</a:t>
            </a:r>
          </a:p>
        </p:txBody>
      </p:sp>
      <p:sp>
        <p:nvSpPr>
          <p:cNvPr id="145" name="Tekstvak 144">
            <a:extLst>
              <a:ext uri="{FF2B5EF4-FFF2-40B4-BE49-F238E27FC236}">
                <a16:creationId xmlns:a16="http://schemas.microsoft.com/office/drawing/2014/main" id="{AD608138-CAC8-48EC-A2BC-43C91AD1824F}"/>
              </a:ext>
            </a:extLst>
          </p:cNvPr>
          <p:cNvSpPr txBox="1"/>
          <p:nvPr/>
        </p:nvSpPr>
        <p:spPr>
          <a:xfrm>
            <a:off x="9707349" y="4304806"/>
            <a:ext cx="4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?</a:t>
            </a:r>
          </a:p>
        </p:txBody>
      </p:sp>
      <p:sp>
        <p:nvSpPr>
          <p:cNvPr id="146" name="Tekstvak 145">
            <a:extLst>
              <a:ext uri="{FF2B5EF4-FFF2-40B4-BE49-F238E27FC236}">
                <a16:creationId xmlns:a16="http://schemas.microsoft.com/office/drawing/2014/main" id="{812F9858-1803-4065-BC10-0E17FA7F0168}"/>
              </a:ext>
            </a:extLst>
          </p:cNvPr>
          <p:cNvSpPr txBox="1"/>
          <p:nvPr/>
        </p:nvSpPr>
        <p:spPr>
          <a:xfrm>
            <a:off x="10938097" y="4304806"/>
            <a:ext cx="4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?</a:t>
            </a:r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460E866-8BE8-46A8-A696-5CD96E7838AD}"/>
              </a:ext>
            </a:extLst>
          </p:cNvPr>
          <p:cNvGrpSpPr/>
          <p:nvPr/>
        </p:nvGrpSpPr>
        <p:grpSpPr>
          <a:xfrm>
            <a:off x="587030" y="0"/>
            <a:ext cx="68400" cy="6858113"/>
            <a:chOff x="587030" y="0"/>
            <a:chExt cx="68400" cy="6858113"/>
          </a:xfrm>
        </p:grpSpPr>
        <p:sp>
          <p:nvSpPr>
            <p:cNvPr id="156" name="Tijdelijke aanduiding voor tekst 29">
              <a:extLst>
                <a:ext uri="{FF2B5EF4-FFF2-40B4-BE49-F238E27FC236}">
                  <a16:creationId xmlns:a16="http://schemas.microsoft.com/office/drawing/2014/main" id="{672389CE-F203-42B4-BCE5-2F5C31302521}"/>
                </a:ext>
              </a:extLst>
            </p:cNvPr>
            <p:cNvSpPr txBox="1">
              <a:spLocks/>
            </p:cNvSpPr>
            <p:nvPr/>
          </p:nvSpPr>
          <p:spPr>
            <a:xfrm>
              <a:off x="587030" y="652464"/>
              <a:ext cx="68400" cy="201600"/>
            </a:xfrm>
            <a:prstGeom prst="rect">
              <a:avLst/>
            </a:prstGeom>
            <a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1488" indent="-25400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/>
                </a:buBlip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spc="30" baseline="0">
                  <a:solidFill>
                    <a:schemeClr val="tx2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4pPr>
              <a:lvl5pPr marL="271463" indent="-271463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1"/>
                </a:buClr>
                <a:buFont typeface="+mj-lt"/>
                <a:buAutoNum type="arabicPeriod"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88" indent="-2174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5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1488" indent="-254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4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baseline="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 </a:t>
              </a: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57" name="Tijdelijke aanduiding voor tekst 30">
              <a:extLst>
                <a:ext uri="{FF2B5EF4-FFF2-40B4-BE49-F238E27FC236}">
                  <a16:creationId xmlns:a16="http://schemas.microsoft.com/office/drawing/2014/main" id="{C19DE15F-1EC4-4DF0-8FE3-6825D3877BA5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00488" y="900113"/>
              <a:ext cx="7200" cy="595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1488" indent="-25400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/>
                </a:buBlip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spc="30" baseline="0">
                  <a:solidFill>
                    <a:schemeClr val="tx2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4pPr>
              <a:lvl5pPr marL="271463" indent="-271463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1"/>
                </a:buClr>
                <a:buFont typeface="+mj-lt"/>
                <a:buAutoNum type="arabicPeriod"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88" indent="-2174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5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1488" indent="-254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4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baseline="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 </a:t>
              </a: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58" name="Tijdelijke aanduiding voor tekst 30">
              <a:extLst>
                <a:ext uri="{FF2B5EF4-FFF2-40B4-BE49-F238E27FC236}">
                  <a16:creationId xmlns:a16="http://schemas.microsoft.com/office/drawing/2014/main" id="{FB981ABC-D437-4BD9-A85D-446ACDF3AEBC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00488" y="0"/>
              <a:ext cx="7200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1488" indent="-25400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/>
                </a:buBlip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spc="30" baseline="0">
                  <a:solidFill>
                    <a:schemeClr val="tx2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4pPr>
              <a:lvl5pPr marL="271463" indent="-271463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1"/>
                </a:buClr>
                <a:buFont typeface="+mj-lt"/>
                <a:buAutoNum type="arabicPeriod"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88" indent="-2174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5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1488" indent="-254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4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baseline="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 </a:t>
              </a: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pic>
        <p:nvPicPr>
          <p:cNvPr id="93" name="Picture 92" descr="A picture containing icon&#10;&#10;Description automatically generated">
            <a:extLst>
              <a:ext uri="{FF2B5EF4-FFF2-40B4-BE49-F238E27FC236}">
                <a16:creationId xmlns:a16="http://schemas.microsoft.com/office/drawing/2014/main" id="{E7720275-C479-411C-9990-716F78F95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117" y="99592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69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7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2" grpId="0" animBg="1"/>
      <p:bldP spid="126" grpId="0" animBg="1"/>
      <p:bldP spid="129" grpId="0" animBg="1"/>
      <p:bldP spid="130" grpId="0" animBg="1"/>
      <p:bldP spid="132" grpId="0"/>
      <p:bldP spid="133" grpId="0"/>
      <p:bldP spid="134" grpId="0"/>
      <p:bldP spid="135" grpId="0"/>
      <p:bldP spid="136" grpId="0"/>
      <p:bldP spid="136" grpId="1"/>
      <p:bldP spid="124" grpId="0"/>
      <p:bldP spid="138" grpId="0"/>
      <p:bldP spid="139" grpId="0"/>
      <p:bldP spid="140" grpId="0"/>
      <p:bldP spid="141" grpId="0"/>
      <p:bldP spid="144" grpId="0"/>
      <p:bldP spid="145" grpId="0"/>
      <p:bldP spid="1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2269DD42-C797-4241-AB5F-DFC2CAF84849}"/>
              </a:ext>
            </a:extLst>
          </p:cNvPr>
          <p:cNvGrpSpPr/>
          <p:nvPr/>
        </p:nvGrpSpPr>
        <p:grpSpPr>
          <a:xfrm>
            <a:off x="-675942" y="-1"/>
            <a:ext cx="13651103" cy="8433312"/>
            <a:chOff x="-675942" y="-1"/>
            <a:chExt cx="13651103" cy="8433312"/>
          </a:xfrm>
        </p:grpSpPr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31E3FDDE-01E2-4371-A8FC-DDE3248C5B40}"/>
                </a:ext>
              </a:extLst>
            </p:cNvPr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86" name="Ovaal 185">
              <a:extLst>
                <a:ext uri="{FF2B5EF4-FFF2-40B4-BE49-F238E27FC236}">
                  <a16:creationId xmlns:a16="http://schemas.microsoft.com/office/drawing/2014/main" id="{D94AC9CD-2B9E-4A91-8E33-D7EF16E88445}"/>
                </a:ext>
              </a:extLst>
            </p:cNvPr>
            <p:cNvSpPr/>
            <p:nvPr/>
          </p:nvSpPr>
          <p:spPr>
            <a:xfrm>
              <a:off x="4789714" y="1253399"/>
              <a:ext cx="2612572" cy="2612572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54000">
                <a:schemeClr val="bg1">
                  <a:alpha val="3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C9C9C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F4380E53-F7A5-43E7-BBFD-5CDAFF94B537}"/>
                </a:ext>
              </a:extLst>
            </p:cNvPr>
            <p:cNvGrpSpPr/>
            <p:nvPr/>
          </p:nvGrpSpPr>
          <p:grpSpPr>
            <a:xfrm>
              <a:off x="8192661" y="1267169"/>
              <a:ext cx="4137178" cy="2805280"/>
              <a:chOff x="7735461" y="1629119"/>
              <a:chExt cx="4137178" cy="2141443"/>
            </a:xfrm>
          </p:grpSpPr>
          <p:sp>
            <p:nvSpPr>
              <p:cNvPr id="194" name="Gelijkbenige driehoek 193">
                <a:extLst>
                  <a:ext uri="{FF2B5EF4-FFF2-40B4-BE49-F238E27FC236}">
                    <a16:creationId xmlns:a16="http://schemas.microsoft.com/office/drawing/2014/main" id="{B7D55EBB-45CA-4D10-946A-D7527DD72ADB}"/>
                  </a:ext>
                </a:extLst>
              </p:cNvPr>
              <p:cNvSpPr/>
              <p:nvPr/>
            </p:nvSpPr>
            <p:spPr>
              <a:xfrm>
                <a:off x="7735461" y="1633664"/>
                <a:ext cx="4137178" cy="2136898"/>
              </a:xfrm>
              <a:prstGeom prst="triangl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95" name="Vrije vorm: vorm 194">
                <a:extLst>
                  <a:ext uri="{FF2B5EF4-FFF2-40B4-BE49-F238E27FC236}">
                    <a16:creationId xmlns:a16="http://schemas.microsoft.com/office/drawing/2014/main" id="{DF6FD50F-56E9-4971-A1A6-1030042DE366}"/>
                  </a:ext>
                </a:extLst>
              </p:cNvPr>
              <p:cNvSpPr/>
              <p:nvPr/>
            </p:nvSpPr>
            <p:spPr>
              <a:xfrm>
                <a:off x="9268541" y="1629119"/>
                <a:ext cx="1409626" cy="907766"/>
              </a:xfrm>
              <a:custGeom>
                <a:avLst/>
                <a:gdLst>
                  <a:gd name="connsiteX0" fmla="*/ 520700 w 1425575"/>
                  <a:gd name="connsiteY0" fmla="*/ 0 h 1193800"/>
                  <a:gd name="connsiteX1" fmla="*/ 0 w 1425575"/>
                  <a:gd name="connsiteY1" fmla="*/ 682625 h 1193800"/>
                  <a:gd name="connsiteX2" fmla="*/ 200025 w 1425575"/>
                  <a:gd name="connsiteY2" fmla="*/ 638175 h 1193800"/>
                  <a:gd name="connsiteX3" fmla="*/ 206375 w 1425575"/>
                  <a:gd name="connsiteY3" fmla="*/ 784225 h 1193800"/>
                  <a:gd name="connsiteX4" fmla="*/ 358775 w 1425575"/>
                  <a:gd name="connsiteY4" fmla="*/ 644525 h 1193800"/>
                  <a:gd name="connsiteX5" fmla="*/ 469900 w 1425575"/>
                  <a:gd name="connsiteY5" fmla="*/ 828675 h 1193800"/>
                  <a:gd name="connsiteX6" fmla="*/ 581025 w 1425575"/>
                  <a:gd name="connsiteY6" fmla="*/ 635000 h 1193800"/>
                  <a:gd name="connsiteX7" fmla="*/ 977900 w 1425575"/>
                  <a:gd name="connsiteY7" fmla="*/ 1079500 h 1193800"/>
                  <a:gd name="connsiteX8" fmla="*/ 895350 w 1425575"/>
                  <a:gd name="connsiteY8" fmla="*/ 638175 h 1193800"/>
                  <a:gd name="connsiteX9" fmla="*/ 1425575 w 1425575"/>
                  <a:gd name="connsiteY9" fmla="*/ 1193800 h 1193800"/>
                  <a:gd name="connsiteX10" fmla="*/ 520700 w 1425575"/>
                  <a:gd name="connsiteY10" fmla="*/ 0 h 1193800"/>
                  <a:gd name="connsiteX0" fmla="*/ 530225 w 1435100"/>
                  <a:gd name="connsiteY0" fmla="*/ 0 h 1193800"/>
                  <a:gd name="connsiteX1" fmla="*/ 0 w 1435100"/>
                  <a:gd name="connsiteY1" fmla="*/ 679450 h 1193800"/>
                  <a:gd name="connsiteX2" fmla="*/ 209550 w 1435100"/>
                  <a:gd name="connsiteY2" fmla="*/ 638175 h 1193800"/>
                  <a:gd name="connsiteX3" fmla="*/ 215900 w 1435100"/>
                  <a:gd name="connsiteY3" fmla="*/ 784225 h 1193800"/>
                  <a:gd name="connsiteX4" fmla="*/ 368300 w 1435100"/>
                  <a:gd name="connsiteY4" fmla="*/ 644525 h 1193800"/>
                  <a:gd name="connsiteX5" fmla="*/ 479425 w 1435100"/>
                  <a:gd name="connsiteY5" fmla="*/ 828675 h 1193800"/>
                  <a:gd name="connsiteX6" fmla="*/ 590550 w 1435100"/>
                  <a:gd name="connsiteY6" fmla="*/ 635000 h 1193800"/>
                  <a:gd name="connsiteX7" fmla="*/ 987425 w 1435100"/>
                  <a:gd name="connsiteY7" fmla="*/ 1079500 h 1193800"/>
                  <a:gd name="connsiteX8" fmla="*/ 904875 w 1435100"/>
                  <a:gd name="connsiteY8" fmla="*/ 638175 h 1193800"/>
                  <a:gd name="connsiteX9" fmla="*/ 1435100 w 1435100"/>
                  <a:gd name="connsiteY9" fmla="*/ 1193800 h 1193800"/>
                  <a:gd name="connsiteX10" fmla="*/ 530225 w 1435100"/>
                  <a:gd name="connsiteY10" fmla="*/ 0 h 1193800"/>
                  <a:gd name="connsiteX0" fmla="*/ 530225 w 1431925"/>
                  <a:gd name="connsiteY0" fmla="*/ 0 h 1158875"/>
                  <a:gd name="connsiteX1" fmla="*/ 0 w 1431925"/>
                  <a:gd name="connsiteY1" fmla="*/ 679450 h 1158875"/>
                  <a:gd name="connsiteX2" fmla="*/ 209550 w 1431925"/>
                  <a:gd name="connsiteY2" fmla="*/ 638175 h 1158875"/>
                  <a:gd name="connsiteX3" fmla="*/ 215900 w 1431925"/>
                  <a:gd name="connsiteY3" fmla="*/ 784225 h 1158875"/>
                  <a:gd name="connsiteX4" fmla="*/ 368300 w 1431925"/>
                  <a:gd name="connsiteY4" fmla="*/ 644525 h 1158875"/>
                  <a:gd name="connsiteX5" fmla="*/ 479425 w 1431925"/>
                  <a:gd name="connsiteY5" fmla="*/ 828675 h 1158875"/>
                  <a:gd name="connsiteX6" fmla="*/ 590550 w 1431925"/>
                  <a:gd name="connsiteY6" fmla="*/ 635000 h 1158875"/>
                  <a:gd name="connsiteX7" fmla="*/ 987425 w 1431925"/>
                  <a:gd name="connsiteY7" fmla="*/ 1079500 h 1158875"/>
                  <a:gd name="connsiteX8" fmla="*/ 904875 w 1431925"/>
                  <a:gd name="connsiteY8" fmla="*/ 638175 h 1158875"/>
                  <a:gd name="connsiteX9" fmla="*/ 1431925 w 1431925"/>
                  <a:gd name="connsiteY9" fmla="*/ 1158875 h 1158875"/>
                  <a:gd name="connsiteX10" fmla="*/ 530225 w 1431925"/>
                  <a:gd name="connsiteY10" fmla="*/ 0 h 1158875"/>
                  <a:gd name="connsiteX0" fmla="*/ 530225 w 1431925"/>
                  <a:gd name="connsiteY0" fmla="*/ 0 h 1066800"/>
                  <a:gd name="connsiteX1" fmla="*/ 0 w 1431925"/>
                  <a:gd name="connsiteY1" fmla="*/ 587375 h 1066800"/>
                  <a:gd name="connsiteX2" fmla="*/ 209550 w 1431925"/>
                  <a:gd name="connsiteY2" fmla="*/ 546100 h 1066800"/>
                  <a:gd name="connsiteX3" fmla="*/ 215900 w 1431925"/>
                  <a:gd name="connsiteY3" fmla="*/ 692150 h 1066800"/>
                  <a:gd name="connsiteX4" fmla="*/ 368300 w 1431925"/>
                  <a:gd name="connsiteY4" fmla="*/ 552450 h 1066800"/>
                  <a:gd name="connsiteX5" fmla="*/ 479425 w 1431925"/>
                  <a:gd name="connsiteY5" fmla="*/ 736600 h 1066800"/>
                  <a:gd name="connsiteX6" fmla="*/ 590550 w 1431925"/>
                  <a:gd name="connsiteY6" fmla="*/ 542925 h 1066800"/>
                  <a:gd name="connsiteX7" fmla="*/ 987425 w 1431925"/>
                  <a:gd name="connsiteY7" fmla="*/ 987425 h 1066800"/>
                  <a:gd name="connsiteX8" fmla="*/ 904875 w 1431925"/>
                  <a:gd name="connsiteY8" fmla="*/ 546100 h 1066800"/>
                  <a:gd name="connsiteX9" fmla="*/ 1431925 w 1431925"/>
                  <a:gd name="connsiteY9" fmla="*/ 1066800 h 1066800"/>
                  <a:gd name="connsiteX10" fmla="*/ 530225 w 1431925"/>
                  <a:gd name="connsiteY10" fmla="*/ 0 h 1066800"/>
                  <a:gd name="connsiteX0" fmla="*/ 527050 w 1431925"/>
                  <a:gd name="connsiteY0" fmla="*/ 0 h 1158875"/>
                  <a:gd name="connsiteX1" fmla="*/ 0 w 1431925"/>
                  <a:gd name="connsiteY1" fmla="*/ 679450 h 1158875"/>
                  <a:gd name="connsiteX2" fmla="*/ 209550 w 1431925"/>
                  <a:gd name="connsiteY2" fmla="*/ 638175 h 1158875"/>
                  <a:gd name="connsiteX3" fmla="*/ 215900 w 1431925"/>
                  <a:gd name="connsiteY3" fmla="*/ 784225 h 1158875"/>
                  <a:gd name="connsiteX4" fmla="*/ 368300 w 1431925"/>
                  <a:gd name="connsiteY4" fmla="*/ 644525 h 1158875"/>
                  <a:gd name="connsiteX5" fmla="*/ 479425 w 1431925"/>
                  <a:gd name="connsiteY5" fmla="*/ 828675 h 1158875"/>
                  <a:gd name="connsiteX6" fmla="*/ 590550 w 1431925"/>
                  <a:gd name="connsiteY6" fmla="*/ 635000 h 1158875"/>
                  <a:gd name="connsiteX7" fmla="*/ 987425 w 1431925"/>
                  <a:gd name="connsiteY7" fmla="*/ 1079500 h 1158875"/>
                  <a:gd name="connsiteX8" fmla="*/ 904875 w 1431925"/>
                  <a:gd name="connsiteY8" fmla="*/ 638175 h 1158875"/>
                  <a:gd name="connsiteX9" fmla="*/ 1431925 w 1431925"/>
                  <a:gd name="connsiteY9" fmla="*/ 1158875 h 1158875"/>
                  <a:gd name="connsiteX10" fmla="*/ 527050 w 1431925"/>
                  <a:gd name="connsiteY10" fmla="*/ 0 h 1158875"/>
                  <a:gd name="connsiteX0" fmla="*/ 527050 w 1431925"/>
                  <a:gd name="connsiteY0" fmla="*/ 0 h 1130300"/>
                  <a:gd name="connsiteX1" fmla="*/ 0 w 1431925"/>
                  <a:gd name="connsiteY1" fmla="*/ 650875 h 1130300"/>
                  <a:gd name="connsiteX2" fmla="*/ 209550 w 1431925"/>
                  <a:gd name="connsiteY2" fmla="*/ 609600 h 1130300"/>
                  <a:gd name="connsiteX3" fmla="*/ 215900 w 1431925"/>
                  <a:gd name="connsiteY3" fmla="*/ 755650 h 1130300"/>
                  <a:gd name="connsiteX4" fmla="*/ 368300 w 1431925"/>
                  <a:gd name="connsiteY4" fmla="*/ 615950 h 1130300"/>
                  <a:gd name="connsiteX5" fmla="*/ 479425 w 1431925"/>
                  <a:gd name="connsiteY5" fmla="*/ 800100 h 1130300"/>
                  <a:gd name="connsiteX6" fmla="*/ 590550 w 1431925"/>
                  <a:gd name="connsiteY6" fmla="*/ 606425 h 1130300"/>
                  <a:gd name="connsiteX7" fmla="*/ 987425 w 1431925"/>
                  <a:gd name="connsiteY7" fmla="*/ 1050925 h 1130300"/>
                  <a:gd name="connsiteX8" fmla="*/ 904875 w 1431925"/>
                  <a:gd name="connsiteY8" fmla="*/ 609600 h 1130300"/>
                  <a:gd name="connsiteX9" fmla="*/ 1431925 w 1431925"/>
                  <a:gd name="connsiteY9" fmla="*/ 1130300 h 1130300"/>
                  <a:gd name="connsiteX10" fmla="*/ 527050 w 1431925"/>
                  <a:gd name="connsiteY10" fmla="*/ 0 h 1130300"/>
                  <a:gd name="connsiteX0" fmla="*/ 533400 w 1431925"/>
                  <a:gd name="connsiteY0" fmla="*/ 0 h 1162050"/>
                  <a:gd name="connsiteX1" fmla="*/ 0 w 1431925"/>
                  <a:gd name="connsiteY1" fmla="*/ 682625 h 1162050"/>
                  <a:gd name="connsiteX2" fmla="*/ 209550 w 1431925"/>
                  <a:gd name="connsiteY2" fmla="*/ 641350 h 1162050"/>
                  <a:gd name="connsiteX3" fmla="*/ 215900 w 1431925"/>
                  <a:gd name="connsiteY3" fmla="*/ 787400 h 1162050"/>
                  <a:gd name="connsiteX4" fmla="*/ 368300 w 1431925"/>
                  <a:gd name="connsiteY4" fmla="*/ 647700 h 1162050"/>
                  <a:gd name="connsiteX5" fmla="*/ 479425 w 1431925"/>
                  <a:gd name="connsiteY5" fmla="*/ 831850 h 1162050"/>
                  <a:gd name="connsiteX6" fmla="*/ 590550 w 1431925"/>
                  <a:gd name="connsiteY6" fmla="*/ 638175 h 1162050"/>
                  <a:gd name="connsiteX7" fmla="*/ 987425 w 1431925"/>
                  <a:gd name="connsiteY7" fmla="*/ 1082675 h 1162050"/>
                  <a:gd name="connsiteX8" fmla="*/ 904875 w 1431925"/>
                  <a:gd name="connsiteY8" fmla="*/ 641350 h 1162050"/>
                  <a:gd name="connsiteX9" fmla="*/ 1431925 w 1431925"/>
                  <a:gd name="connsiteY9" fmla="*/ 1162050 h 1162050"/>
                  <a:gd name="connsiteX10" fmla="*/ 533400 w 1431925"/>
                  <a:gd name="connsiteY10" fmla="*/ 0 h 1162050"/>
                  <a:gd name="connsiteX0" fmla="*/ 533400 w 1431925"/>
                  <a:gd name="connsiteY0" fmla="*/ 0 h 1155700"/>
                  <a:gd name="connsiteX1" fmla="*/ 0 w 1431925"/>
                  <a:gd name="connsiteY1" fmla="*/ 682625 h 1155700"/>
                  <a:gd name="connsiteX2" fmla="*/ 209550 w 1431925"/>
                  <a:gd name="connsiteY2" fmla="*/ 641350 h 1155700"/>
                  <a:gd name="connsiteX3" fmla="*/ 215900 w 1431925"/>
                  <a:gd name="connsiteY3" fmla="*/ 787400 h 1155700"/>
                  <a:gd name="connsiteX4" fmla="*/ 368300 w 1431925"/>
                  <a:gd name="connsiteY4" fmla="*/ 647700 h 1155700"/>
                  <a:gd name="connsiteX5" fmla="*/ 479425 w 1431925"/>
                  <a:gd name="connsiteY5" fmla="*/ 831850 h 1155700"/>
                  <a:gd name="connsiteX6" fmla="*/ 590550 w 1431925"/>
                  <a:gd name="connsiteY6" fmla="*/ 638175 h 1155700"/>
                  <a:gd name="connsiteX7" fmla="*/ 987425 w 1431925"/>
                  <a:gd name="connsiteY7" fmla="*/ 1082675 h 1155700"/>
                  <a:gd name="connsiteX8" fmla="*/ 904875 w 1431925"/>
                  <a:gd name="connsiteY8" fmla="*/ 641350 h 1155700"/>
                  <a:gd name="connsiteX9" fmla="*/ 1431925 w 1431925"/>
                  <a:gd name="connsiteY9" fmla="*/ 1155700 h 1155700"/>
                  <a:gd name="connsiteX10" fmla="*/ 533400 w 1431925"/>
                  <a:gd name="connsiteY10" fmla="*/ 0 h 1155700"/>
                  <a:gd name="connsiteX0" fmla="*/ 533400 w 1431925"/>
                  <a:gd name="connsiteY0" fmla="*/ 0 h 1056976"/>
                  <a:gd name="connsiteX1" fmla="*/ 0 w 1431925"/>
                  <a:gd name="connsiteY1" fmla="*/ 583901 h 1056976"/>
                  <a:gd name="connsiteX2" fmla="*/ 209550 w 1431925"/>
                  <a:gd name="connsiteY2" fmla="*/ 542626 h 1056976"/>
                  <a:gd name="connsiteX3" fmla="*/ 215900 w 1431925"/>
                  <a:gd name="connsiteY3" fmla="*/ 688676 h 1056976"/>
                  <a:gd name="connsiteX4" fmla="*/ 368300 w 1431925"/>
                  <a:gd name="connsiteY4" fmla="*/ 548976 h 1056976"/>
                  <a:gd name="connsiteX5" fmla="*/ 479425 w 1431925"/>
                  <a:gd name="connsiteY5" fmla="*/ 733126 h 1056976"/>
                  <a:gd name="connsiteX6" fmla="*/ 590550 w 1431925"/>
                  <a:gd name="connsiteY6" fmla="*/ 539451 h 1056976"/>
                  <a:gd name="connsiteX7" fmla="*/ 987425 w 1431925"/>
                  <a:gd name="connsiteY7" fmla="*/ 983951 h 1056976"/>
                  <a:gd name="connsiteX8" fmla="*/ 904875 w 1431925"/>
                  <a:gd name="connsiteY8" fmla="*/ 542626 h 1056976"/>
                  <a:gd name="connsiteX9" fmla="*/ 1431925 w 1431925"/>
                  <a:gd name="connsiteY9" fmla="*/ 1056976 h 1056976"/>
                  <a:gd name="connsiteX10" fmla="*/ 533400 w 1431925"/>
                  <a:gd name="connsiteY10" fmla="*/ 0 h 1056976"/>
                  <a:gd name="connsiteX0" fmla="*/ 533400 w 1431925"/>
                  <a:gd name="connsiteY0" fmla="*/ 0 h 1151751"/>
                  <a:gd name="connsiteX1" fmla="*/ 0 w 1431925"/>
                  <a:gd name="connsiteY1" fmla="*/ 678676 h 1151751"/>
                  <a:gd name="connsiteX2" fmla="*/ 209550 w 1431925"/>
                  <a:gd name="connsiteY2" fmla="*/ 637401 h 1151751"/>
                  <a:gd name="connsiteX3" fmla="*/ 215900 w 1431925"/>
                  <a:gd name="connsiteY3" fmla="*/ 783451 h 1151751"/>
                  <a:gd name="connsiteX4" fmla="*/ 368300 w 1431925"/>
                  <a:gd name="connsiteY4" fmla="*/ 643751 h 1151751"/>
                  <a:gd name="connsiteX5" fmla="*/ 479425 w 1431925"/>
                  <a:gd name="connsiteY5" fmla="*/ 827901 h 1151751"/>
                  <a:gd name="connsiteX6" fmla="*/ 590550 w 1431925"/>
                  <a:gd name="connsiteY6" fmla="*/ 634226 h 1151751"/>
                  <a:gd name="connsiteX7" fmla="*/ 987425 w 1431925"/>
                  <a:gd name="connsiteY7" fmla="*/ 1078726 h 1151751"/>
                  <a:gd name="connsiteX8" fmla="*/ 904875 w 1431925"/>
                  <a:gd name="connsiteY8" fmla="*/ 637401 h 1151751"/>
                  <a:gd name="connsiteX9" fmla="*/ 1431925 w 1431925"/>
                  <a:gd name="connsiteY9" fmla="*/ 1151751 h 1151751"/>
                  <a:gd name="connsiteX10" fmla="*/ 533400 w 1431925"/>
                  <a:gd name="connsiteY10" fmla="*/ 0 h 1151751"/>
                  <a:gd name="connsiteX0" fmla="*/ 533400 w 1431925"/>
                  <a:gd name="connsiteY0" fmla="*/ 0 h 1151751"/>
                  <a:gd name="connsiteX1" fmla="*/ 0 w 1431925"/>
                  <a:gd name="connsiteY1" fmla="*/ 678676 h 1151751"/>
                  <a:gd name="connsiteX2" fmla="*/ 209550 w 1431925"/>
                  <a:gd name="connsiteY2" fmla="*/ 637401 h 1151751"/>
                  <a:gd name="connsiteX3" fmla="*/ 215900 w 1431925"/>
                  <a:gd name="connsiteY3" fmla="*/ 783451 h 1151751"/>
                  <a:gd name="connsiteX4" fmla="*/ 368300 w 1431925"/>
                  <a:gd name="connsiteY4" fmla="*/ 643751 h 1151751"/>
                  <a:gd name="connsiteX5" fmla="*/ 479425 w 1431925"/>
                  <a:gd name="connsiteY5" fmla="*/ 827901 h 1151751"/>
                  <a:gd name="connsiteX6" fmla="*/ 590550 w 1431925"/>
                  <a:gd name="connsiteY6" fmla="*/ 634226 h 1151751"/>
                  <a:gd name="connsiteX7" fmla="*/ 987425 w 1431925"/>
                  <a:gd name="connsiteY7" fmla="*/ 1078726 h 1151751"/>
                  <a:gd name="connsiteX8" fmla="*/ 904875 w 1431925"/>
                  <a:gd name="connsiteY8" fmla="*/ 637401 h 1151751"/>
                  <a:gd name="connsiteX9" fmla="*/ 1431925 w 1431925"/>
                  <a:gd name="connsiteY9" fmla="*/ 1151751 h 1151751"/>
                  <a:gd name="connsiteX10" fmla="*/ 533400 w 1431925"/>
                  <a:gd name="connsiteY10" fmla="*/ 0 h 1151751"/>
                  <a:gd name="connsiteX0" fmla="*/ 533400 w 1419315"/>
                  <a:gd name="connsiteY0" fmla="*/ 0 h 1187292"/>
                  <a:gd name="connsiteX1" fmla="*/ 0 w 1419315"/>
                  <a:gd name="connsiteY1" fmla="*/ 678676 h 1187292"/>
                  <a:gd name="connsiteX2" fmla="*/ 209550 w 1419315"/>
                  <a:gd name="connsiteY2" fmla="*/ 637401 h 1187292"/>
                  <a:gd name="connsiteX3" fmla="*/ 215900 w 1419315"/>
                  <a:gd name="connsiteY3" fmla="*/ 783451 h 1187292"/>
                  <a:gd name="connsiteX4" fmla="*/ 368300 w 1419315"/>
                  <a:gd name="connsiteY4" fmla="*/ 643751 h 1187292"/>
                  <a:gd name="connsiteX5" fmla="*/ 479425 w 1419315"/>
                  <a:gd name="connsiteY5" fmla="*/ 827901 h 1187292"/>
                  <a:gd name="connsiteX6" fmla="*/ 590550 w 1419315"/>
                  <a:gd name="connsiteY6" fmla="*/ 634226 h 1187292"/>
                  <a:gd name="connsiteX7" fmla="*/ 987425 w 1419315"/>
                  <a:gd name="connsiteY7" fmla="*/ 1078726 h 1187292"/>
                  <a:gd name="connsiteX8" fmla="*/ 904875 w 1419315"/>
                  <a:gd name="connsiteY8" fmla="*/ 637401 h 1187292"/>
                  <a:gd name="connsiteX9" fmla="*/ 1419315 w 1419315"/>
                  <a:gd name="connsiteY9" fmla="*/ 1187292 h 1187292"/>
                  <a:gd name="connsiteX10" fmla="*/ 533400 w 1419315"/>
                  <a:gd name="connsiteY10" fmla="*/ 0 h 1187292"/>
                  <a:gd name="connsiteX0" fmla="*/ 533400 w 1425620"/>
                  <a:gd name="connsiteY0" fmla="*/ 0 h 1143854"/>
                  <a:gd name="connsiteX1" fmla="*/ 0 w 1425620"/>
                  <a:gd name="connsiteY1" fmla="*/ 678676 h 1143854"/>
                  <a:gd name="connsiteX2" fmla="*/ 209550 w 1425620"/>
                  <a:gd name="connsiteY2" fmla="*/ 637401 h 1143854"/>
                  <a:gd name="connsiteX3" fmla="*/ 215900 w 1425620"/>
                  <a:gd name="connsiteY3" fmla="*/ 783451 h 1143854"/>
                  <a:gd name="connsiteX4" fmla="*/ 368300 w 1425620"/>
                  <a:gd name="connsiteY4" fmla="*/ 643751 h 1143854"/>
                  <a:gd name="connsiteX5" fmla="*/ 479425 w 1425620"/>
                  <a:gd name="connsiteY5" fmla="*/ 827901 h 1143854"/>
                  <a:gd name="connsiteX6" fmla="*/ 590550 w 1425620"/>
                  <a:gd name="connsiteY6" fmla="*/ 634226 h 1143854"/>
                  <a:gd name="connsiteX7" fmla="*/ 987425 w 1425620"/>
                  <a:gd name="connsiteY7" fmla="*/ 1078726 h 1143854"/>
                  <a:gd name="connsiteX8" fmla="*/ 904875 w 1425620"/>
                  <a:gd name="connsiteY8" fmla="*/ 637401 h 1143854"/>
                  <a:gd name="connsiteX9" fmla="*/ 1425620 w 1425620"/>
                  <a:gd name="connsiteY9" fmla="*/ 1143854 h 1143854"/>
                  <a:gd name="connsiteX10" fmla="*/ 533400 w 1425620"/>
                  <a:gd name="connsiteY10" fmla="*/ 0 h 1143854"/>
                  <a:gd name="connsiteX0" fmla="*/ 533400 w 1425620"/>
                  <a:gd name="connsiteY0" fmla="*/ 0 h 1143854"/>
                  <a:gd name="connsiteX1" fmla="*/ 0 w 1425620"/>
                  <a:gd name="connsiteY1" fmla="*/ 678676 h 1143854"/>
                  <a:gd name="connsiteX2" fmla="*/ 209550 w 1425620"/>
                  <a:gd name="connsiteY2" fmla="*/ 637401 h 1143854"/>
                  <a:gd name="connsiteX3" fmla="*/ 215900 w 1425620"/>
                  <a:gd name="connsiteY3" fmla="*/ 783451 h 1143854"/>
                  <a:gd name="connsiteX4" fmla="*/ 368300 w 1425620"/>
                  <a:gd name="connsiteY4" fmla="*/ 643751 h 1143854"/>
                  <a:gd name="connsiteX5" fmla="*/ 479425 w 1425620"/>
                  <a:gd name="connsiteY5" fmla="*/ 827901 h 1143854"/>
                  <a:gd name="connsiteX6" fmla="*/ 590550 w 1425620"/>
                  <a:gd name="connsiteY6" fmla="*/ 634226 h 1143854"/>
                  <a:gd name="connsiteX7" fmla="*/ 987425 w 1425620"/>
                  <a:gd name="connsiteY7" fmla="*/ 1078726 h 1143854"/>
                  <a:gd name="connsiteX8" fmla="*/ 904875 w 1425620"/>
                  <a:gd name="connsiteY8" fmla="*/ 637401 h 1143854"/>
                  <a:gd name="connsiteX9" fmla="*/ 1425620 w 1425620"/>
                  <a:gd name="connsiteY9" fmla="*/ 1143854 h 1143854"/>
                  <a:gd name="connsiteX10" fmla="*/ 533400 w 1425620"/>
                  <a:gd name="connsiteY10" fmla="*/ 0 h 1143854"/>
                  <a:gd name="connsiteX0" fmla="*/ 533400 w 1425620"/>
                  <a:gd name="connsiteY0" fmla="*/ 0 h 951343"/>
                  <a:gd name="connsiteX1" fmla="*/ 0 w 1425620"/>
                  <a:gd name="connsiteY1" fmla="*/ 486165 h 951343"/>
                  <a:gd name="connsiteX2" fmla="*/ 209550 w 1425620"/>
                  <a:gd name="connsiteY2" fmla="*/ 444890 h 951343"/>
                  <a:gd name="connsiteX3" fmla="*/ 215900 w 1425620"/>
                  <a:gd name="connsiteY3" fmla="*/ 590940 h 951343"/>
                  <a:gd name="connsiteX4" fmla="*/ 368300 w 1425620"/>
                  <a:gd name="connsiteY4" fmla="*/ 451240 h 951343"/>
                  <a:gd name="connsiteX5" fmla="*/ 479425 w 1425620"/>
                  <a:gd name="connsiteY5" fmla="*/ 635390 h 951343"/>
                  <a:gd name="connsiteX6" fmla="*/ 590550 w 1425620"/>
                  <a:gd name="connsiteY6" fmla="*/ 441715 h 951343"/>
                  <a:gd name="connsiteX7" fmla="*/ 987425 w 1425620"/>
                  <a:gd name="connsiteY7" fmla="*/ 886215 h 951343"/>
                  <a:gd name="connsiteX8" fmla="*/ 904875 w 1425620"/>
                  <a:gd name="connsiteY8" fmla="*/ 444890 h 951343"/>
                  <a:gd name="connsiteX9" fmla="*/ 1425620 w 1425620"/>
                  <a:gd name="connsiteY9" fmla="*/ 951343 h 951343"/>
                  <a:gd name="connsiteX10" fmla="*/ 533400 w 1425620"/>
                  <a:gd name="connsiteY10" fmla="*/ 0 h 951343"/>
                  <a:gd name="connsiteX0" fmla="*/ 533400 w 1425620"/>
                  <a:gd name="connsiteY0" fmla="*/ 0 h 1155702"/>
                  <a:gd name="connsiteX1" fmla="*/ 0 w 1425620"/>
                  <a:gd name="connsiteY1" fmla="*/ 690524 h 1155702"/>
                  <a:gd name="connsiteX2" fmla="*/ 209550 w 1425620"/>
                  <a:gd name="connsiteY2" fmla="*/ 649249 h 1155702"/>
                  <a:gd name="connsiteX3" fmla="*/ 215900 w 1425620"/>
                  <a:gd name="connsiteY3" fmla="*/ 795299 h 1155702"/>
                  <a:gd name="connsiteX4" fmla="*/ 368300 w 1425620"/>
                  <a:gd name="connsiteY4" fmla="*/ 655599 h 1155702"/>
                  <a:gd name="connsiteX5" fmla="*/ 479425 w 1425620"/>
                  <a:gd name="connsiteY5" fmla="*/ 839749 h 1155702"/>
                  <a:gd name="connsiteX6" fmla="*/ 590550 w 1425620"/>
                  <a:gd name="connsiteY6" fmla="*/ 646074 h 1155702"/>
                  <a:gd name="connsiteX7" fmla="*/ 987425 w 1425620"/>
                  <a:gd name="connsiteY7" fmla="*/ 1090574 h 1155702"/>
                  <a:gd name="connsiteX8" fmla="*/ 904875 w 1425620"/>
                  <a:gd name="connsiteY8" fmla="*/ 649249 h 1155702"/>
                  <a:gd name="connsiteX9" fmla="*/ 1425620 w 1425620"/>
                  <a:gd name="connsiteY9" fmla="*/ 1155702 h 1155702"/>
                  <a:gd name="connsiteX10" fmla="*/ 533400 w 1425620"/>
                  <a:gd name="connsiteY10" fmla="*/ 0 h 1155702"/>
                  <a:gd name="connsiteX0" fmla="*/ 533400 w 1427985"/>
                  <a:gd name="connsiteY0" fmla="*/ 0 h 1152741"/>
                  <a:gd name="connsiteX1" fmla="*/ 0 w 1427985"/>
                  <a:gd name="connsiteY1" fmla="*/ 690524 h 1152741"/>
                  <a:gd name="connsiteX2" fmla="*/ 209550 w 1427985"/>
                  <a:gd name="connsiteY2" fmla="*/ 649249 h 1152741"/>
                  <a:gd name="connsiteX3" fmla="*/ 215900 w 1427985"/>
                  <a:gd name="connsiteY3" fmla="*/ 795299 h 1152741"/>
                  <a:gd name="connsiteX4" fmla="*/ 368300 w 1427985"/>
                  <a:gd name="connsiteY4" fmla="*/ 655599 h 1152741"/>
                  <a:gd name="connsiteX5" fmla="*/ 479425 w 1427985"/>
                  <a:gd name="connsiteY5" fmla="*/ 839749 h 1152741"/>
                  <a:gd name="connsiteX6" fmla="*/ 590550 w 1427985"/>
                  <a:gd name="connsiteY6" fmla="*/ 646074 h 1152741"/>
                  <a:gd name="connsiteX7" fmla="*/ 987425 w 1427985"/>
                  <a:gd name="connsiteY7" fmla="*/ 1090574 h 1152741"/>
                  <a:gd name="connsiteX8" fmla="*/ 904875 w 1427985"/>
                  <a:gd name="connsiteY8" fmla="*/ 649249 h 1152741"/>
                  <a:gd name="connsiteX9" fmla="*/ 1427985 w 1427985"/>
                  <a:gd name="connsiteY9" fmla="*/ 1152741 h 1152741"/>
                  <a:gd name="connsiteX10" fmla="*/ 533400 w 1427985"/>
                  <a:gd name="connsiteY10" fmla="*/ 0 h 1152741"/>
                  <a:gd name="connsiteX0" fmla="*/ 533400 w 1368876"/>
                  <a:gd name="connsiteY0" fmla="*/ 0 h 1188282"/>
                  <a:gd name="connsiteX1" fmla="*/ 0 w 1368876"/>
                  <a:gd name="connsiteY1" fmla="*/ 690524 h 1188282"/>
                  <a:gd name="connsiteX2" fmla="*/ 209550 w 1368876"/>
                  <a:gd name="connsiteY2" fmla="*/ 649249 h 1188282"/>
                  <a:gd name="connsiteX3" fmla="*/ 215900 w 1368876"/>
                  <a:gd name="connsiteY3" fmla="*/ 795299 h 1188282"/>
                  <a:gd name="connsiteX4" fmla="*/ 368300 w 1368876"/>
                  <a:gd name="connsiteY4" fmla="*/ 655599 h 1188282"/>
                  <a:gd name="connsiteX5" fmla="*/ 479425 w 1368876"/>
                  <a:gd name="connsiteY5" fmla="*/ 839749 h 1188282"/>
                  <a:gd name="connsiteX6" fmla="*/ 590550 w 1368876"/>
                  <a:gd name="connsiteY6" fmla="*/ 646074 h 1188282"/>
                  <a:gd name="connsiteX7" fmla="*/ 987425 w 1368876"/>
                  <a:gd name="connsiteY7" fmla="*/ 1090574 h 1188282"/>
                  <a:gd name="connsiteX8" fmla="*/ 904875 w 1368876"/>
                  <a:gd name="connsiteY8" fmla="*/ 649249 h 1188282"/>
                  <a:gd name="connsiteX9" fmla="*/ 1368876 w 1368876"/>
                  <a:gd name="connsiteY9" fmla="*/ 1188282 h 1188282"/>
                  <a:gd name="connsiteX10" fmla="*/ 533400 w 1368876"/>
                  <a:gd name="connsiteY10" fmla="*/ 0 h 1188282"/>
                  <a:gd name="connsiteX0" fmla="*/ 533400 w 1401977"/>
                  <a:gd name="connsiteY0" fmla="*/ 0 h 1129048"/>
                  <a:gd name="connsiteX1" fmla="*/ 0 w 1401977"/>
                  <a:gd name="connsiteY1" fmla="*/ 690524 h 1129048"/>
                  <a:gd name="connsiteX2" fmla="*/ 209550 w 1401977"/>
                  <a:gd name="connsiteY2" fmla="*/ 649249 h 1129048"/>
                  <a:gd name="connsiteX3" fmla="*/ 215900 w 1401977"/>
                  <a:gd name="connsiteY3" fmla="*/ 795299 h 1129048"/>
                  <a:gd name="connsiteX4" fmla="*/ 368300 w 1401977"/>
                  <a:gd name="connsiteY4" fmla="*/ 655599 h 1129048"/>
                  <a:gd name="connsiteX5" fmla="*/ 479425 w 1401977"/>
                  <a:gd name="connsiteY5" fmla="*/ 839749 h 1129048"/>
                  <a:gd name="connsiteX6" fmla="*/ 590550 w 1401977"/>
                  <a:gd name="connsiteY6" fmla="*/ 646074 h 1129048"/>
                  <a:gd name="connsiteX7" fmla="*/ 987425 w 1401977"/>
                  <a:gd name="connsiteY7" fmla="*/ 1090574 h 1129048"/>
                  <a:gd name="connsiteX8" fmla="*/ 904875 w 1401977"/>
                  <a:gd name="connsiteY8" fmla="*/ 649249 h 1129048"/>
                  <a:gd name="connsiteX9" fmla="*/ 1401977 w 1401977"/>
                  <a:gd name="connsiteY9" fmla="*/ 1129048 h 1129048"/>
                  <a:gd name="connsiteX10" fmla="*/ 533400 w 1401977"/>
                  <a:gd name="connsiteY10" fmla="*/ 0 h 1129048"/>
                  <a:gd name="connsiteX0" fmla="*/ 531035 w 1401977"/>
                  <a:gd name="connsiteY0" fmla="*/ 0 h 1081661"/>
                  <a:gd name="connsiteX1" fmla="*/ 0 w 1401977"/>
                  <a:gd name="connsiteY1" fmla="*/ 643137 h 1081661"/>
                  <a:gd name="connsiteX2" fmla="*/ 209550 w 1401977"/>
                  <a:gd name="connsiteY2" fmla="*/ 601862 h 1081661"/>
                  <a:gd name="connsiteX3" fmla="*/ 215900 w 1401977"/>
                  <a:gd name="connsiteY3" fmla="*/ 747912 h 1081661"/>
                  <a:gd name="connsiteX4" fmla="*/ 368300 w 1401977"/>
                  <a:gd name="connsiteY4" fmla="*/ 608212 h 1081661"/>
                  <a:gd name="connsiteX5" fmla="*/ 479425 w 1401977"/>
                  <a:gd name="connsiteY5" fmla="*/ 792362 h 1081661"/>
                  <a:gd name="connsiteX6" fmla="*/ 590550 w 1401977"/>
                  <a:gd name="connsiteY6" fmla="*/ 598687 h 1081661"/>
                  <a:gd name="connsiteX7" fmla="*/ 987425 w 1401977"/>
                  <a:gd name="connsiteY7" fmla="*/ 1043187 h 1081661"/>
                  <a:gd name="connsiteX8" fmla="*/ 904875 w 1401977"/>
                  <a:gd name="connsiteY8" fmla="*/ 601862 h 1081661"/>
                  <a:gd name="connsiteX9" fmla="*/ 1401977 w 1401977"/>
                  <a:gd name="connsiteY9" fmla="*/ 1081661 h 1081661"/>
                  <a:gd name="connsiteX10" fmla="*/ 531035 w 1401977"/>
                  <a:gd name="connsiteY10" fmla="*/ 0 h 1081661"/>
                  <a:gd name="connsiteX0" fmla="*/ 533400 w 1401977"/>
                  <a:gd name="connsiteY0" fmla="*/ 0 h 1129048"/>
                  <a:gd name="connsiteX1" fmla="*/ 0 w 1401977"/>
                  <a:gd name="connsiteY1" fmla="*/ 690524 h 1129048"/>
                  <a:gd name="connsiteX2" fmla="*/ 209550 w 1401977"/>
                  <a:gd name="connsiteY2" fmla="*/ 649249 h 1129048"/>
                  <a:gd name="connsiteX3" fmla="*/ 215900 w 1401977"/>
                  <a:gd name="connsiteY3" fmla="*/ 795299 h 1129048"/>
                  <a:gd name="connsiteX4" fmla="*/ 368300 w 1401977"/>
                  <a:gd name="connsiteY4" fmla="*/ 655599 h 1129048"/>
                  <a:gd name="connsiteX5" fmla="*/ 479425 w 1401977"/>
                  <a:gd name="connsiteY5" fmla="*/ 839749 h 1129048"/>
                  <a:gd name="connsiteX6" fmla="*/ 590550 w 1401977"/>
                  <a:gd name="connsiteY6" fmla="*/ 646074 h 1129048"/>
                  <a:gd name="connsiteX7" fmla="*/ 987425 w 1401977"/>
                  <a:gd name="connsiteY7" fmla="*/ 1090574 h 1129048"/>
                  <a:gd name="connsiteX8" fmla="*/ 904875 w 1401977"/>
                  <a:gd name="connsiteY8" fmla="*/ 649249 h 1129048"/>
                  <a:gd name="connsiteX9" fmla="*/ 1401977 w 1401977"/>
                  <a:gd name="connsiteY9" fmla="*/ 1129048 h 1129048"/>
                  <a:gd name="connsiteX10" fmla="*/ 533400 w 1401977"/>
                  <a:gd name="connsiteY10" fmla="*/ 0 h 1129048"/>
                  <a:gd name="connsiteX0" fmla="*/ 514485 w 1383062"/>
                  <a:gd name="connsiteY0" fmla="*/ 0 h 1129048"/>
                  <a:gd name="connsiteX1" fmla="*/ 0 w 1383062"/>
                  <a:gd name="connsiteY1" fmla="*/ 729026 h 1129048"/>
                  <a:gd name="connsiteX2" fmla="*/ 190635 w 1383062"/>
                  <a:gd name="connsiteY2" fmla="*/ 649249 h 1129048"/>
                  <a:gd name="connsiteX3" fmla="*/ 196985 w 1383062"/>
                  <a:gd name="connsiteY3" fmla="*/ 795299 h 1129048"/>
                  <a:gd name="connsiteX4" fmla="*/ 349385 w 1383062"/>
                  <a:gd name="connsiteY4" fmla="*/ 655599 h 1129048"/>
                  <a:gd name="connsiteX5" fmla="*/ 460510 w 1383062"/>
                  <a:gd name="connsiteY5" fmla="*/ 839749 h 1129048"/>
                  <a:gd name="connsiteX6" fmla="*/ 571635 w 1383062"/>
                  <a:gd name="connsiteY6" fmla="*/ 646074 h 1129048"/>
                  <a:gd name="connsiteX7" fmla="*/ 968510 w 1383062"/>
                  <a:gd name="connsiteY7" fmla="*/ 1090574 h 1129048"/>
                  <a:gd name="connsiteX8" fmla="*/ 885960 w 1383062"/>
                  <a:gd name="connsiteY8" fmla="*/ 649249 h 1129048"/>
                  <a:gd name="connsiteX9" fmla="*/ 1383062 w 1383062"/>
                  <a:gd name="connsiteY9" fmla="*/ 1129048 h 1129048"/>
                  <a:gd name="connsiteX10" fmla="*/ 514485 w 1383062"/>
                  <a:gd name="connsiteY10" fmla="*/ 0 h 1129048"/>
                  <a:gd name="connsiteX0" fmla="*/ 531036 w 1399613"/>
                  <a:gd name="connsiteY0" fmla="*/ 0 h 1129048"/>
                  <a:gd name="connsiteX1" fmla="*/ 0 w 1399613"/>
                  <a:gd name="connsiteY1" fmla="*/ 693485 h 1129048"/>
                  <a:gd name="connsiteX2" fmla="*/ 207186 w 1399613"/>
                  <a:gd name="connsiteY2" fmla="*/ 649249 h 1129048"/>
                  <a:gd name="connsiteX3" fmla="*/ 213536 w 1399613"/>
                  <a:gd name="connsiteY3" fmla="*/ 795299 h 1129048"/>
                  <a:gd name="connsiteX4" fmla="*/ 365936 w 1399613"/>
                  <a:gd name="connsiteY4" fmla="*/ 655599 h 1129048"/>
                  <a:gd name="connsiteX5" fmla="*/ 477061 w 1399613"/>
                  <a:gd name="connsiteY5" fmla="*/ 839749 h 1129048"/>
                  <a:gd name="connsiteX6" fmla="*/ 588186 w 1399613"/>
                  <a:gd name="connsiteY6" fmla="*/ 646074 h 1129048"/>
                  <a:gd name="connsiteX7" fmla="*/ 985061 w 1399613"/>
                  <a:gd name="connsiteY7" fmla="*/ 1090574 h 1129048"/>
                  <a:gd name="connsiteX8" fmla="*/ 902511 w 1399613"/>
                  <a:gd name="connsiteY8" fmla="*/ 649249 h 1129048"/>
                  <a:gd name="connsiteX9" fmla="*/ 1399613 w 1399613"/>
                  <a:gd name="connsiteY9" fmla="*/ 1129048 h 1129048"/>
                  <a:gd name="connsiteX10" fmla="*/ 531036 w 1399613"/>
                  <a:gd name="connsiteY10" fmla="*/ 0 h 1129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9613" h="1129048">
                    <a:moveTo>
                      <a:pt x="531036" y="0"/>
                    </a:moveTo>
                    <a:lnTo>
                      <a:pt x="0" y="693485"/>
                    </a:lnTo>
                    <a:lnTo>
                      <a:pt x="207186" y="649249"/>
                    </a:lnTo>
                    <a:lnTo>
                      <a:pt x="213536" y="795299"/>
                    </a:lnTo>
                    <a:lnTo>
                      <a:pt x="365936" y="655599"/>
                    </a:lnTo>
                    <a:lnTo>
                      <a:pt x="477061" y="839749"/>
                    </a:lnTo>
                    <a:lnTo>
                      <a:pt x="588186" y="646074"/>
                    </a:lnTo>
                    <a:lnTo>
                      <a:pt x="985061" y="1090574"/>
                    </a:lnTo>
                    <a:lnTo>
                      <a:pt x="902511" y="649249"/>
                    </a:lnTo>
                    <a:lnTo>
                      <a:pt x="1399613" y="1129048"/>
                    </a:lnTo>
                    <a:lnTo>
                      <a:pt x="5310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ep 195">
              <a:extLst>
                <a:ext uri="{FF2B5EF4-FFF2-40B4-BE49-F238E27FC236}">
                  <a16:creationId xmlns:a16="http://schemas.microsoft.com/office/drawing/2014/main" id="{8BC7C0DB-33CA-4777-BD4A-09075CD2C846}"/>
                </a:ext>
              </a:extLst>
            </p:cNvPr>
            <p:cNvGrpSpPr/>
            <p:nvPr/>
          </p:nvGrpSpPr>
          <p:grpSpPr>
            <a:xfrm>
              <a:off x="7172880" y="1429137"/>
              <a:ext cx="2873800" cy="2128049"/>
              <a:chOff x="5619068" y="-2403134"/>
              <a:chExt cx="2873800" cy="2128049"/>
            </a:xfrm>
          </p:grpSpPr>
          <p:sp>
            <p:nvSpPr>
              <p:cNvPr id="197" name="Gelijkbenige driehoek 196">
                <a:extLst>
                  <a:ext uri="{FF2B5EF4-FFF2-40B4-BE49-F238E27FC236}">
                    <a16:creationId xmlns:a16="http://schemas.microsoft.com/office/drawing/2014/main" id="{BEA26C61-E8EC-4E9C-BBBE-0B3CBDC60AED}"/>
                  </a:ext>
                </a:extLst>
              </p:cNvPr>
              <p:cNvSpPr/>
              <p:nvPr/>
            </p:nvSpPr>
            <p:spPr>
              <a:xfrm>
                <a:off x="5619068" y="-2395991"/>
                <a:ext cx="2873800" cy="2120906"/>
              </a:xfrm>
              <a:prstGeom prst="triangl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02" name="Vrije vorm: vorm 201">
                <a:extLst>
                  <a:ext uri="{FF2B5EF4-FFF2-40B4-BE49-F238E27FC236}">
                    <a16:creationId xmlns:a16="http://schemas.microsoft.com/office/drawing/2014/main" id="{2A2E57AE-6904-4E27-83C3-4631F652976D}"/>
                  </a:ext>
                </a:extLst>
              </p:cNvPr>
              <p:cNvSpPr/>
              <p:nvPr/>
            </p:nvSpPr>
            <p:spPr>
              <a:xfrm>
                <a:off x="6693859" y="-2403134"/>
                <a:ext cx="795337" cy="728267"/>
              </a:xfrm>
              <a:custGeom>
                <a:avLst/>
                <a:gdLst>
                  <a:gd name="connsiteX0" fmla="*/ 428625 w 962025"/>
                  <a:gd name="connsiteY0" fmla="*/ 0 h 981075"/>
                  <a:gd name="connsiteX1" fmla="*/ 0 w 962025"/>
                  <a:gd name="connsiteY1" fmla="*/ 704850 h 981075"/>
                  <a:gd name="connsiteX2" fmla="*/ 95250 w 962025"/>
                  <a:gd name="connsiteY2" fmla="*/ 952500 h 981075"/>
                  <a:gd name="connsiteX3" fmla="*/ 342900 w 962025"/>
                  <a:gd name="connsiteY3" fmla="*/ 704850 h 981075"/>
                  <a:gd name="connsiteX4" fmla="*/ 647700 w 962025"/>
                  <a:gd name="connsiteY4" fmla="*/ 981075 h 981075"/>
                  <a:gd name="connsiteX5" fmla="*/ 800100 w 962025"/>
                  <a:gd name="connsiteY5" fmla="*/ 781050 h 981075"/>
                  <a:gd name="connsiteX6" fmla="*/ 962025 w 962025"/>
                  <a:gd name="connsiteY6" fmla="*/ 866775 h 981075"/>
                  <a:gd name="connsiteX7" fmla="*/ 428625 w 962025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04775 w 971550"/>
                  <a:gd name="connsiteY2" fmla="*/ 952500 h 981075"/>
                  <a:gd name="connsiteX3" fmla="*/ 352425 w 971550"/>
                  <a:gd name="connsiteY3" fmla="*/ 70485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52425 w 971550"/>
                  <a:gd name="connsiteY3" fmla="*/ 70485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65125 w 971550"/>
                  <a:gd name="connsiteY3" fmla="*/ 63500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49250 w 971550"/>
                  <a:gd name="connsiteY3" fmla="*/ 54610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42900 w 971550"/>
                  <a:gd name="connsiteY3" fmla="*/ 644525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66750 w 971550"/>
                  <a:gd name="connsiteY4" fmla="*/ 860425 h 962025"/>
                  <a:gd name="connsiteX5" fmla="*/ 809625 w 971550"/>
                  <a:gd name="connsiteY5" fmla="*/ 7810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809625 w 971550"/>
                  <a:gd name="connsiteY5" fmla="*/ 7810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793750 w 971550"/>
                  <a:gd name="connsiteY5" fmla="*/ 714375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777875 w 971550"/>
                  <a:gd name="connsiteY5" fmla="*/ 7429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4725"/>
                  <a:gd name="connsiteY0" fmla="*/ 0 h 962025"/>
                  <a:gd name="connsiteX1" fmla="*/ 0 w 974725"/>
                  <a:gd name="connsiteY1" fmla="*/ 720725 h 962025"/>
                  <a:gd name="connsiteX2" fmla="*/ 139700 w 974725"/>
                  <a:gd name="connsiteY2" fmla="*/ 962025 h 962025"/>
                  <a:gd name="connsiteX3" fmla="*/ 342900 w 974725"/>
                  <a:gd name="connsiteY3" fmla="*/ 644525 h 962025"/>
                  <a:gd name="connsiteX4" fmla="*/ 650875 w 974725"/>
                  <a:gd name="connsiteY4" fmla="*/ 958850 h 962025"/>
                  <a:gd name="connsiteX5" fmla="*/ 777875 w 974725"/>
                  <a:gd name="connsiteY5" fmla="*/ 742950 h 962025"/>
                  <a:gd name="connsiteX6" fmla="*/ 974725 w 974725"/>
                  <a:gd name="connsiteY6" fmla="*/ 863600 h 962025"/>
                  <a:gd name="connsiteX7" fmla="*/ 438150 w 974725"/>
                  <a:gd name="connsiteY7" fmla="*/ 0 h 962025"/>
                  <a:gd name="connsiteX0" fmla="*/ 447675 w 984250"/>
                  <a:gd name="connsiteY0" fmla="*/ 0 h 962025"/>
                  <a:gd name="connsiteX1" fmla="*/ 0 w 984250"/>
                  <a:gd name="connsiteY1" fmla="*/ 715962 h 962025"/>
                  <a:gd name="connsiteX2" fmla="*/ 149225 w 984250"/>
                  <a:gd name="connsiteY2" fmla="*/ 962025 h 962025"/>
                  <a:gd name="connsiteX3" fmla="*/ 352425 w 984250"/>
                  <a:gd name="connsiteY3" fmla="*/ 644525 h 962025"/>
                  <a:gd name="connsiteX4" fmla="*/ 660400 w 984250"/>
                  <a:gd name="connsiteY4" fmla="*/ 958850 h 962025"/>
                  <a:gd name="connsiteX5" fmla="*/ 787400 w 984250"/>
                  <a:gd name="connsiteY5" fmla="*/ 742950 h 962025"/>
                  <a:gd name="connsiteX6" fmla="*/ 984250 w 984250"/>
                  <a:gd name="connsiteY6" fmla="*/ 863600 h 962025"/>
                  <a:gd name="connsiteX7" fmla="*/ 447675 w 984250"/>
                  <a:gd name="connsiteY7" fmla="*/ 0 h 962025"/>
                  <a:gd name="connsiteX0" fmla="*/ 447675 w 989013"/>
                  <a:gd name="connsiteY0" fmla="*/ 0 h 962025"/>
                  <a:gd name="connsiteX1" fmla="*/ 0 w 989013"/>
                  <a:gd name="connsiteY1" fmla="*/ 715962 h 962025"/>
                  <a:gd name="connsiteX2" fmla="*/ 149225 w 989013"/>
                  <a:gd name="connsiteY2" fmla="*/ 962025 h 962025"/>
                  <a:gd name="connsiteX3" fmla="*/ 352425 w 989013"/>
                  <a:gd name="connsiteY3" fmla="*/ 644525 h 962025"/>
                  <a:gd name="connsiteX4" fmla="*/ 660400 w 989013"/>
                  <a:gd name="connsiteY4" fmla="*/ 958850 h 962025"/>
                  <a:gd name="connsiteX5" fmla="*/ 787400 w 989013"/>
                  <a:gd name="connsiteY5" fmla="*/ 742950 h 962025"/>
                  <a:gd name="connsiteX6" fmla="*/ 989013 w 989013"/>
                  <a:gd name="connsiteY6" fmla="*/ 858837 h 962025"/>
                  <a:gd name="connsiteX7" fmla="*/ 447675 w 989013"/>
                  <a:gd name="connsiteY7" fmla="*/ 0 h 962025"/>
                  <a:gd name="connsiteX0" fmla="*/ 452437 w 989013"/>
                  <a:gd name="connsiteY0" fmla="*/ 0 h 978694"/>
                  <a:gd name="connsiteX1" fmla="*/ 0 w 989013"/>
                  <a:gd name="connsiteY1" fmla="*/ 732631 h 978694"/>
                  <a:gd name="connsiteX2" fmla="*/ 149225 w 989013"/>
                  <a:gd name="connsiteY2" fmla="*/ 978694 h 978694"/>
                  <a:gd name="connsiteX3" fmla="*/ 352425 w 989013"/>
                  <a:gd name="connsiteY3" fmla="*/ 661194 h 978694"/>
                  <a:gd name="connsiteX4" fmla="*/ 660400 w 989013"/>
                  <a:gd name="connsiteY4" fmla="*/ 975519 h 978694"/>
                  <a:gd name="connsiteX5" fmla="*/ 787400 w 989013"/>
                  <a:gd name="connsiteY5" fmla="*/ 759619 h 978694"/>
                  <a:gd name="connsiteX6" fmla="*/ 989013 w 989013"/>
                  <a:gd name="connsiteY6" fmla="*/ 875506 h 978694"/>
                  <a:gd name="connsiteX7" fmla="*/ 452437 w 989013"/>
                  <a:gd name="connsiteY7" fmla="*/ 0 h 978694"/>
                  <a:gd name="connsiteX0" fmla="*/ 435768 w 989013"/>
                  <a:gd name="connsiteY0" fmla="*/ 0 h 854869"/>
                  <a:gd name="connsiteX1" fmla="*/ 0 w 989013"/>
                  <a:gd name="connsiteY1" fmla="*/ 608806 h 854869"/>
                  <a:gd name="connsiteX2" fmla="*/ 149225 w 989013"/>
                  <a:gd name="connsiteY2" fmla="*/ 854869 h 854869"/>
                  <a:gd name="connsiteX3" fmla="*/ 352425 w 989013"/>
                  <a:gd name="connsiteY3" fmla="*/ 537369 h 854869"/>
                  <a:gd name="connsiteX4" fmla="*/ 660400 w 989013"/>
                  <a:gd name="connsiteY4" fmla="*/ 851694 h 854869"/>
                  <a:gd name="connsiteX5" fmla="*/ 787400 w 989013"/>
                  <a:gd name="connsiteY5" fmla="*/ 635794 h 854869"/>
                  <a:gd name="connsiteX6" fmla="*/ 989013 w 989013"/>
                  <a:gd name="connsiteY6" fmla="*/ 751681 h 854869"/>
                  <a:gd name="connsiteX7" fmla="*/ 435768 w 989013"/>
                  <a:gd name="connsiteY7" fmla="*/ 0 h 854869"/>
                  <a:gd name="connsiteX0" fmla="*/ 447675 w 989013"/>
                  <a:gd name="connsiteY0" fmla="*/ 0 h 957262"/>
                  <a:gd name="connsiteX1" fmla="*/ 0 w 989013"/>
                  <a:gd name="connsiteY1" fmla="*/ 711199 h 957262"/>
                  <a:gd name="connsiteX2" fmla="*/ 149225 w 989013"/>
                  <a:gd name="connsiteY2" fmla="*/ 957262 h 957262"/>
                  <a:gd name="connsiteX3" fmla="*/ 352425 w 989013"/>
                  <a:gd name="connsiteY3" fmla="*/ 639762 h 957262"/>
                  <a:gd name="connsiteX4" fmla="*/ 660400 w 989013"/>
                  <a:gd name="connsiteY4" fmla="*/ 954087 h 957262"/>
                  <a:gd name="connsiteX5" fmla="*/ 787400 w 989013"/>
                  <a:gd name="connsiteY5" fmla="*/ 738187 h 957262"/>
                  <a:gd name="connsiteX6" fmla="*/ 989013 w 989013"/>
                  <a:gd name="connsiteY6" fmla="*/ 854074 h 957262"/>
                  <a:gd name="connsiteX7" fmla="*/ 447675 w 989013"/>
                  <a:gd name="connsiteY7" fmla="*/ 0 h 957262"/>
                  <a:gd name="connsiteX0" fmla="*/ 452438 w 989013"/>
                  <a:gd name="connsiteY0" fmla="*/ 0 h 962025"/>
                  <a:gd name="connsiteX1" fmla="*/ 0 w 989013"/>
                  <a:gd name="connsiteY1" fmla="*/ 715962 h 962025"/>
                  <a:gd name="connsiteX2" fmla="*/ 149225 w 989013"/>
                  <a:gd name="connsiteY2" fmla="*/ 962025 h 962025"/>
                  <a:gd name="connsiteX3" fmla="*/ 352425 w 989013"/>
                  <a:gd name="connsiteY3" fmla="*/ 644525 h 962025"/>
                  <a:gd name="connsiteX4" fmla="*/ 660400 w 989013"/>
                  <a:gd name="connsiteY4" fmla="*/ 958850 h 962025"/>
                  <a:gd name="connsiteX5" fmla="*/ 787400 w 989013"/>
                  <a:gd name="connsiteY5" fmla="*/ 742950 h 962025"/>
                  <a:gd name="connsiteX6" fmla="*/ 989013 w 989013"/>
                  <a:gd name="connsiteY6" fmla="*/ 858837 h 962025"/>
                  <a:gd name="connsiteX7" fmla="*/ 452438 w 989013"/>
                  <a:gd name="connsiteY7" fmla="*/ 0 h 962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013" h="962025">
                    <a:moveTo>
                      <a:pt x="452438" y="0"/>
                    </a:moveTo>
                    <a:lnTo>
                      <a:pt x="0" y="715962"/>
                    </a:lnTo>
                    <a:lnTo>
                      <a:pt x="149225" y="962025"/>
                    </a:lnTo>
                    <a:lnTo>
                      <a:pt x="352425" y="644525"/>
                    </a:lnTo>
                    <a:lnTo>
                      <a:pt x="660400" y="958850"/>
                    </a:lnTo>
                    <a:lnTo>
                      <a:pt x="787400" y="742950"/>
                    </a:lnTo>
                    <a:lnTo>
                      <a:pt x="989013" y="858837"/>
                    </a:lnTo>
                    <a:lnTo>
                      <a:pt x="45243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03" name="Groep 202">
              <a:extLst>
                <a:ext uri="{FF2B5EF4-FFF2-40B4-BE49-F238E27FC236}">
                  <a16:creationId xmlns:a16="http://schemas.microsoft.com/office/drawing/2014/main" id="{3431147D-1D93-429B-B212-F5AD23D5F37B}"/>
                </a:ext>
              </a:extLst>
            </p:cNvPr>
            <p:cNvGrpSpPr/>
            <p:nvPr/>
          </p:nvGrpSpPr>
          <p:grpSpPr>
            <a:xfrm>
              <a:off x="10849071" y="2317469"/>
              <a:ext cx="2126090" cy="1684220"/>
              <a:chOff x="8642498" y="-1944061"/>
              <a:chExt cx="1651424" cy="1308205"/>
            </a:xfrm>
          </p:grpSpPr>
          <p:sp>
            <p:nvSpPr>
              <p:cNvPr id="204" name="Gelijkbenige driehoek 203">
                <a:extLst>
                  <a:ext uri="{FF2B5EF4-FFF2-40B4-BE49-F238E27FC236}">
                    <a16:creationId xmlns:a16="http://schemas.microsoft.com/office/drawing/2014/main" id="{F0036D83-B739-443C-A6D1-37C76305888C}"/>
                  </a:ext>
                </a:extLst>
              </p:cNvPr>
              <p:cNvSpPr/>
              <p:nvPr/>
            </p:nvSpPr>
            <p:spPr>
              <a:xfrm>
                <a:off x="8642498" y="-1942973"/>
                <a:ext cx="1651424" cy="1307117"/>
              </a:xfrm>
              <a:prstGeom prst="triangl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05" name="Vrije vorm: vorm 204">
                <a:extLst>
                  <a:ext uri="{FF2B5EF4-FFF2-40B4-BE49-F238E27FC236}">
                    <a16:creationId xmlns:a16="http://schemas.microsoft.com/office/drawing/2014/main" id="{7913455B-1F35-42F6-9BC1-517029C9E842}"/>
                  </a:ext>
                </a:extLst>
              </p:cNvPr>
              <p:cNvSpPr/>
              <p:nvPr/>
            </p:nvSpPr>
            <p:spPr>
              <a:xfrm>
                <a:off x="9220200" y="-1944061"/>
                <a:ext cx="540544" cy="529431"/>
              </a:xfrm>
              <a:custGeom>
                <a:avLst/>
                <a:gdLst>
                  <a:gd name="connsiteX0" fmla="*/ 428625 w 962025"/>
                  <a:gd name="connsiteY0" fmla="*/ 0 h 981075"/>
                  <a:gd name="connsiteX1" fmla="*/ 0 w 962025"/>
                  <a:gd name="connsiteY1" fmla="*/ 704850 h 981075"/>
                  <a:gd name="connsiteX2" fmla="*/ 95250 w 962025"/>
                  <a:gd name="connsiteY2" fmla="*/ 952500 h 981075"/>
                  <a:gd name="connsiteX3" fmla="*/ 342900 w 962025"/>
                  <a:gd name="connsiteY3" fmla="*/ 704850 h 981075"/>
                  <a:gd name="connsiteX4" fmla="*/ 647700 w 962025"/>
                  <a:gd name="connsiteY4" fmla="*/ 981075 h 981075"/>
                  <a:gd name="connsiteX5" fmla="*/ 800100 w 962025"/>
                  <a:gd name="connsiteY5" fmla="*/ 781050 h 981075"/>
                  <a:gd name="connsiteX6" fmla="*/ 962025 w 962025"/>
                  <a:gd name="connsiteY6" fmla="*/ 866775 h 981075"/>
                  <a:gd name="connsiteX7" fmla="*/ 428625 w 962025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04775 w 971550"/>
                  <a:gd name="connsiteY2" fmla="*/ 952500 h 981075"/>
                  <a:gd name="connsiteX3" fmla="*/ 352425 w 971550"/>
                  <a:gd name="connsiteY3" fmla="*/ 70485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52425 w 971550"/>
                  <a:gd name="connsiteY3" fmla="*/ 70485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65125 w 971550"/>
                  <a:gd name="connsiteY3" fmla="*/ 63500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49250 w 971550"/>
                  <a:gd name="connsiteY3" fmla="*/ 54610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42900 w 971550"/>
                  <a:gd name="connsiteY3" fmla="*/ 644525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66750 w 971550"/>
                  <a:gd name="connsiteY4" fmla="*/ 860425 h 962025"/>
                  <a:gd name="connsiteX5" fmla="*/ 809625 w 971550"/>
                  <a:gd name="connsiteY5" fmla="*/ 7810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809625 w 971550"/>
                  <a:gd name="connsiteY5" fmla="*/ 7810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793750 w 971550"/>
                  <a:gd name="connsiteY5" fmla="*/ 714375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777875 w 971550"/>
                  <a:gd name="connsiteY5" fmla="*/ 7429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4725"/>
                  <a:gd name="connsiteY0" fmla="*/ 0 h 962025"/>
                  <a:gd name="connsiteX1" fmla="*/ 0 w 974725"/>
                  <a:gd name="connsiteY1" fmla="*/ 720725 h 962025"/>
                  <a:gd name="connsiteX2" fmla="*/ 139700 w 974725"/>
                  <a:gd name="connsiteY2" fmla="*/ 962025 h 962025"/>
                  <a:gd name="connsiteX3" fmla="*/ 342900 w 974725"/>
                  <a:gd name="connsiteY3" fmla="*/ 644525 h 962025"/>
                  <a:gd name="connsiteX4" fmla="*/ 650875 w 974725"/>
                  <a:gd name="connsiteY4" fmla="*/ 958850 h 962025"/>
                  <a:gd name="connsiteX5" fmla="*/ 777875 w 974725"/>
                  <a:gd name="connsiteY5" fmla="*/ 742950 h 962025"/>
                  <a:gd name="connsiteX6" fmla="*/ 974725 w 974725"/>
                  <a:gd name="connsiteY6" fmla="*/ 863600 h 962025"/>
                  <a:gd name="connsiteX7" fmla="*/ 438150 w 974725"/>
                  <a:gd name="connsiteY7" fmla="*/ 0 h 962025"/>
                  <a:gd name="connsiteX0" fmla="*/ 447675 w 984250"/>
                  <a:gd name="connsiteY0" fmla="*/ 0 h 962025"/>
                  <a:gd name="connsiteX1" fmla="*/ 0 w 984250"/>
                  <a:gd name="connsiteY1" fmla="*/ 715962 h 962025"/>
                  <a:gd name="connsiteX2" fmla="*/ 149225 w 984250"/>
                  <a:gd name="connsiteY2" fmla="*/ 962025 h 962025"/>
                  <a:gd name="connsiteX3" fmla="*/ 352425 w 984250"/>
                  <a:gd name="connsiteY3" fmla="*/ 644525 h 962025"/>
                  <a:gd name="connsiteX4" fmla="*/ 660400 w 984250"/>
                  <a:gd name="connsiteY4" fmla="*/ 958850 h 962025"/>
                  <a:gd name="connsiteX5" fmla="*/ 787400 w 984250"/>
                  <a:gd name="connsiteY5" fmla="*/ 742950 h 962025"/>
                  <a:gd name="connsiteX6" fmla="*/ 984250 w 984250"/>
                  <a:gd name="connsiteY6" fmla="*/ 863600 h 962025"/>
                  <a:gd name="connsiteX7" fmla="*/ 447675 w 984250"/>
                  <a:gd name="connsiteY7" fmla="*/ 0 h 962025"/>
                  <a:gd name="connsiteX0" fmla="*/ 447675 w 989013"/>
                  <a:gd name="connsiteY0" fmla="*/ 0 h 962025"/>
                  <a:gd name="connsiteX1" fmla="*/ 0 w 989013"/>
                  <a:gd name="connsiteY1" fmla="*/ 715962 h 962025"/>
                  <a:gd name="connsiteX2" fmla="*/ 149225 w 989013"/>
                  <a:gd name="connsiteY2" fmla="*/ 962025 h 962025"/>
                  <a:gd name="connsiteX3" fmla="*/ 352425 w 989013"/>
                  <a:gd name="connsiteY3" fmla="*/ 644525 h 962025"/>
                  <a:gd name="connsiteX4" fmla="*/ 660400 w 989013"/>
                  <a:gd name="connsiteY4" fmla="*/ 958850 h 962025"/>
                  <a:gd name="connsiteX5" fmla="*/ 787400 w 989013"/>
                  <a:gd name="connsiteY5" fmla="*/ 742950 h 962025"/>
                  <a:gd name="connsiteX6" fmla="*/ 989013 w 989013"/>
                  <a:gd name="connsiteY6" fmla="*/ 858837 h 962025"/>
                  <a:gd name="connsiteX7" fmla="*/ 447675 w 989013"/>
                  <a:gd name="connsiteY7" fmla="*/ 0 h 962025"/>
                  <a:gd name="connsiteX0" fmla="*/ 452437 w 989013"/>
                  <a:gd name="connsiteY0" fmla="*/ 0 h 978694"/>
                  <a:gd name="connsiteX1" fmla="*/ 0 w 989013"/>
                  <a:gd name="connsiteY1" fmla="*/ 732631 h 978694"/>
                  <a:gd name="connsiteX2" fmla="*/ 149225 w 989013"/>
                  <a:gd name="connsiteY2" fmla="*/ 978694 h 978694"/>
                  <a:gd name="connsiteX3" fmla="*/ 352425 w 989013"/>
                  <a:gd name="connsiteY3" fmla="*/ 661194 h 978694"/>
                  <a:gd name="connsiteX4" fmla="*/ 660400 w 989013"/>
                  <a:gd name="connsiteY4" fmla="*/ 975519 h 978694"/>
                  <a:gd name="connsiteX5" fmla="*/ 787400 w 989013"/>
                  <a:gd name="connsiteY5" fmla="*/ 759619 h 978694"/>
                  <a:gd name="connsiteX6" fmla="*/ 989013 w 989013"/>
                  <a:gd name="connsiteY6" fmla="*/ 875506 h 978694"/>
                  <a:gd name="connsiteX7" fmla="*/ 452437 w 989013"/>
                  <a:gd name="connsiteY7" fmla="*/ 0 h 978694"/>
                  <a:gd name="connsiteX0" fmla="*/ 435768 w 989013"/>
                  <a:gd name="connsiteY0" fmla="*/ 0 h 854869"/>
                  <a:gd name="connsiteX1" fmla="*/ 0 w 989013"/>
                  <a:gd name="connsiteY1" fmla="*/ 608806 h 854869"/>
                  <a:gd name="connsiteX2" fmla="*/ 149225 w 989013"/>
                  <a:gd name="connsiteY2" fmla="*/ 854869 h 854869"/>
                  <a:gd name="connsiteX3" fmla="*/ 352425 w 989013"/>
                  <a:gd name="connsiteY3" fmla="*/ 537369 h 854869"/>
                  <a:gd name="connsiteX4" fmla="*/ 660400 w 989013"/>
                  <a:gd name="connsiteY4" fmla="*/ 851694 h 854869"/>
                  <a:gd name="connsiteX5" fmla="*/ 787400 w 989013"/>
                  <a:gd name="connsiteY5" fmla="*/ 635794 h 854869"/>
                  <a:gd name="connsiteX6" fmla="*/ 989013 w 989013"/>
                  <a:gd name="connsiteY6" fmla="*/ 751681 h 854869"/>
                  <a:gd name="connsiteX7" fmla="*/ 435768 w 989013"/>
                  <a:gd name="connsiteY7" fmla="*/ 0 h 854869"/>
                  <a:gd name="connsiteX0" fmla="*/ 447675 w 989013"/>
                  <a:gd name="connsiteY0" fmla="*/ 0 h 957262"/>
                  <a:gd name="connsiteX1" fmla="*/ 0 w 989013"/>
                  <a:gd name="connsiteY1" fmla="*/ 711199 h 957262"/>
                  <a:gd name="connsiteX2" fmla="*/ 149225 w 989013"/>
                  <a:gd name="connsiteY2" fmla="*/ 957262 h 957262"/>
                  <a:gd name="connsiteX3" fmla="*/ 352425 w 989013"/>
                  <a:gd name="connsiteY3" fmla="*/ 639762 h 957262"/>
                  <a:gd name="connsiteX4" fmla="*/ 660400 w 989013"/>
                  <a:gd name="connsiteY4" fmla="*/ 954087 h 957262"/>
                  <a:gd name="connsiteX5" fmla="*/ 787400 w 989013"/>
                  <a:gd name="connsiteY5" fmla="*/ 738187 h 957262"/>
                  <a:gd name="connsiteX6" fmla="*/ 989013 w 989013"/>
                  <a:gd name="connsiteY6" fmla="*/ 854074 h 957262"/>
                  <a:gd name="connsiteX7" fmla="*/ 447675 w 989013"/>
                  <a:gd name="connsiteY7" fmla="*/ 0 h 957262"/>
                  <a:gd name="connsiteX0" fmla="*/ 452438 w 989013"/>
                  <a:gd name="connsiteY0" fmla="*/ 0 h 962025"/>
                  <a:gd name="connsiteX1" fmla="*/ 0 w 989013"/>
                  <a:gd name="connsiteY1" fmla="*/ 715962 h 962025"/>
                  <a:gd name="connsiteX2" fmla="*/ 149225 w 989013"/>
                  <a:gd name="connsiteY2" fmla="*/ 962025 h 962025"/>
                  <a:gd name="connsiteX3" fmla="*/ 352425 w 989013"/>
                  <a:gd name="connsiteY3" fmla="*/ 644525 h 962025"/>
                  <a:gd name="connsiteX4" fmla="*/ 660400 w 989013"/>
                  <a:gd name="connsiteY4" fmla="*/ 958850 h 962025"/>
                  <a:gd name="connsiteX5" fmla="*/ 787400 w 989013"/>
                  <a:gd name="connsiteY5" fmla="*/ 742950 h 962025"/>
                  <a:gd name="connsiteX6" fmla="*/ 989013 w 989013"/>
                  <a:gd name="connsiteY6" fmla="*/ 858837 h 962025"/>
                  <a:gd name="connsiteX7" fmla="*/ 452438 w 989013"/>
                  <a:gd name="connsiteY7" fmla="*/ 0 h 962025"/>
                  <a:gd name="connsiteX0" fmla="*/ 452438 w 971585"/>
                  <a:gd name="connsiteY0" fmla="*/ 0 h 962025"/>
                  <a:gd name="connsiteX1" fmla="*/ 0 w 971585"/>
                  <a:gd name="connsiteY1" fmla="*/ 715962 h 962025"/>
                  <a:gd name="connsiteX2" fmla="*/ 149225 w 971585"/>
                  <a:gd name="connsiteY2" fmla="*/ 962025 h 962025"/>
                  <a:gd name="connsiteX3" fmla="*/ 352425 w 971585"/>
                  <a:gd name="connsiteY3" fmla="*/ 644525 h 962025"/>
                  <a:gd name="connsiteX4" fmla="*/ 660400 w 971585"/>
                  <a:gd name="connsiteY4" fmla="*/ 958850 h 962025"/>
                  <a:gd name="connsiteX5" fmla="*/ 787400 w 971585"/>
                  <a:gd name="connsiteY5" fmla="*/ 742950 h 962025"/>
                  <a:gd name="connsiteX6" fmla="*/ 971585 w 971585"/>
                  <a:gd name="connsiteY6" fmla="*/ 889125 h 962025"/>
                  <a:gd name="connsiteX7" fmla="*/ 452438 w 971585"/>
                  <a:gd name="connsiteY7" fmla="*/ 0 h 962025"/>
                  <a:gd name="connsiteX0" fmla="*/ 452438 w 989013"/>
                  <a:gd name="connsiteY0" fmla="*/ 0 h 962025"/>
                  <a:gd name="connsiteX1" fmla="*/ 0 w 989013"/>
                  <a:gd name="connsiteY1" fmla="*/ 715962 h 962025"/>
                  <a:gd name="connsiteX2" fmla="*/ 149225 w 989013"/>
                  <a:gd name="connsiteY2" fmla="*/ 962025 h 962025"/>
                  <a:gd name="connsiteX3" fmla="*/ 352425 w 989013"/>
                  <a:gd name="connsiteY3" fmla="*/ 644525 h 962025"/>
                  <a:gd name="connsiteX4" fmla="*/ 660400 w 989013"/>
                  <a:gd name="connsiteY4" fmla="*/ 958850 h 962025"/>
                  <a:gd name="connsiteX5" fmla="*/ 787400 w 989013"/>
                  <a:gd name="connsiteY5" fmla="*/ 742950 h 962025"/>
                  <a:gd name="connsiteX6" fmla="*/ 989013 w 989013"/>
                  <a:gd name="connsiteY6" fmla="*/ 845856 h 962025"/>
                  <a:gd name="connsiteX7" fmla="*/ 452438 w 989013"/>
                  <a:gd name="connsiteY7" fmla="*/ 0 h 962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013" h="962025">
                    <a:moveTo>
                      <a:pt x="452438" y="0"/>
                    </a:moveTo>
                    <a:lnTo>
                      <a:pt x="0" y="715962"/>
                    </a:lnTo>
                    <a:lnTo>
                      <a:pt x="149225" y="962025"/>
                    </a:lnTo>
                    <a:lnTo>
                      <a:pt x="352425" y="644525"/>
                    </a:lnTo>
                    <a:lnTo>
                      <a:pt x="660400" y="958850"/>
                    </a:lnTo>
                    <a:lnTo>
                      <a:pt x="787400" y="742950"/>
                    </a:lnTo>
                    <a:lnTo>
                      <a:pt x="989013" y="845856"/>
                    </a:lnTo>
                    <a:lnTo>
                      <a:pt x="45243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06" name="Groep 205">
              <a:extLst>
                <a:ext uri="{FF2B5EF4-FFF2-40B4-BE49-F238E27FC236}">
                  <a16:creationId xmlns:a16="http://schemas.microsoft.com/office/drawing/2014/main" id="{ACB63A3F-8D8B-4D40-A9A5-F7E50E9346DF}"/>
                </a:ext>
              </a:extLst>
            </p:cNvPr>
            <p:cNvGrpSpPr/>
            <p:nvPr/>
          </p:nvGrpSpPr>
          <p:grpSpPr>
            <a:xfrm>
              <a:off x="-675942" y="1635009"/>
              <a:ext cx="3793661" cy="2433395"/>
              <a:chOff x="-423201" y="-2996066"/>
              <a:chExt cx="3793661" cy="2433395"/>
            </a:xfrm>
          </p:grpSpPr>
          <p:sp>
            <p:nvSpPr>
              <p:cNvPr id="207" name="Gelijkbenige driehoek 206">
                <a:extLst>
                  <a:ext uri="{FF2B5EF4-FFF2-40B4-BE49-F238E27FC236}">
                    <a16:creationId xmlns:a16="http://schemas.microsoft.com/office/drawing/2014/main" id="{C1563941-C5E2-4E3C-9AB5-17CD59FE2B6C}"/>
                  </a:ext>
                </a:extLst>
              </p:cNvPr>
              <p:cNvSpPr/>
              <p:nvPr/>
            </p:nvSpPr>
            <p:spPr>
              <a:xfrm>
                <a:off x="-423201" y="-2993925"/>
                <a:ext cx="3793661" cy="2431254"/>
              </a:xfrm>
              <a:prstGeom prst="triangl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08" name="Vrije vorm: vorm 207">
                <a:extLst>
                  <a:ext uri="{FF2B5EF4-FFF2-40B4-BE49-F238E27FC236}">
                    <a16:creationId xmlns:a16="http://schemas.microsoft.com/office/drawing/2014/main" id="{79297783-2B53-452D-AE72-A91BB9D08CC2}"/>
                  </a:ext>
                </a:extLst>
              </p:cNvPr>
              <p:cNvSpPr/>
              <p:nvPr/>
            </p:nvSpPr>
            <p:spPr>
              <a:xfrm>
                <a:off x="942133" y="-2996066"/>
                <a:ext cx="1431925" cy="1155700"/>
              </a:xfrm>
              <a:custGeom>
                <a:avLst/>
                <a:gdLst>
                  <a:gd name="connsiteX0" fmla="*/ 520700 w 1425575"/>
                  <a:gd name="connsiteY0" fmla="*/ 0 h 1193800"/>
                  <a:gd name="connsiteX1" fmla="*/ 0 w 1425575"/>
                  <a:gd name="connsiteY1" fmla="*/ 682625 h 1193800"/>
                  <a:gd name="connsiteX2" fmla="*/ 200025 w 1425575"/>
                  <a:gd name="connsiteY2" fmla="*/ 638175 h 1193800"/>
                  <a:gd name="connsiteX3" fmla="*/ 206375 w 1425575"/>
                  <a:gd name="connsiteY3" fmla="*/ 784225 h 1193800"/>
                  <a:gd name="connsiteX4" fmla="*/ 358775 w 1425575"/>
                  <a:gd name="connsiteY4" fmla="*/ 644525 h 1193800"/>
                  <a:gd name="connsiteX5" fmla="*/ 469900 w 1425575"/>
                  <a:gd name="connsiteY5" fmla="*/ 828675 h 1193800"/>
                  <a:gd name="connsiteX6" fmla="*/ 581025 w 1425575"/>
                  <a:gd name="connsiteY6" fmla="*/ 635000 h 1193800"/>
                  <a:gd name="connsiteX7" fmla="*/ 977900 w 1425575"/>
                  <a:gd name="connsiteY7" fmla="*/ 1079500 h 1193800"/>
                  <a:gd name="connsiteX8" fmla="*/ 895350 w 1425575"/>
                  <a:gd name="connsiteY8" fmla="*/ 638175 h 1193800"/>
                  <a:gd name="connsiteX9" fmla="*/ 1425575 w 1425575"/>
                  <a:gd name="connsiteY9" fmla="*/ 1193800 h 1193800"/>
                  <a:gd name="connsiteX10" fmla="*/ 520700 w 1425575"/>
                  <a:gd name="connsiteY10" fmla="*/ 0 h 1193800"/>
                  <a:gd name="connsiteX0" fmla="*/ 530225 w 1435100"/>
                  <a:gd name="connsiteY0" fmla="*/ 0 h 1193800"/>
                  <a:gd name="connsiteX1" fmla="*/ 0 w 1435100"/>
                  <a:gd name="connsiteY1" fmla="*/ 679450 h 1193800"/>
                  <a:gd name="connsiteX2" fmla="*/ 209550 w 1435100"/>
                  <a:gd name="connsiteY2" fmla="*/ 638175 h 1193800"/>
                  <a:gd name="connsiteX3" fmla="*/ 215900 w 1435100"/>
                  <a:gd name="connsiteY3" fmla="*/ 784225 h 1193800"/>
                  <a:gd name="connsiteX4" fmla="*/ 368300 w 1435100"/>
                  <a:gd name="connsiteY4" fmla="*/ 644525 h 1193800"/>
                  <a:gd name="connsiteX5" fmla="*/ 479425 w 1435100"/>
                  <a:gd name="connsiteY5" fmla="*/ 828675 h 1193800"/>
                  <a:gd name="connsiteX6" fmla="*/ 590550 w 1435100"/>
                  <a:gd name="connsiteY6" fmla="*/ 635000 h 1193800"/>
                  <a:gd name="connsiteX7" fmla="*/ 987425 w 1435100"/>
                  <a:gd name="connsiteY7" fmla="*/ 1079500 h 1193800"/>
                  <a:gd name="connsiteX8" fmla="*/ 904875 w 1435100"/>
                  <a:gd name="connsiteY8" fmla="*/ 638175 h 1193800"/>
                  <a:gd name="connsiteX9" fmla="*/ 1435100 w 1435100"/>
                  <a:gd name="connsiteY9" fmla="*/ 1193800 h 1193800"/>
                  <a:gd name="connsiteX10" fmla="*/ 530225 w 1435100"/>
                  <a:gd name="connsiteY10" fmla="*/ 0 h 1193800"/>
                  <a:gd name="connsiteX0" fmla="*/ 530225 w 1431925"/>
                  <a:gd name="connsiteY0" fmla="*/ 0 h 1158875"/>
                  <a:gd name="connsiteX1" fmla="*/ 0 w 1431925"/>
                  <a:gd name="connsiteY1" fmla="*/ 679450 h 1158875"/>
                  <a:gd name="connsiteX2" fmla="*/ 209550 w 1431925"/>
                  <a:gd name="connsiteY2" fmla="*/ 638175 h 1158875"/>
                  <a:gd name="connsiteX3" fmla="*/ 215900 w 1431925"/>
                  <a:gd name="connsiteY3" fmla="*/ 784225 h 1158875"/>
                  <a:gd name="connsiteX4" fmla="*/ 368300 w 1431925"/>
                  <a:gd name="connsiteY4" fmla="*/ 644525 h 1158875"/>
                  <a:gd name="connsiteX5" fmla="*/ 479425 w 1431925"/>
                  <a:gd name="connsiteY5" fmla="*/ 828675 h 1158875"/>
                  <a:gd name="connsiteX6" fmla="*/ 590550 w 1431925"/>
                  <a:gd name="connsiteY6" fmla="*/ 635000 h 1158875"/>
                  <a:gd name="connsiteX7" fmla="*/ 987425 w 1431925"/>
                  <a:gd name="connsiteY7" fmla="*/ 1079500 h 1158875"/>
                  <a:gd name="connsiteX8" fmla="*/ 904875 w 1431925"/>
                  <a:gd name="connsiteY8" fmla="*/ 638175 h 1158875"/>
                  <a:gd name="connsiteX9" fmla="*/ 1431925 w 1431925"/>
                  <a:gd name="connsiteY9" fmla="*/ 1158875 h 1158875"/>
                  <a:gd name="connsiteX10" fmla="*/ 530225 w 1431925"/>
                  <a:gd name="connsiteY10" fmla="*/ 0 h 1158875"/>
                  <a:gd name="connsiteX0" fmla="*/ 530225 w 1431925"/>
                  <a:gd name="connsiteY0" fmla="*/ 0 h 1066800"/>
                  <a:gd name="connsiteX1" fmla="*/ 0 w 1431925"/>
                  <a:gd name="connsiteY1" fmla="*/ 587375 h 1066800"/>
                  <a:gd name="connsiteX2" fmla="*/ 209550 w 1431925"/>
                  <a:gd name="connsiteY2" fmla="*/ 546100 h 1066800"/>
                  <a:gd name="connsiteX3" fmla="*/ 215900 w 1431925"/>
                  <a:gd name="connsiteY3" fmla="*/ 692150 h 1066800"/>
                  <a:gd name="connsiteX4" fmla="*/ 368300 w 1431925"/>
                  <a:gd name="connsiteY4" fmla="*/ 552450 h 1066800"/>
                  <a:gd name="connsiteX5" fmla="*/ 479425 w 1431925"/>
                  <a:gd name="connsiteY5" fmla="*/ 736600 h 1066800"/>
                  <a:gd name="connsiteX6" fmla="*/ 590550 w 1431925"/>
                  <a:gd name="connsiteY6" fmla="*/ 542925 h 1066800"/>
                  <a:gd name="connsiteX7" fmla="*/ 987425 w 1431925"/>
                  <a:gd name="connsiteY7" fmla="*/ 987425 h 1066800"/>
                  <a:gd name="connsiteX8" fmla="*/ 904875 w 1431925"/>
                  <a:gd name="connsiteY8" fmla="*/ 546100 h 1066800"/>
                  <a:gd name="connsiteX9" fmla="*/ 1431925 w 1431925"/>
                  <a:gd name="connsiteY9" fmla="*/ 1066800 h 1066800"/>
                  <a:gd name="connsiteX10" fmla="*/ 530225 w 1431925"/>
                  <a:gd name="connsiteY10" fmla="*/ 0 h 1066800"/>
                  <a:gd name="connsiteX0" fmla="*/ 527050 w 1431925"/>
                  <a:gd name="connsiteY0" fmla="*/ 0 h 1158875"/>
                  <a:gd name="connsiteX1" fmla="*/ 0 w 1431925"/>
                  <a:gd name="connsiteY1" fmla="*/ 679450 h 1158875"/>
                  <a:gd name="connsiteX2" fmla="*/ 209550 w 1431925"/>
                  <a:gd name="connsiteY2" fmla="*/ 638175 h 1158875"/>
                  <a:gd name="connsiteX3" fmla="*/ 215900 w 1431925"/>
                  <a:gd name="connsiteY3" fmla="*/ 784225 h 1158875"/>
                  <a:gd name="connsiteX4" fmla="*/ 368300 w 1431925"/>
                  <a:gd name="connsiteY4" fmla="*/ 644525 h 1158875"/>
                  <a:gd name="connsiteX5" fmla="*/ 479425 w 1431925"/>
                  <a:gd name="connsiteY5" fmla="*/ 828675 h 1158875"/>
                  <a:gd name="connsiteX6" fmla="*/ 590550 w 1431925"/>
                  <a:gd name="connsiteY6" fmla="*/ 635000 h 1158875"/>
                  <a:gd name="connsiteX7" fmla="*/ 987425 w 1431925"/>
                  <a:gd name="connsiteY7" fmla="*/ 1079500 h 1158875"/>
                  <a:gd name="connsiteX8" fmla="*/ 904875 w 1431925"/>
                  <a:gd name="connsiteY8" fmla="*/ 638175 h 1158875"/>
                  <a:gd name="connsiteX9" fmla="*/ 1431925 w 1431925"/>
                  <a:gd name="connsiteY9" fmla="*/ 1158875 h 1158875"/>
                  <a:gd name="connsiteX10" fmla="*/ 527050 w 1431925"/>
                  <a:gd name="connsiteY10" fmla="*/ 0 h 1158875"/>
                  <a:gd name="connsiteX0" fmla="*/ 527050 w 1431925"/>
                  <a:gd name="connsiteY0" fmla="*/ 0 h 1130300"/>
                  <a:gd name="connsiteX1" fmla="*/ 0 w 1431925"/>
                  <a:gd name="connsiteY1" fmla="*/ 650875 h 1130300"/>
                  <a:gd name="connsiteX2" fmla="*/ 209550 w 1431925"/>
                  <a:gd name="connsiteY2" fmla="*/ 609600 h 1130300"/>
                  <a:gd name="connsiteX3" fmla="*/ 215900 w 1431925"/>
                  <a:gd name="connsiteY3" fmla="*/ 755650 h 1130300"/>
                  <a:gd name="connsiteX4" fmla="*/ 368300 w 1431925"/>
                  <a:gd name="connsiteY4" fmla="*/ 615950 h 1130300"/>
                  <a:gd name="connsiteX5" fmla="*/ 479425 w 1431925"/>
                  <a:gd name="connsiteY5" fmla="*/ 800100 h 1130300"/>
                  <a:gd name="connsiteX6" fmla="*/ 590550 w 1431925"/>
                  <a:gd name="connsiteY6" fmla="*/ 606425 h 1130300"/>
                  <a:gd name="connsiteX7" fmla="*/ 987425 w 1431925"/>
                  <a:gd name="connsiteY7" fmla="*/ 1050925 h 1130300"/>
                  <a:gd name="connsiteX8" fmla="*/ 904875 w 1431925"/>
                  <a:gd name="connsiteY8" fmla="*/ 609600 h 1130300"/>
                  <a:gd name="connsiteX9" fmla="*/ 1431925 w 1431925"/>
                  <a:gd name="connsiteY9" fmla="*/ 1130300 h 1130300"/>
                  <a:gd name="connsiteX10" fmla="*/ 527050 w 1431925"/>
                  <a:gd name="connsiteY10" fmla="*/ 0 h 1130300"/>
                  <a:gd name="connsiteX0" fmla="*/ 533400 w 1431925"/>
                  <a:gd name="connsiteY0" fmla="*/ 0 h 1162050"/>
                  <a:gd name="connsiteX1" fmla="*/ 0 w 1431925"/>
                  <a:gd name="connsiteY1" fmla="*/ 682625 h 1162050"/>
                  <a:gd name="connsiteX2" fmla="*/ 209550 w 1431925"/>
                  <a:gd name="connsiteY2" fmla="*/ 641350 h 1162050"/>
                  <a:gd name="connsiteX3" fmla="*/ 215900 w 1431925"/>
                  <a:gd name="connsiteY3" fmla="*/ 787400 h 1162050"/>
                  <a:gd name="connsiteX4" fmla="*/ 368300 w 1431925"/>
                  <a:gd name="connsiteY4" fmla="*/ 647700 h 1162050"/>
                  <a:gd name="connsiteX5" fmla="*/ 479425 w 1431925"/>
                  <a:gd name="connsiteY5" fmla="*/ 831850 h 1162050"/>
                  <a:gd name="connsiteX6" fmla="*/ 590550 w 1431925"/>
                  <a:gd name="connsiteY6" fmla="*/ 638175 h 1162050"/>
                  <a:gd name="connsiteX7" fmla="*/ 987425 w 1431925"/>
                  <a:gd name="connsiteY7" fmla="*/ 1082675 h 1162050"/>
                  <a:gd name="connsiteX8" fmla="*/ 904875 w 1431925"/>
                  <a:gd name="connsiteY8" fmla="*/ 641350 h 1162050"/>
                  <a:gd name="connsiteX9" fmla="*/ 1431925 w 1431925"/>
                  <a:gd name="connsiteY9" fmla="*/ 1162050 h 1162050"/>
                  <a:gd name="connsiteX10" fmla="*/ 533400 w 1431925"/>
                  <a:gd name="connsiteY10" fmla="*/ 0 h 1162050"/>
                  <a:gd name="connsiteX0" fmla="*/ 533400 w 1431925"/>
                  <a:gd name="connsiteY0" fmla="*/ 0 h 1155700"/>
                  <a:gd name="connsiteX1" fmla="*/ 0 w 1431925"/>
                  <a:gd name="connsiteY1" fmla="*/ 682625 h 1155700"/>
                  <a:gd name="connsiteX2" fmla="*/ 209550 w 1431925"/>
                  <a:gd name="connsiteY2" fmla="*/ 641350 h 1155700"/>
                  <a:gd name="connsiteX3" fmla="*/ 215900 w 1431925"/>
                  <a:gd name="connsiteY3" fmla="*/ 787400 h 1155700"/>
                  <a:gd name="connsiteX4" fmla="*/ 368300 w 1431925"/>
                  <a:gd name="connsiteY4" fmla="*/ 647700 h 1155700"/>
                  <a:gd name="connsiteX5" fmla="*/ 479425 w 1431925"/>
                  <a:gd name="connsiteY5" fmla="*/ 831850 h 1155700"/>
                  <a:gd name="connsiteX6" fmla="*/ 590550 w 1431925"/>
                  <a:gd name="connsiteY6" fmla="*/ 638175 h 1155700"/>
                  <a:gd name="connsiteX7" fmla="*/ 987425 w 1431925"/>
                  <a:gd name="connsiteY7" fmla="*/ 1082675 h 1155700"/>
                  <a:gd name="connsiteX8" fmla="*/ 904875 w 1431925"/>
                  <a:gd name="connsiteY8" fmla="*/ 641350 h 1155700"/>
                  <a:gd name="connsiteX9" fmla="*/ 1431925 w 1431925"/>
                  <a:gd name="connsiteY9" fmla="*/ 1155700 h 1155700"/>
                  <a:gd name="connsiteX10" fmla="*/ 533400 w 1431925"/>
                  <a:gd name="connsiteY10" fmla="*/ 0 h 115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31925" h="1155700">
                    <a:moveTo>
                      <a:pt x="533400" y="0"/>
                    </a:moveTo>
                    <a:lnTo>
                      <a:pt x="0" y="682625"/>
                    </a:lnTo>
                    <a:lnTo>
                      <a:pt x="209550" y="641350"/>
                    </a:lnTo>
                    <a:lnTo>
                      <a:pt x="215900" y="787400"/>
                    </a:lnTo>
                    <a:lnTo>
                      <a:pt x="368300" y="647700"/>
                    </a:lnTo>
                    <a:lnTo>
                      <a:pt x="479425" y="831850"/>
                    </a:lnTo>
                    <a:lnTo>
                      <a:pt x="590550" y="638175"/>
                    </a:lnTo>
                    <a:lnTo>
                      <a:pt x="987425" y="1082675"/>
                    </a:lnTo>
                    <a:lnTo>
                      <a:pt x="904875" y="641350"/>
                    </a:lnTo>
                    <a:lnTo>
                      <a:pt x="1431925" y="1155700"/>
                    </a:lnTo>
                    <a:lnTo>
                      <a:pt x="53340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09" name="Groep 208">
              <a:extLst>
                <a:ext uri="{FF2B5EF4-FFF2-40B4-BE49-F238E27FC236}">
                  <a16:creationId xmlns:a16="http://schemas.microsoft.com/office/drawing/2014/main" id="{19E61BD2-A95E-40AF-A9B2-AFC76A6DB526}"/>
                </a:ext>
              </a:extLst>
            </p:cNvPr>
            <p:cNvGrpSpPr/>
            <p:nvPr/>
          </p:nvGrpSpPr>
          <p:grpSpPr>
            <a:xfrm>
              <a:off x="1043779" y="1213579"/>
              <a:ext cx="4421878" cy="3530936"/>
              <a:chOff x="1397904" y="-3799551"/>
              <a:chExt cx="4421878" cy="3530936"/>
            </a:xfrm>
          </p:grpSpPr>
          <p:sp>
            <p:nvSpPr>
              <p:cNvPr id="210" name="Gelijkbenige driehoek 209">
                <a:extLst>
                  <a:ext uri="{FF2B5EF4-FFF2-40B4-BE49-F238E27FC236}">
                    <a16:creationId xmlns:a16="http://schemas.microsoft.com/office/drawing/2014/main" id="{90D50ADB-D558-49C0-AFFA-C1EBC1B2E899}"/>
                  </a:ext>
                </a:extLst>
              </p:cNvPr>
              <p:cNvSpPr/>
              <p:nvPr/>
            </p:nvSpPr>
            <p:spPr>
              <a:xfrm>
                <a:off x="1397904" y="-3799549"/>
                <a:ext cx="4421878" cy="3530934"/>
              </a:xfrm>
              <a:prstGeom prst="triangl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11" name="Vrije vorm: vorm 210">
                <a:extLst>
                  <a:ext uri="{FF2B5EF4-FFF2-40B4-BE49-F238E27FC236}">
                    <a16:creationId xmlns:a16="http://schemas.microsoft.com/office/drawing/2014/main" id="{86AFAC4A-56EF-4ADE-A7E5-4A21455D2521}"/>
                  </a:ext>
                </a:extLst>
              </p:cNvPr>
              <p:cNvSpPr/>
              <p:nvPr/>
            </p:nvSpPr>
            <p:spPr>
              <a:xfrm>
                <a:off x="3157200" y="-3799551"/>
                <a:ext cx="989013" cy="962025"/>
              </a:xfrm>
              <a:custGeom>
                <a:avLst/>
                <a:gdLst>
                  <a:gd name="connsiteX0" fmla="*/ 428625 w 962025"/>
                  <a:gd name="connsiteY0" fmla="*/ 0 h 981075"/>
                  <a:gd name="connsiteX1" fmla="*/ 0 w 962025"/>
                  <a:gd name="connsiteY1" fmla="*/ 704850 h 981075"/>
                  <a:gd name="connsiteX2" fmla="*/ 95250 w 962025"/>
                  <a:gd name="connsiteY2" fmla="*/ 952500 h 981075"/>
                  <a:gd name="connsiteX3" fmla="*/ 342900 w 962025"/>
                  <a:gd name="connsiteY3" fmla="*/ 704850 h 981075"/>
                  <a:gd name="connsiteX4" fmla="*/ 647700 w 962025"/>
                  <a:gd name="connsiteY4" fmla="*/ 981075 h 981075"/>
                  <a:gd name="connsiteX5" fmla="*/ 800100 w 962025"/>
                  <a:gd name="connsiteY5" fmla="*/ 781050 h 981075"/>
                  <a:gd name="connsiteX6" fmla="*/ 962025 w 962025"/>
                  <a:gd name="connsiteY6" fmla="*/ 866775 h 981075"/>
                  <a:gd name="connsiteX7" fmla="*/ 428625 w 962025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04775 w 971550"/>
                  <a:gd name="connsiteY2" fmla="*/ 952500 h 981075"/>
                  <a:gd name="connsiteX3" fmla="*/ 352425 w 971550"/>
                  <a:gd name="connsiteY3" fmla="*/ 70485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52425 w 971550"/>
                  <a:gd name="connsiteY3" fmla="*/ 70485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65125 w 971550"/>
                  <a:gd name="connsiteY3" fmla="*/ 63500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49250 w 971550"/>
                  <a:gd name="connsiteY3" fmla="*/ 54610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42900 w 971550"/>
                  <a:gd name="connsiteY3" fmla="*/ 644525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66750 w 971550"/>
                  <a:gd name="connsiteY4" fmla="*/ 860425 h 962025"/>
                  <a:gd name="connsiteX5" fmla="*/ 809625 w 971550"/>
                  <a:gd name="connsiteY5" fmla="*/ 7810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809625 w 971550"/>
                  <a:gd name="connsiteY5" fmla="*/ 7810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793750 w 971550"/>
                  <a:gd name="connsiteY5" fmla="*/ 714375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777875 w 971550"/>
                  <a:gd name="connsiteY5" fmla="*/ 7429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4725"/>
                  <a:gd name="connsiteY0" fmla="*/ 0 h 962025"/>
                  <a:gd name="connsiteX1" fmla="*/ 0 w 974725"/>
                  <a:gd name="connsiteY1" fmla="*/ 720725 h 962025"/>
                  <a:gd name="connsiteX2" fmla="*/ 139700 w 974725"/>
                  <a:gd name="connsiteY2" fmla="*/ 962025 h 962025"/>
                  <a:gd name="connsiteX3" fmla="*/ 342900 w 974725"/>
                  <a:gd name="connsiteY3" fmla="*/ 644525 h 962025"/>
                  <a:gd name="connsiteX4" fmla="*/ 650875 w 974725"/>
                  <a:gd name="connsiteY4" fmla="*/ 958850 h 962025"/>
                  <a:gd name="connsiteX5" fmla="*/ 777875 w 974725"/>
                  <a:gd name="connsiteY5" fmla="*/ 742950 h 962025"/>
                  <a:gd name="connsiteX6" fmla="*/ 974725 w 974725"/>
                  <a:gd name="connsiteY6" fmla="*/ 863600 h 962025"/>
                  <a:gd name="connsiteX7" fmla="*/ 438150 w 974725"/>
                  <a:gd name="connsiteY7" fmla="*/ 0 h 962025"/>
                  <a:gd name="connsiteX0" fmla="*/ 447675 w 984250"/>
                  <a:gd name="connsiteY0" fmla="*/ 0 h 962025"/>
                  <a:gd name="connsiteX1" fmla="*/ 0 w 984250"/>
                  <a:gd name="connsiteY1" fmla="*/ 715962 h 962025"/>
                  <a:gd name="connsiteX2" fmla="*/ 149225 w 984250"/>
                  <a:gd name="connsiteY2" fmla="*/ 962025 h 962025"/>
                  <a:gd name="connsiteX3" fmla="*/ 352425 w 984250"/>
                  <a:gd name="connsiteY3" fmla="*/ 644525 h 962025"/>
                  <a:gd name="connsiteX4" fmla="*/ 660400 w 984250"/>
                  <a:gd name="connsiteY4" fmla="*/ 958850 h 962025"/>
                  <a:gd name="connsiteX5" fmla="*/ 787400 w 984250"/>
                  <a:gd name="connsiteY5" fmla="*/ 742950 h 962025"/>
                  <a:gd name="connsiteX6" fmla="*/ 984250 w 984250"/>
                  <a:gd name="connsiteY6" fmla="*/ 863600 h 962025"/>
                  <a:gd name="connsiteX7" fmla="*/ 447675 w 984250"/>
                  <a:gd name="connsiteY7" fmla="*/ 0 h 962025"/>
                  <a:gd name="connsiteX0" fmla="*/ 447675 w 989013"/>
                  <a:gd name="connsiteY0" fmla="*/ 0 h 962025"/>
                  <a:gd name="connsiteX1" fmla="*/ 0 w 989013"/>
                  <a:gd name="connsiteY1" fmla="*/ 715962 h 962025"/>
                  <a:gd name="connsiteX2" fmla="*/ 149225 w 989013"/>
                  <a:gd name="connsiteY2" fmla="*/ 962025 h 962025"/>
                  <a:gd name="connsiteX3" fmla="*/ 352425 w 989013"/>
                  <a:gd name="connsiteY3" fmla="*/ 644525 h 962025"/>
                  <a:gd name="connsiteX4" fmla="*/ 660400 w 989013"/>
                  <a:gd name="connsiteY4" fmla="*/ 958850 h 962025"/>
                  <a:gd name="connsiteX5" fmla="*/ 787400 w 989013"/>
                  <a:gd name="connsiteY5" fmla="*/ 742950 h 962025"/>
                  <a:gd name="connsiteX6" fmla="*/ 989013 w 989013"/>
                  <a:gd name="connsiteY6" fmla="*/ 858837 h 962025"/>
                  <a:gd name="connsiteX7" fmla="*/ 447675 w 989013"/>
                  <a:gd name="connsiteY7" fmla="*/ 0 h 962025"/>
                  <a:gd name="connsiteX0" fmla="*/ 452437 w 989013"/>
                  <a:gd name="connsiteY0" fmla="*/ 0 h 978694"/>
                  <a:gd name="connsiteX1" fmla="*/ 0 w 989013"/>
                  <a:gd name="connsiteY1" fmla="*/ 732631 h 978694"/>
                  <a:gd name="connsiteX2" fmla="*/ 149225 w 989013"/>
                  <a:gd name="connsiteY2" fmla="*/ 978694 h 978694"/>
                  <a:gd name="connsiteX3" fmla="*/ 352425 w 989013"/>
                  <a:gd name="connsiteY3" fmla="*/ 661194 h 978694"/>
                  <a:gd name="connsiteX4" fmla="*/ 660400 w 989013"/>
                  <a:gd name="connsiteY4" fmla="*/ 975519 h 978694"/>
                  <a:gd name="connsiteX5" fmla="*/ 787400 w 989013"/>
                  <a:gd name="connsiteY5" fmla="*/ 759619 h 978694"/>
                  <a:gd name="connsiteX6" fmla="*/ 989013 w 989013"/>
                  <a:gd name="connsiteY6" fmla="*/ 875506 h 978694"/>
                  <a:gd name="connsiteX7" fmla="*/ 452437 w 989013"/>
                  <a:gd name="connsiteY7" fmla="*/ 0 h 978694"/>
                  <a:gd name="connsiteX0" fmla="*/ 435768 w 989013"/>
                  <a:gd name="connsiteY0" fmla="*/ 0 h 854869"/>
                  <a:gd name="connsiteX1" fmla="*/ 0 w 989013"/>
                  <a:gd name="connsiteY1" fmla="*/ 608806 h 854869"/>
                  <a:gd name="connsiteX2" fmla="*/ 149225 w 989013"/>
                  <a:gd name="connsiteY2" fmla="*/ 854869 h 854869"/>
                  <a:gd name="connsiteX3" fmla="*/ 352425 w 989013"/>
                  <a:gd name="connsiteY3" fmla="*/ 537369 h 854869"/>
                  <a:gd name="connsiteX4" fmla="*/ 660400 w 989013"/>
                  <a:gd name="connsiteY4" fmla="*/ 851694 h 854869"/>
                  <a:gd name="connsiteX5" fmla="*/ 787400 w 989013"/>
                  <a:gd name="connsiteY5" fmla="*/ 635794 h 854869"/>
                  <a:gd name="connsiteX6" fmla="*/ 989013 w 989013"/>
                  <a:gd name="connsiteY6" fmla="*/ 751681 h 854869"/>
                  <a:gd name="connsiteX7" fmla="*/ 435768 w 989013"/>
                  <a:gd name="connsiteY7" fmla="*/ 0 h 854869"/>
                  <a:gd name="connsiteX0" fmla="*/ 447675 w 989013"/>
                  <a:gd name="connsiteY0" fmla="*/ 0 h 957262"/>
                  <a:gd name="connsiteX1" fmla="*/ 0 w 989013"/>
                  <a:gd name="connsiteY1" fmla="*/ 711199 h 957262"/>
                  <a:gd name="connsiteX2" fmla="*/ 149225 w 989013"/>
                  <a:gd name="connsiteY2" fmla="*/ 957262 h 957262"/>
                  <a:gd name="connsiteX3" fmla="*/ 352425 w 989013"/>
                  <a:gd name="connsiteY3" fmla="*/ 639762 h 957262"/>
                  <a:gd name="connsiteX4" fmla="*/ 660400 w 989013"/>
                  <a:gd name="connsiteY4" fmla="*/ 954087 h 957262"/>
                  <a:gd name="connsiteX5" fmla="*/ 787400 w 989013"/>
                  <a:gd name="connsiteY5" fmla="*/ 738187 h 957262"/>
                  <a:gd name="connsiteX6" fmla="*/ 989013 w 989013"/>
                  <a:gd name="connsiteY6" fmla="*/ 854074 h 957262"/>
                  <a:gd name="connsiteX7" fmla="*/ 447675 w 989013"/>
                  <a:gd name="connsiteY7" fmla="*/ 0 h 957262"/>
                  <a:gd name="connsiteX0" fmla="*/ 452438 w 989013"/>
                  <a:gd name="connsiteY0" fmla="*/ 0 h 962025"/>
                  <a:gd name="connsiteX1" fmla="*/ 0 w 989013"/>
                  <a:gd name="connsiteY1" fmla="*/ 715962 h 962025"/>
                  <a:gd name="connsiteX2" fmla="*/ 149225 w 989013"/>
                  <a:gd name="connsiteY2" fmla="*/ 962025 h 962025"/>
                  <a:gd name="connsiteX3" fmla="*/ 352425 w 989013"/>
                  <a:gd name="connsiteY3" fmla="*/ 644525 h 962025"/>
                  <a:gd name="connsiteX4" fmla="*/ 660400 w 989013"/>
                  <a:gd name="connsiteY4" fmla="*/ 958850 h 962025"/>
                  <a:gd name="connsiteX5" fmla="*/ 787400 w 989013"/>
                  <a:gd name="connsiteY5" fmla="*/ 742950 h 962025"/>
                  <a:gd name="connsiteX6" fmla="*/ 989013 w 989013"/>
                  <a:gd name="connsiteY6" fmla="*/ 858837 h 962025"/>
                  <a:gd name="connsiteX7" fmla="*/ 452438 w 989013"/>
                  <a:gd name="connsiteY7" fmla="*/ 0 h 962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013" h="962025">
                    <a:moveTo>
                      <a:pt x="452438" y="0"/>
                    </a:moveTo>
                    <a:lnTo>
                      <a:pt x="0" y="715962"/>
                    </a:lnTo>
                    <a:lnTo>
                      <a:pt x="149225" y="962025"/>
                    </a:lnTo>
                    <a:lnTo>
                      <a:pt x="352425" y="644525"/>
                    </a:lnTo>
                    <a:lnTo>
                      <a:pt x="660400" y="958850"/>
                    </a:lnTo>
                    <a:lnTo>
                      <a:pt x="787400" y="742950"/>
                    </a:lnTo>
                    <a:lnTo>
                      <a:pt x="989013" y="858837"/>
                    </a:lnTo>
                    <a:lnTo>
                      <a:pt x="45243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sp>
          <p:nvSpPr>
            <p:cNvPr id="212" name="Vrije vorm: vorm 211">
              <a:extLst>
                <a:ext uri="{FF2B5EF4-FFF2-40B4-BE49-F238E27FC236}">
                  <a16:creationId xmlns:a16="http://schemas.microsoft.com/office/drawing/2014/main" id="{819629F2-39A4-4086-974E-C4900213B185}"/>
                </a:ext>
              </a:extLst>
            </p:cNvPr>
            <p:cNvSpPr/>
            <p:nvPr/>
          </p:nvSpPr>
          <p:spPr>
            <a:xfrm rot="21392653">
              <a:off x="1343447" y="2455589"/>
              <a:ext cx="1937776" cy="932213"/>
            </a:xfrm>
            <a:custGeom>
              <a:avLst/>
              <a:gdLst>
                <a:gd name="connsiteX0" fmla="*/ 12700 w 1149350"/>
                <a:gd name="connsiteY0" fmla="*/ 549275 h 552450"/>
                <a:gd name="connsiteX1" fmla="*/ 1114425 w 1149350"/>
                <a:gd name="connsiteY1" fmla="*/ 552450 h 552450"/>
                <a:gd name="connsiteX2" fmla="*/ 1149350 w 1149350"/>
                <a:gd name="connsiteY2" fmla="*/ 463550 h 552450"/>
                <a:gd name="connsiteX3" fmla="*/ 1063625 w 1149350"/>
                <a:gd name="connsiteY3" fmla="*/ 447675 h 552450"/>
                <a:gd name="connsiteX4" fmla="*/ 1057275 w 1149350"/>
                <a:gd name="connsiteY4" fmla="*/ 339725 h 552450"/>
                <a:gd name="connsiteX5" fmla="*/ 955675 w 1149350"/>
                <a:gd name="connsiteY5" fmla="*/ 327025 h 552450"/>
                <a:gd name="connsiteX6" fmla="*/ 901700 w 1149350"/>
                <a:gd name="connsiteY6" fmla="*/ 209550 h 552450"/>
                <a:gd name="connsiteX7" fmla="*/ 898525 w 1149350"/>
                <a:gd name="connsiteY7" fmla="*/ 161925 h 552450"/>
                <a:gd name="connsiteX8" fmla="*/ 854075 w 1149350"/>
                <a:gd name="connsiteY8" fmla="*/ 165100 h 552450"/>
                <a:gd name="connsiteX9" fmla="*/ 742950 w 1149350"/>
                <a:gd name="connsiteY9" fmla="*/ 0 h 552450"/>
                <a:gd name="connsiteX10" fmla="*/ 549275 w 1149350"/>
                <a:gd name="connsiteY10" fmla="*/ 95250 h 552450"/>
                <a:gd name="connsiteX11" fmla="*/ 466725 w 1149350"/>
                <a:gd name="connsiteY11" fmla="*/ 85725 h 552450"/>
                <a:gd name="connsiteX12" fmla="*/ 444500 w 1149350"/>
                <a:gd name="connsiteY12" fmla="*/ 174625 h 552450"/>
                <a:gd name="connsiteX13" fmla="*/ 222250 w 1149350"/>
                <a:gd name="connsiteY13" fmla="*/ 187325 h 552450"/>
                <a:gd name="connsiteX14" fmla="*/ 171450 w 1149350"/>
                <a:gd name="connsiteY14" fmla="*/ 406400 h 552450"/>
                <a:gd name="connsiteX15" fmla="*/ 101600 w 1149350"/>
                <a:gd name="connsiteY15" fmla="*/ 412750 h 552450"/>
                <a:gd name="connsiteX16" fmla="*/ 98425 w 1149350"/>
                <a:gd name="connsiteY16" fmla="*/ 463550 h 552450"/>
                <a:gd name="connsiteX17" fmla="*/ 0 w 1149350"/>
                <a:gd name="connsiteY17" fmla="*/ 473075 h 552450"/>
                <a:gd name="connsiteX18" fmla="*/ 12700 w 1149350"/>
                <a:gd name="connsiteY18" fmla="*/ 549275 h 552450"/>
                <a:gd name="connsiteX0" fmla="*/ 12700 w 1149350"/>
                <a:gd name="connsiteY0" fmla="*/ 552907 h 556082"/>
                <a:gd name="connsiteX1" fmla="*/ 1114425 w 1149350"/>
                <a:gd name="connsiteY1" fmla="*/ 556082 h 556082"/>
                <a:gd name="connsiteX2" fmla="*/ 1149350 w 1149350"/>
                <a:gd name="connsiteY2" fmla="*/ 467182 h 556082"/>
                <a:gd name="connsiteX3" fmla="*/ 1063625 w 1149350"/>
                <a:gd name="connsiteY3" fmla="*/ 451307 h 556082"/>
                <a:gd name="connsiteX4" fmla="*/ 1057275 w 1149350"/>
                <a:gd name="connsiteY4" fmla="*/ 343357 h 556082"/>
                <a:gd name="connsiteX5" fmla="*/ 955675 w 1149350"/>
                <a:gd name="connsiteY5" fmla="*/ 330657 h 556082"/>
                <a:gd name="connsiteX6" fmla="*/ 901700 w 1149350"/>
                <a:gd name="connsiteY6" fmla="*/ 213182 h 556082"/>
                <a:gd name="connsiteX7" fmla="*/ 898525 w 1149350"/>
                <a:gd name="connsiteY7" fmla="*/ 165557 h 556082"/>
                <a:gd name="connsiteX8" fmla="*/ 854075 w 1149350"/>
                <a:gd name="connsiteY8" fmla="*/ 168732 h 556082"/>
                <a:gd name="connsiteX9" fmla="*/ 742950 w 1149350"/>
                <a:gd name="connsiteY9" fmla="*/ 3632 h 556082"/>
                <a:gd name="connsiteX10" fmla="*/ 549275 w 1149350"/>
                <a:gd name="connsiteY10" fmla="*/ 98882 h 556082"/>
                <a:gd name="connsiteX11" fmla="*/ 466725 w 1149350"/>
                <a:gd name="connsiteY11" fmla="*/ 89357 h 556082"/>
                <a:gd name="connsiteX12" fmla="*/ 444500 w 1149350"/>
                <a:gd name="connsiteY12" fmla="*/ 178257 h 556082"/>
                <a:gd name="connsiteX13" fmla="*/ 222250 w 1149350"/>
                <a:gd name="connsiteY13" fmla="*/ 190957 h 556082"/>
                <a:gd name="connsiteX14" fmla="*/ 171450 w 1149350"/>
                <a:gd name="connsiteY14" fmla="*/ 410032 h 556082"/>
                <a:gd name="connsiteX15" fmla="*/ 101600 w 1149350"/>
                <a:gd name="connsiteY15" fmla="*/ 416382 h 556082"/>
                <a:gd name="connsiteX16" fmla="*/ 98425 w 1149350"/>
                <a:gd name="connsiteY16" fmla="*/ 467182 h 556082"/>
                <a:gd name="connsiteX17" fmla="*/ 0 w 1149350"/>
                <a:gd name="connsiteY17" fmla="*/ 476707 h 556082"/>
                <a:gd name="connsiteX18" fmla="*/ 12700 w 1149350"/>
                <a:gd name="connsiteY18" fmla="*/ 552907 h 556082"/>
                <a:gd name="connsiteX0" fmla="*/ 12700 w 1149350"/>
                <a:gd name="connsiteY0" fmla="*/ 562126 h 565301"/>
                <a:gd name="connsiteX1" fmla="*/ 1114425 w 1149350"/>
                <a:gd name="connsiteY1" fmla="*/ 565301 h 565301"/>
                <a:gd name="connsiteX2" fmla="*/ 1149350 w 1149350"/>
                <a:gd name="connsiteY2" fmla="*/ 476401 h 565301"/>
                <a:gd name="connsiteX3" fmla="*/ 1063625 w 1149350"/>
                <a:gd name="connsiteY3" fmla="*/ 460526 h 565301"/>
                <a:gd name="connsiteX4" fmla="*/ 1057275 w 1149350"/>
                <a:gd name="connsiteY4" fmla="*/ 352576 h 565301"/>
                <a:gd name="connsiteX5" fmla="*/ 955675 w 1149350"/>
                <a:gd name="connsiteY5" fmla="*/ 339876 h 565301"/>
                <a:gd name="connsiteX6" fmla="*/ 901700 w 1149350"/>
                <a:gd name="connsiteY6" fmla="*/ 222401 h 565301"/>
                <a:gd name="connsiteX7" fmla="*/ 898525 w 1149350"/>
                <a:gd name="connsiteY7" fmla="*/ 174776 h 565301"/>
                <a:gd name="connsiteX8" fmla="*/ 854075 w 1149350"/>
                <a:gd name="connsiteY8" fmla="*/ 177951 h 565301"/>
                <a:gd name="connsiteX9" fmla="*/ 736600 w 1149350"/>
                <a:gd name="connsiteY9" fmla="*/ 3326 h 565301"/>
                <a:gd name="connsiteX10" fmla="*/ 549275 w 1149350"/>
                <a:gd name="connsiteY10" fmla="*/ 108101 h 565301"/>
                <a:gd name="connsiteX11" fmla="*/ 466725 w 1149350"/>
                <a:gd name="connsiteY11" fmla="*/ 98576 h 565301"/>
                <a:gd name="connsiteX12" fmla="*/ 444500 w 1149350"/>
                <a:gd name="connsiteY12" fmla="*/ 187476 h 565301"/>
                <a:gd name="connsiteX13" fmla="*/ 222250 w 1149350"/>
                <a:gd name="connsiteY13" fmla="*/ 200176 h 565301"/>
                <a:gd name="connsiteX14" fmla="*/ 171450 w 1149350"/>
                <a:gd name="connsiteY14" fmla="*/ 419251 h 565301"/>
                <a:gd name="connsiteX15" fmla="*/ 101600 w 1149350"/>
                <a:gd name="connsiteY15" fmla="*/ 425601 h 565301"/>
                <a:gd name="connsiteX16" fmla="*/ 98425 w 1149350"/>
                <a:gd name="connsiteY16" fmla="*/ 476401 h 565301"/>
                <a:gd name="connsiteX17" fmla="*/ 0 w 1149350"/>
                <a:gd name="connsiteY17" fmla="*/ 485926 h 565301"/>
                <a:gd name="connsiteX18" fmla="*/ 12700 w 1149350"/>
                <a:gd name="connsiteY18" fmla="*/ 562126 h 565301"/>
                <a:gd name="connsiteX0" fmla="*/ 12700 w 1149350"/>
                <a:gd name="connsiteY0" fmla="*/ 564721 h 567896"/>
                <a:gd name="connsiteX1" fmla="*/ 1114425 w 1149350"/>
                <a:gd name="connsiteY1" fmla="*/ 567896 h 567896"/>
                <a:gd name="connsiteX2" fmla="*/ 1149350 w 1149350"/>
                <a:gd name="connsiteY2" fmla="*/ 478996 h 567896"/>
                <a:gd name="connsiteX3" fmla="*/ 1063625 w 1149350"/>
                <a:gd name="connsiteY3" fmla="*/ 463121 h 567896"/>
                <a:gd name="connsiteX4" fmla="*/ 1057275 w 1149350"/>
                <a:gd name="connsiteY4" fmla="*/ 355171 h 567896"/>
                <a:gd name="connsiteX5" fmla="*/ 955675 w 1149350"/>
                <a:gd name="connsiteY5" fmla="*/ 342471 h 567896"/>
                <a:gd name="connsiteX6" fmla="*/ 901700 w 1149350"/>
                <a:gd name="connsiteY6" fmla="*/ 224996 h 567896"/>
                <a:gd name="connsiteX7" fmla="*/ 898525 w 1149350"/>
                <a:gd name="connsiteY7" fmla="*/ 177371 h 567896"/>
                <a:gd name="connsiteX8" fmla="*/ 854075 w 1149350"/>
                <a:gd name="connsiteY8" fmla="*/ 180546 h 567896"/>
                <a:gd name="connsiteX9" fmla="*/ 736600 w 1149350"/>
                <a:gd name="connsiteY9" fmla="*/ 5921 h 567896"/>
                <a:gd name="connsiteX10" fmla="*/ 549275 w 1149350"/>
                <a:gd name="connsiteY10" fmla="*/ 110696 h 567896"/>
                <a:gd name="connsiteX11" fmla="*/ 466725 w 1149350"/>
                <a:gd name="connsiteY11" fmla="*/ 101171 h 567896"/>
                <a:gd name="connsiteX12" fmla="*/ 444500 w 1149350"/>
                <a:gd name="connsiteY12" fmla="*/ 190071 h 567896"/>
                <a:gd name="connsiteX13" fmla="*/ 222250 w 1149350"/>
                <a:gd name="connsiteY13" fmla="*/ 202771 h 567896"/>
                <a:gd name="connsiteX14" fmla="*/ 171450 w 1149350"/>
                <a:gd name="connsiteY14" fmla="*/ 421846 h 567896"/>
                <a:gd name="connsiteX15" fmla="*/ 101600 w 1149350"/>
                <a:gd name="connsiteY15" fmla="*/ 428196 h 567896"/>
                <a:gd name="connsiteX16" fmla="*/ 98425 w 1149350"/>
                <a:gd name="connsiteY16" fmla="*/ 478996 h 567896"/>
                <a:gd name="connsiteX17" fmla="*/ 0 w 1149350"/>
                <a:gd name="connsiteY17" fmla="*/ 488521 h 567896"/>
                <a:gd name="connsiteX18" fmla="*/ 12700 w 1149350"/>
                <a:gd name="connsiteY18" fmla="*/ 564721 h 567896"/>
                <a:gd name="connsiteX0" fmla="*/ 12700 w 1149350"/>
                <a:gd name="connsiteY0" fmla="*/ 566699 h 569874"/>
                <a:gd name="connsiteX1" fmla="*/ 1114425 w 1149350"/>
                <a:gd name="connsiteY1" fmla="*/ 569874 h 569874"/>
                <a:gd name="connsiteX2" fmla="*/ 1149350 w 1149350"/>
                <a:gd name="connsiteY2" fmla="*/ 480974 h 569874"/>
                <a:gd name="connsiteX3" fmla="*/ 1063625 w 1149350"/>
                <a:gd name="connsiteY3" fmla="*/ 465099 h 569874"/>
                <a:gd name="connsiteX4" fmla="*/ 1057275 w 1149350"/>
                <a:gd name="connsiteY4" fmla="*/ 357149 h 569874"/>
                <a:gd name="connsiteX5" fmla="*/ 955675 w 1149350"/>
                <a:gd name="connsiteY5" fmla="*/ 344449 h 569874"/>
                <a:gd name="connsiteX6" fmla="*/ 901700 w 1149350"/>
                <a:gd name="connsiteY6" fmla="*/ 226974 h 569874"/>
                <a:gd name="connsiteX7" fmla="*/ 898525 w 1149350"/>
                <a:gd name="connsiteY7" fmla="*/ 179349 h 569874"/>
                <a:gd name="connsiteX8" fmla="*/ 854075 w 1149350"/>
                <a:gd name="connsiteY8" fmla="*/ 182524 h 569874"/>
                <a:gd name="connsiteX9" fmla="*/ 736600 w 1149350"/>
                <a:gd name="connsiteY9" fmla="*/ 7899 h 569874"/>
                <a:gd name="connsiteX10" fmla="*/ 549275 w 1149350"/>
                <a:gd name="connsiteY10" fmla="*/ 112674 h 569874"/>
                <a:gd name="connsiteX11" fmla="*/ 466725 w 1149350"/>
                <a:gd name="connsiteY11" fmla="*/ 103149 h 569874"/>
                <a:gd name="connsiteX12" fmla="*/ 444500 w 1149350"/>
                <a:gd name="connsiteY12" fmla="*/ 192049 h 569874"/>
                <a:gd name="connsiteX13" fmla="*/ 222250 w 1149350"/>
                <a:gd name="connsiteY13" fmla="*/ 204749 h 569874"/>
                <a:gd name="connsiteX14" fmla="*/ 171450 w 1149350"/>
                <a:gd name="connsiteY14" fmla="*/ 423824 h 569874"/>
                <a:gd name="connsiteX15" fmla="*/ 101600 w 1149350"/>
                <a:gd name="connsiteY15" fmla="*/ 430174 h 569874"/>
                <a:gd name="connsiteX16" fmla="*/ 98425 w 1149350"/>
                <a:gd name="connsiteY16" fmla="*/ 480974 h 569874"/>
                <a:gd name="connsiteX17" fmla="*/ 0 w 1149350"/>
                <a:gd name="connsiteY17" fmla="*/ 490499 h 569874"/>
                <a:gd name="connsiteX18" fmla="*/ 12700 w 1149350"/>
                <a:gd name="connsiteY18" fmla="*/ 566699 h 569874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4630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57496"/>
                <a:gd name="connsiteY0" fmla="*/ 563780 h 566955"/>
                <a:gd name="connsiteX1" fmla="*/ 1114425 w 1157496"/>
                <a:gd name="connsiteY1" fmla="*/ 566955 h 566955"/>
                <a:gd name="connsiteX2" fmla="*/ 1149350 w 1157496"/>
                <a:gd name="connsiteY2" fmla="*/ 446305 h 566955"/>
                <a:gd name="connsiteX3" fmla="*/ 1063625 w 1157496"/>
                <a:gd name="connsiteY3" fmla="*/ 462180 h 566955"/>
                <a:gd name="connsiteX4" fmla="*/ 1057275 w 1157496"/>
                <a:gd name="connsiteY4" fmla="*/ 354230 h 566955"/>
                <a:gd name="connsiteX5" fmla="*/ 955675 w 1157496"/>
                <a:gd name="connsiteY5" fmla="*/ 341530 h 566955"/>
                <a:gd name="connsiteX6" fmla="*/ 901700 w 1157496"/>
                <a:gd name="connsiteY6" fmla="*/ 224055 h 566955"/>
                <a:gd name="connsiteX7" fmla="*/ 898525 w 1157496"/>
                <a:gd name="connsiteY7" fmla="*/ 176430 h 566955"/>
                <a:gd name="connsiteX8" fmla="*/ 854075 w 1157496"/>
                <a:gd name="connsiteY8" fmla="*/ 179605 h 566955"/>
                <a:gd name="connsiteX9" fmla="*/ 765175 w 1157496"/>
                <a:gd name="connsiteY9" fmla="*/ 8155 h 566955"/>
                <a:gd name="connsiteX10" fmla="*/ 549275 w 1157496"/>
                <a:gd name="connsiteY10" fmla="*/ 109755 h 566955"/>
                <a:gd name="connsiteX11" fmla="*/ 466725 w 1157496"/>
                <a:gd name="connsiteY11" fmla="*/ 100230 h 566955"/>
                <a:gd name="connsiteX12" fmla="*/ 444500 w 1157496"/>
                <a:gd name="connsiteY12" fmla="*/ 189130 h 566955"/>
                <a:gd name="connsiteX13" fmla="*/ 222250 w 1157496"/>
                <a:gd name="connsiteY13" fmla="*/ 201830 h 566955"/>
                <a:gd name="connsiteX14" fmla="*/ 171450 w 1157496"/>
                <a:gd name="connsiteY14" fmla="*/ 420905 h 566955"/>
                <a:gd name="connsiteX15" fmla="*/ 101600 w 1157496"/>
                <a:gd name="connsiteY15" fmla="*/ 427255 h 566955"/>
                <a:gd name="connsiteX16" fmla="*/ 98425 w 1157496"/>
                <a:gd name="connsiteY16" fmla="*/ 478055 h 566955"/>
                <a:gd name="connsiteX17" fmla="*/ 0 w 1157496"/>
                <a:gd name="connsiteY17" fmla="*/ 487580 h 566955"/>
                <a:gd name="connsiteX18" fmla="*/ 12700 w 1157496"/>
                <a:gd name="connsiteY18" fmla="*/ 563780 h 566955"/>
                <a:gd name="connsiteX0" fmla="*/ 12700 w 1157496"/>
                <a:gd name="connsiteY0" fmla="*/ 563780 h 566955"/>
                <a:gd name="connsiteX1" fmla="*/ 1114425 w 1157496"/>
                <a:gd name="connsiteY1" fmla="*/ 566955 h 566955"/>
                <a:gd name="connsiteX2" fmla="*/ 1149350 w 1157496"/>
                <a:gd name="connsiteY2" fmla="*/ 446305 h 566955"/>
                <a:gd name="connsiteX3" fmla="*/ 1063625 w 1157496"/>
                <a:gd name="connsiteY3" fmla="*/ 462180 h 566955"/>
                <a:gd name="connsiteX4" fmla="*/ 1057275 w 1157496"/>
                <a:gd name="connsiteY4" fmla="*/ 354230 h 566955"/>
                <a:gd name="connsiteX5" fmla="*/ 955675 w 1157496"/>
                <a:gd name="connsiteY5" fmla="*/ 341530 h 566955"/>
                <a:gd name="connsiteX6" fmla="*/ 901700 w 1157496"/>
                <a:gd name="connsiteY6" fmla="*/ 224055 h 566955"/>
                <a:gd name="connsiteX7" fmla="*/ 898525 w 1157496"/>
                <a:gd name="connsiteY7" fmla="*/ 176430 h 566955"/>
                <a:gd name="connsiteX8" fmla="*/ 854075 w 1157496"/>
                <a:gd name="connsiteY8" fmla="*/ 179605 h 566955"/>
                <a:gd name="connsiteX9" fmla="*/ 765175 w 1157496"/>
                <a:gd name="connsiteY9" fmla="*/ 8155 h 566955"/>
                <a:gd name="connsiteX10" fmla="*/ 549275 w 1157496"/>
                <a:gd name="connsiteY10" fmla="*/ 109755 h 566955"/>
                <a:gd name="connsiteX11" fmla="*/ 466725 w 1157496"/>
                <a:gd name="connsiteY11" fmla="*/ 100230 h 566955"/>
                <a:gd name="connsiteX12" fmla="*/ 444500 w 1157496"/>
                <a:gd name="connsiteY12" fmla="*/ 189130 h 566955"/>
                <a:gd name="connsiteX13" fmla="*/ 222250 w 1157496"/>
                <a:gd name="connsiteY13" fmla="*/ 201830 h 566955"/>
                <a:gd name="connsiteX14" fmla="*/ 171450 w 1157496"/>
                <a:gd name="connsiteY14" fmla="*/ 420905 h 566955"/>
                <a:gd name="connsiteX15" fmla="*/ 101600 w 1157496"/>
                <a:gd name="connsiteY15" fmla="*/ 427255 h 566955"/>
                <a:gd name="connsiteX16" fmla="*/ 98425 w 1157496"/>
                <a:gd name="connsiteY16" fmla="*/ 478055 h 566955"/>
                <a:gd name="connsiteX17" fmla="*/ 0 w 1157496"/>
                <a:gd name="connsiteY17" fmla="*/ 487580 h 566955"/>
                <a:gd name="connsiteX18" fmla="*/ 12700 w 1157496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3515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3515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933450 w 1159819"/>
                <a:gd name="connsiteY8" fmla="*/ 81180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44550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44550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73125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87312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682625 w 1159819"/>
                <a:gd name="connsiteY8" fmla="*/ 196491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12800 w 1159819"/>
                <a:gd name="connsiteY7" fmla="*/ 221891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11225 w 1159819"/>
                <a:gd name="connsiteY6" fmla="*/ 2314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78513 h 581688"/>
                <a:gd name="connsiteX1" fmla="*/ 1114425 w 1159819"/>
                <a:gd name="connsiteY1" fmla="*/ 581688 h 581688"/>
                <a:gd name="connsiteX2" fmla="*/ 1152525 w 1159819"/>
                <a:gd name="connsiteY2" fmla="*/ 483263 h 581688"/>
                <a:gd name="connsiteX3" fmla="*/ 1063625 w 1159819"/>
                <a:gd name="connsiteY3" fmla="*/ 476913 h 581688"/>
                <a:gd name="connsiteX4" fmla="*/ 1060450 w 1159819"/>
                <a:gd name="connsiteY4" fmla="*/ 375313 h 581688"/>
                <a:gd name="connsiteX5" fmla="*/ 955675 w 1159819"/>
                <a:gd name="connsiteY5" fmla="*/ 356263 h 581688"/>
                <a:gd name="connsiteX6" fmla="*/ 911225 w 1159819"/>
                <a:gd name="connsiteY6" fmla="*/ 213388 h 581688"/>
                <a:gd name="connsiteX7" fmla="*/ 854075 w 1159819"/>
                <a:gd name="connsiteY7" fmla="*/ 200688 h 581688"/>
                <a:gd name="connsiteX8" fmla="*/ 841375 w 1159819"/>
                <a:gd name="connsiteY8" fmla="*/ 118138 h 581688"/>
                <a:gd name="connsiteX9" fmla="*/ 730250 w 1159819"/>
                <a:gd name="connsiteY9" fmla="*/ 7013 h 581688"/>
                <a:gd name="connsiteX10" fmla="*/ 549275 w 1159819"/>
                <a:gd name="connsiteY10" fmla="*/ 124488 h 581688"/>
                <a:gd name="connsiteX11" fmla="*/ 466725 w 1159819"/>
                <a:gd name="connsiteY11" fmla="*/ 114963 h 581688"/>
                <a:gd name="connsiteX12" fmla="*/ 444500 w 1159819"/>
                <a:gd name="connsiteY12" fmla="*/ 203863 h 581688"/>
                <a:gd name="connsiteX13" fmla="*/ 222250 w 1159819"/>
                <a:gd name="connsiteY13" fmla="*/ 216563 h 581688"/>
                <a:gd name="connsiteX14" fmla="*/ 171450 w 1159819"/>
                <a:gd name="connsiteY14" fmla="*/ 435638 h 581688"/>
                <a:gd name="connsiteX15" fmla="*/ 101600 w 1159819"/>
                <a:gd name="connsiteY15" fmla="*/ 441988 h 581688"/>
                <a:gd name="connsiteX16" fmla="*/ 98425 w 1159819"/>
                <a:gd name="connsiteY16" fmla="*/ 492788 h 581688"/>
                <a:gd name="connsiteX17" fmla="*/ 0 w 1159819"/>
                <a:gd name="connsiteY17" fmla="*/ 502313 h 581688"/>
                <a:gd name="connsiteX18" fmla="*/ 12700 w 1159819"/>
                <a:gd name="connsiteY18" fmla="*/ 578513 h 581688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841375 w 1159819"/>
                <a:gd name="connsiteY8" fmla="*/ 117115 h 580665"/>
                <a:gd name="connsiteX9" fmla="*/ 730250 w 1159819"/>
                <a:gd name="connsiteY9" fmla="*/ 5990 h 580665"/>
                <a:gd name="connsiteX10" fmla="*/ 549275 w 1159819"/>
                <a:gd name="connsiteY10" fmla="*/ 123465 h 580665"/>
                <a:gd name="connsiteX11" fmla="*/ 466725 w 1159819"/>
                <a:gd name="connsiteY11" fmla="*/ 113940 h 580665"/>
                <a:gd name="connsiteX12" fmla="*/ 444500 w 1159819"/>
                <a:gd name="connsiteY12" fmla="*/ 202840 h 580665"/>
                <a:gd name="connsiteX13" fmla="*/ 222250 w 1159819"/>
                <a:gd name="connsiteY13" fmla="*/ 215540 h 580665"/>
                <a:gd name="connsiteX14" fmla="*/ 171450 w 1159819"/>
                <a:gd name="connsiteY14" fmla="*/ 434615 h 580665"/>
                <a:gd name="connsiteX15" fmla="*/ 101600 w 1159819"/>
                <a:gd name="connsiteY15" fmla="*/ 440965 h 580665"/>
                <a:gd name="connsiteX16" fmla="*/ 98425 w 1159819"/>
                <a:gd name="connsiteY16" fmla="*/ 491765 h 580665"/>
                <a:gd name="connsiteX17" fmla="*/ 0 w 1159819"/>
                <a:gd name="connsiteY17" fmla="*/ 501290 h 580665"/>
                <a:gd name="connsiteX18" fmla="*/ 12700 w 1159819"/>
                <a:gd name="connsiteY18" fmla="*/ 577490 h 580665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730250 w 1159819"/>
                <a:gd name="connsiteY8" fmla="*/ 5990 h 580665"/>
                <a:gd name="connsiteX9" fmla="*/ 549275 w 1159819"/>
                <a:gd name="connsiteY9" fmla="*/ 123465 h 580665"/>
                <a:gd name="connsiteX10" fmla="*/ 466725 w 1159819"/>
                <a:gd name="connsiteY10" fmla="*/ 113940 h 580665"/>
                <a:gd name="connsiteX11" fmla="*/ 444500 w 1159819"/>
                <a:gd name="connsiteY11" fmla="*/ 202840 h 580665"/>
                <a:gd name="connsiteX12" fmla="*/ 222250 w 1159819"/>
                <a:gd name="connsiteY12" fmla="*/ 215540 h 580665"/>
                <a:gd name="connsiteX13" fmla="*/ 171450 w 1159819"/>
                <a:gd name="connsiteY13" fmla="*/ 434615 h 580665"/>
                <a:gd name="connsiteX14" fmla="*/ 101600 w 1159819"/>
                <a:gd name="connsiteY14" fmla="*/ 440965 h 580665"/>
                <a:gd name="connsiteX15" fmla="*/ 98425 w 1159819"/>
                <a:gd name="connsiteY15" fmla="*/ 491765 h 580665"/>
                <a:gd name="connsiteX16" fmla="*/ 0 w 1159819"/>
                <a:gd name="connsiteY16" fmla="*/ 501290 h 580665"/>
                <a:gd name="connsiteX17" fmla="*/ 12700 w 1159819"/>
                <a:gd name="connsiteY17" fmla="*/ 577490 h 580665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730250 w 1159819"/>
                <a:gd name="connsiteY8" fmla="*/ 5990 h 580665"/>
                <a:gd name="connsiteX9" fmla="*/ 549275 w 1159819"/>
                <a:gd name="connsiteY9" fmla="*/ 123465 h 580665"/>
                <a:gd name="connsiteX10" fmla="*/ 466725 w 1159819"/>
                <a:gd name="connsiteY10" fmla="*/ 113940 h 580665"/>
                <a:gd name="connsiteX11" fmla="*/ 444500 w 1159819"/>
                <a:gd name="connsiteY11" fmla="*/ 202840 h 580665"/>
                <a:gd name="connsiteX12" fmla="*/ 222250 w 1159819"/>
                <a:gd name="connsiteY12" fmla="*/ 215540 h 580665"/>
                <a:gd name="connsiteX13" fmla="*/ 171450 w 1159819"/>
                <a:gd name="connsiteY13" fmla="*/ 434615 h 580665"/>
                <a:gd name="connsiteX14" fmla="*/ 101600 w 1159819"/>
                <a:gd name="connsiteY14" fmla="*/ 440965 h 580665"/>
                <a:gd name="connsiteX15" fmla="*/ 98425 w 1159819"/>
                <a:gd name="connsiteY15" fmla="*/ 491765 h 580665"/>
                <a:gd name="connsiteX16" fmla="*/ 0 w 1159819"/>
                <a:gd name="connsiteY16" fmla="*/ 501290 h 580665"/>
                <a:gd name="connsiteX17" fmla="*/ 12700 w 1159819"/>
                <a:gd name="connsiteY17" fmla="*/ 577490 h 580665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461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461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0027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0027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0095" h="562902">
                  <a:moveTo>
                    <a:pt x="22976" y="559727"/>
                  </a:moveTo>
                  <a:lnTo>
                    <a:pt x="1124701" y="562902"/>
                  </a:lnTo>
                  <a:cubicBezTo>
                    <a:pt x="1174443" y="539619"/>
                    <a:pt x="1176559" y="519510"/>
                    <a:pt x="1162801" y="464477"/>
                  </a:cubicBezTo>
                  <a:cubicBezTo>
                    <a:pt x="1134226" y="428494"/>
                    <a:pt x="1102476" y="452835"/>
                    <a:pt x="1073901" y="458127"/>
                  </a:cubicBezTo>
                  <a:cubicBezTo>
                    <a:pt x="1106709" y="406269"/>
                    <a:pt x="1114118" y="398860"/>
                    <a:pt x="1070726" y="356527"/>
                  </a:cubicBezTo>
                  <a:cubicBezTo>
                    <a:pt x="1036859" y="314194"/>
                    <a:pt x="999818" y="341710"/>
                    <a:pt x="965951" y="337477"/>
                  </a:cubicBezTo>
                  <a:cubicBezTo>
                    <a:pt x="998759" y="263394"/>
                    <a:pt x="980768" y="205185"/>
                    <a:pt x="921501" y="194602"/>
                  </a:cubicBezTo>
                  <a:cubicBezTo>
                    <a:pt x="920443" y="178727"/>
                    <a:pt x="900334" y="181902"/>
                    <a:pt x="864351" y="181902"/>
                  </a:cubicBezTo>
                  <a:cubicBezTo>
                    <a:pt x="881813" y="137981"/>
                    <a:pt x="899276" y="48552"/>
                    <a:pt x="743701" y="7277"/>
                  </a:cubicBezTo>
                  <a:cubicBezTo>
                    <a:pt x="596593" y="-21298"/>
                    <a:pt x="551084" y="39027"/>
                    <a:pt x="559551" y="105702"/>
                  </a:cubicBezTo>
                  <a:cubicBezTo>
                    <a:pt x="529918" y="98294"/>
                    <a:pt x="538384" y="65485"/>
                    <a:pt x="483351" y="93002"/>
                  </a:cubicBezTo>
                  <a:cubicBezTo>
                    <a:pt x="436784" y="120519"/>
                    <a:pt x="460068" y="151210"/>
                    <a:pt x="454776" y="185077"/>
                  </a:cubicBezTo>
                  <a:cubicBezTo>
                    <a:pt x="406093" y="138510"/>
                    <a:pt x="379634" y="66544"/>
                    <a:pt x="232526" y="188252"/>
                  </a:cubicBezTo>
                  <a:cubicBezTo>
                    <a:pt x="148918" y="299377"/>
                    <a:pt x="179609" y="343827"/>
                    <a:pt x="181726" y="416852"/>
                  </a:cubicBezTo>
                  <a:cubicBezTo>
                    <a:pt x="139393" y="387219"/>
                    <a:pt x="135159" y="417910"/>
                    <a:pt x="111876" y="420027"/>
                  </a:cubicBezTo>
                  <a:cubicBezTo>
                    <a:pt x="110818" y="436960"/>
                    <a:pt x="100234" y="444369"/>
                    <a:pt x="108701" y="474002"/>
                  </a:cubicBezTo>
                  <a:cubicBezTo>
                    <a:pt x="69543" y="464477"/>
                    <a:pt x="46259" y="439077"/>
                    <a:pt x="10276" y="483527"/>
                  </a:cubicBezTo>
                  <a:cubicBezTo>
                    <a:pt x="-17241" y="531152"/>
                    <a:pt x="18743" y="534327"/>
                    <a:pt x="22976" y="559727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3" name="Vrije vorm: vorm 212">
              <a:extLst>
                <a:ext uri="{FF2B5EF4-FFF2-40B4-BE49-F238E27FC236}">
                  <a16:creationId xmlns:a16="http://schemas.microsoft.com/office/drawing/2014/main" id="{EFAED86E-DEA7-41E4-A6F3-101CD3B0C674}"/>
                </a:ext>
              </a:extLst>
            </p:cNvPr>
            <p:cNvSpPr/>
            <p:nvPr/>
          </p:nvSpPr>
          <p:spPr>
            <a:xfrm rot="21392653" flipH="1">
              <a:off x="485524" y="2888366"/>
              <a:ext cx="1635414" cy="786754"/>
            </a:xfrm>
            <a:custGeom>
              <a:avLst/>
              <a:gdLst>
                <a:gd name="connsiteX0" fmla="*/ 12700 w 1149350"/>
                <a:gd name="connsiteY0" fmla="*/ 549275 h 552450"/>
                <a:gd name="connsiteX1" fmla="*/ 1114425 w 1149350"/>
                <a:gd name="connsiteY1" fmla="*/ 552450 h 552450"/>
                <a:gd name="connsiteX2" fmla="*/ 1149350 w 1149350"/>
                <a:gd name="connsiteY2" fmla="*/ 463550 h 552450"/>
                <a:gd name="connsiteX3" fmla="*/ 1063625 w 1149350"/>
                <a:gd name="connsiteY3" fmla="*/ 447675 h 552450"/>
                <a:gd name="connsiteX4" fmla="*/ 1057275 w 1149350"/>
                <a:gd name="connsiteY4" fmla="*/ 339725 h 552450"/>
                <a:gd name="connsiteX5" fmla="*/ 955675 w 1149350"/>
                <a:gd name="connsiteY5" fmla="*/ 327025 h 552450"/>
                <a:gd name="connsiteX6" fmla="*/ 901700 w 1149350"/>
                <a:gd name="connsiteY6" fmla="*/ 209550 h 552450"/>
                <a:gd name="connsiteX7" fmla="*/ 898525 w 1149350"/>
                <a:gd name="connsiteY7" fmla="*/ 161925 h 552450"/>
                <a:gd name="connsiteX8" fmla="*/ 854075 w 1149350"/>
                <a:gd name="connsiteY8" fmla="*/ 165100 h 552450"/>
                <a:gd name="connsiteX9" fmla="*/ 742950 w 1149350"/>
                <a:gd name="connsiteY9" fmla="*/ 0 h 552450"/>
                <a:gd name="connsiteX10" fmla="*/ 549275 w 1149350"/>
                <a:gd name="connsiteY10" fmla="*/ 95250 h 552450"/>
                <a:gd name="connsiteX11" fmla="*/ 466725 w 1149350"/>
                <a:gd name="connsiteY11" fmla="*/ 85725 h 552450"/>
                <a:gd name="connsiteX12" fmla="*/ 444500 w 1149350"/>
                <a:gd name="connsiteY12" fmla="*/ 174625 h 552450"/>
                <a:gd name="connsiteX13" fmla="*/ 222250 w 1149350"/>
                <a:gd name="connsiteY13" fmla="*/ 187325 h 552450"/>
                <a:gd name="connsiteX14" fmla="*/ 171450 w 1149350"/>
                <a:gd name="connsiteY14" fmla="*/ 406400 h 552450"/>
                <a:gd name="connsiteX15" fmla="*/ 101600 w 1149350"/>
                <a:gd name="connsiteY15" fmla="*/ 412750 h 552450"/>
                <a:gd name="connsiteX16" fmla="*/ 98425 w 1149350"/>
                <a:gd name="connsiteY16" fmla="*/ 463550 h 552450"/>
                <a:gd name="connsiteX17" fmla="*/ 0 w 1149350"/>
                <a:gd name="connsiteY17" fmla="*/ 473075 h 552450"/>
                <a:gd name="connsiteX18" fmla="*/ 12700 w 1149350"/>
                <a:gd name="connsiteY18" fmla="*/ 549275 h 552450"/>
                <a:gd name="connsiteX0" fmla="*/ 12700 w 1149350"/>
                <a:gd name="connsiteY0" fmla="*/ 552907 h 556082"/>
                <a:gd name="connsiteX1" fmla="*/ 1114425 w 1149350"/>
                <a:gd name="connsiteY1" fmla="*/ 556082 h 556082"/>
                <a:gd name="connsiteX2" fmla="*/ 1149350 w 1149350"/>
                <a:gd name="connsiteY2" fmla="*/ 467182 h 556082"/>
                <a:gd name="connsiteX3" fmla="*/ 1063625 w 1149350"/>
                <a:gd name="connsiteY3" fmla="*/ 451307 h 556082"/>
                <a:gd name="connsiteX4" fmla="*/ 1057275 w 1149350"/>
                <a:gd name="connsiteY4" fmla="*/ 343357 h 556082"/>
                <a:gd name="connsiteX5" fmla="*/ 955675 w 1149350"/>
                <a:gd name="connsiteY5" fmla="*/ 330657 h 556082"/>
                <a:gd name="connsiteX6" fmla="*/ 901700 w 1149350"/>
                <a:gd name="connsiteY6" fmla="*/ 213182 h 556082"/>
                <a:gd name="connsiteX7" fmla="*/ 898525 w 1149350"/>
                <a:gd name="connsiteY7" fmla="*/ 165557 h 556082"/>
                <a:gd name="connsiteX8" fmla="*/ 854075 w 1149350"/>
                <a:gd name="connsiteY8" fmla="*/ 168732 h 556082"/>
                <a:gd name="connsiteX9" fmla="*/ 742950 w 1149350"/>
                <a:gd name="connsiteY9" fmla="*/ 3632 h 556082"/>
                <a:gd name="connsiteX10" fmla="*/ 549275 w 1149350"/>
                <a:gd name="connsiteY10" fmla="*/ 98882 h 556082"/>
                <a:gd name="connsiteX11" fmla="*/ 466725 w 1149350"/>
                <a:gd name="connsiteY11" fmla="*/ 89357 h 556082"/>
                <a:gd name="connsiteX12" fmla="*/ 444500 w 1149350"/>
                <a:gd name="connsiteY12" fmla="*/ 178257 h 556082"/>
                <a:gd name="connsiteX13" fmla="*/ 222250 w 1149350"/>
                <a:gd name="connsiteY13" fmla="*/ 190957 h 556082"/>
                <a:gd name="connsiteX14" fmla="*/ 171450 w 1149350"/>
                <a:gd name="connsiteY14" fmla="*/ 410032 h 556082"/>
                <a:gd name="connsiteX15" fmla="*/ 101600 w 1149350"/>
                <a:gd name="connsiteY15" fmla="*/ 416382 h 556082"/>
                <a:gd name="connsiteX16" fmla="*/ 98425 w 1149350"/>
                <a:gd name="connsiteY16" fmla="*/ 467182 h 556082"/>
                <a:gd name="connsiteX17" fmla="*/ 0 w 1149350"/>
                <a:gd name="connsiteY17" fmla="*/ 476707 h 556082"/>
                <a:gd name="connsiteX18" fmla="*/ 12700 w 1149350"/>
                <a:gd name="connsiteY18" fmla="*/ 552907 h 556082"/>
                <a:gd name="connsiteX0" fmla="*/ 12700 w 1149350"/>
                <a:gd name="connsiteY0" fmla="*/ 562126 h 565301"/>
                <a:gd name="connsiteX1" fmla="*/ 1114425 w 1149350"/>
                <a:gd name="connsiteY1" fmla="*/ 565301 h 565301"/>
                <a:gd name="connsiteX2" fmla="*/ 1149350 w 1149350"/>
                <a:gd name="connsiteY2" fmla="*/ 476401 h 565301"/>
                <a:gd name="connsiteX3" fmla="*/ 1063625 w 1149350"/>
                <a:gd name="connsiteY3" fmla="*/ 460526 h 565301"/>
                <a:gd name="connsiteX4" fmla="*/ 1057275 w 1149350"/>
                <a:gd name="connsiteY4" fmla="*/ 352576 h 565301"/>
                <a:gd name="connsiteX5" fmla="*/ 955675 w 1149350"/>
                <a:gd name="connsiteY5" fmla="*/ 339876 h 565301"/>
                <a:gd name="connsiteX6" fmla="*/ 901700 w 1149350"/>
                <a:gd name="connsiteY6" fmla="*/ 222401 h 565301"/>
                <a:gd name="connsiteX7" fmla="*/ 898525 w 1149350"/>
                <a:gd name="connsiteY7" fmla="*/ 174776 h 565301"/>
                <a:gd name="connsiteX8" fmla="*/ 854075 w 1149350"/>
                <a:gd name="connsiteY8" fmla="*/ 177951 h 565301"/>
                <a:gd name="connsiteX9" fmla="*/ 736600 w 1149350"/>
                <a:gd name="connsiteY9" fmla="*/ 3326 h 565301"/>
                <a:gd name="connsiteX10" fmla="*/ 549275 w 1149350"/>
                <a:gd name="connsiteY10" fmla="*/ 108101 h 565301"/>
                <a:gd name="connsiteX11" fmla="*/ 466725 w 1149350"/>
                <a:gd name="connsiteY11" fmla="*/ 98576 h 565301"/>
                <a:gd name="connsiteX12" fmla="*/ 444500 w 1149350"/>
                <a:gd name="connsiteY12" fmla="*/ 187476 h 565301"/>
                <a:gd name="connsiteX13" fmla="*/ 222250 w 1149350"/>
                <a:gd name="connsiteY13" fmla="*/ 200176 h 565301"/>
                <a:gd name="connsiteX14" fmla="*/ 171450 w 1149350"/>
                <a:gd name="connsiteY14" fmla="*/ 419251 h 565301"/>
                <a:gd name="connsiteX15" fmla="*/ 101600 w 1149350"/>
                <a:gd name="connsiteY15" fmla="*/ 425601 h 565301"/>
                <a:gd name="connsiteX16" fmla="*/ 98425 w 1149350"/>
                <a:gd name="connsiteY16" fmla="*/ 476401 h 565301"/>
                <a:gd name="connsiteX17" fmla="*/ 0 w 1149350"/>
                <a:gd name="connsiteY17" fmla="*/ 485926 h 565301"/>
                <a:gd name="connsiteX18" fmla="*/ 12700 w 1149350"/>
                <a:gd name="connsiteY18" fmla="*/ 562126 h 565301"/>
                <a:gd name="connsiteX0" fmla="*/ 12700 w 1149350"/>
                <a:gd name="connsiteY0" fmla="*/ 564721 h 567896"/>
                <a:gd name="connsiteX1" fmla="*/ 1114425 w 1149350"/>
                <a:gd name="connsiteY1" fmla="*/ 567896 h 567896"/>
                <a:gd name="connsiteX2" fmla="*/ 1149350 w 1149350"/>
                <a:gd name="connsiteY2" fmla="*/ 478996 h 567896"/>
                <a:gd name="connsiteX3" fmla="*/ 1063625 w 1149350"/>
                <a:gd name="connsiteY3" fmla="*/ 463121 h 567896"/>
                <a:gd name="connsiteX4" fmla="*/ 1057275 w 1149350"/>
                <a:gd name="connsiteY4" fmla="*/ 355171 h 567896"/>
                <a:gd name="connsiteX5" fmla="*/ 955675 w 1149350"/>
                <a:gd name="connsiteY5" fmla="*/ 342471 h 567896"/>
                <a:gd name="connsiteX6" fmla="*/ 901700 w 1149350"/>
                <a:gd name="connsiteY6" fmla="*/ 224996 h 567896"/>
                <a:gd name="connsiteX7" fmla="*/ 898525 w 1149350"/>
                <a:gd name="connsiteY7" fmla="*/ 177371 h 567896"/>
                <a:gd name="connsiteX8" fmla="*/ 854075 w 1149350"/>
                <a:gd name="connsiteY8" fmla="*/ 180546 h 567896"/>
                <a:gd name="connsiteX9" fmla="*/ 736600 w 1149350"/>
                <a:gd name="connsiteY9" fmla="*/ 5921 h 567896"/>
                <a:gd name="connsiteX10" fmla="*/ 549275 w 1149350"/>
                <a:gd name="connsiteY10" fmla="*/ 110696 h 567896"/>
                <a:gd name="connsiteX11" fmla="*/ 466725 w 1149350"/>
                <a:gd name="connsiteY11" fmla="*/ 101171 h 567896"/>
                <a:gd name="connsiteX12" fmla="*/ 444500 w 1149350"/>
                <a:gd name="connsiteY12" fmla="*/ 190071 h 567896"/>
                <a:gd name="connsiteX13" fmla="*/ 222250 w 1149350"/>
                <a:gd name="connsiteY13" fmla="*/ 202771 h 567896"/>
                <a:gd name="connsiteX14" fmla="*/ 171450 w 1149350"/>
                <a:gd name="connsiteY14" fmla="*/ 421846 h 567896"/>
                <a:gd name="connsiteX15" fmla="*/ 101600 w 1149350"/>
                <a:gd name="connsiteY15" fmla="*/ 428196 h 567896"/>
                <a:gd name="connsiteX16" fmla="*/ 98425 w 1149350"/>
                <a:gd name="connsiteY16" fmla="*/ 478996 h 567896"/>
                <a:gd name="connsiteX17" fmla="*/ 0 w 1149350"/>
                <a:gd name="connsiteY17" fmla="*/ 488521 h 567896"/>
                <a:gd name="connsiteX18" fmla="*/ 12700 w 1149350"/>
                <a:gd name="connsiteY18" fmla="*/ 564721 h 567896"/>
                <a:gd name="connsiteX0" fmla="*/ 12700 w 1149350"/>
                <a:gd name="connsiteY0" fmla="*/ 566699 h 569874"/>
                <a:gd name="connsiteX1" fmla="*/ 1114425 w 1149350"/>
                <a:gd name="connsiteY1" fmla="*/ 569874 h 569874"/>
                <a:gd name="connsiteX2" fmla="*/ 1149350 w 1149350"/>
                <a:gd name="connsiteY2" fmla="*/ 480974 h 569874"/>
                <a:gd name="connsiteX3" fmla="*/ 1063625 w 1149350"/>
                <a:gd name="connsiteY3" fmla="*/ 465099 h 569874"/>
                <a:gd name="connsiteX4" fmla="*/ 1057275 w 1149350"/>
                <a:gd name="connsiteY4" fmla="*/ 357149 h 569874"/>
                <a:gd name="connsiteX5" fmla="*/ 955675 w 1149350"/>
                <a:gd name="connsiteY5" fmla="*/ 344449 h 569874"/>
                <a:gd name="connsiteX6" fmla="*/ 901700 w 1149350"/>
                <a:gd name="connsiteY6" fmla="*/ 226974 h 569874"/>
                <a:gd name="connsiteX7" fmla="*/ 898525 w 1149350"/>
                <a:gd name="connsiteY7" fmla="*/ 179349 h 569874"/>
                <a:gd name="connsiteX8" fmla="*/ 854075 w 1149350"/>
                <a:gd name="connsiteY8" fmla="*/ 182524 h 569874"/>
                <a:gd name="connsiteX9" fmla="*/ 736600 w 1149350"/>
                <a:gd name="connsiteY9" fmla="*/ 7899 h 569874"/>
                <a:gd name="connsiteX10" fmla="*/ 549275 w 1149350"/>
                <a:gd name="connsiteY10" fmla="*/ 112674 h 569874"/>
                <a:gd name="connsiteX11" fmla="*/ 466725 w 1149350"/>
                <a:gd name="connsiteY11" fmla="*/ 103149 h 569874"/>
                <a:gd name="connsiteX12" fmla="*/ 444500 w 1149350"/>
                <a:gd name="connsiteY12" fmla="*/ 192049 h 569874"/>
                <a:gd name="connsiteX13" fmla="*/ 222250 w 1149350"/>
                <a:gd name="connsiteY13" fmla="*/ 204749 h 569874"/>
                <a:gd name="connsiteX14" fmla="*/ 171450 w 1149350"/>
                <a:gd name="connsiteY14" fmla="*/ 423824 h 569874"/>
                <a:gd name="connsiteX15" fmla="*/ 101600 w 1149350"/>
                <a:gd name="connsiteY15" fmla="*/ 430174 h 569874"/>
                <a:gd name="connsiteX16" fmla="*/ 98425 w 1149350"/>
                <a:gd name="connsiteY16" fmla="*/ 480974 h 569874"/>
                <a:gd name="connsiteX17" fmla="*/ 0 w 1149350"/>
                <a:gd name="connsiteY17" fmla="*/ 490499 h 569874"/>
                <a:gd name="connsiteX18" fmla="*/ 12700 w 1149350"/>
                <a:gd name="connsiteY18" fmla="*/ 566699 h 569874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4630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57496"/>
                <a:gd name="connsiteY0" fmla="*/ 563780 h 566955"/>
                <a:gd name="connsiteX1" fmla="*/ 1114425 w 1157496"/>
                <a:gd name="connsiteY1" fmla="*/ 566955 h 566955"/>
                <a:gd name="connsiteX2" fmla="*/ 1149350 w 1157496"/>
                <a:gd name="connsiteY2" fmla="*/ 446305 h 566955"/>
                <a:gd name="connsiteX3" fmla="*/ 1063625 w 1157496"/>
                <a:gd name="connsiteY3" fmla="*/ 462180 h 566955"/>
                <a:gd name="connsiteX4" fmla="*/ 1057275 w 1157496"/>
                <a:gd name="connsiteY4" fmla="*/ 354230 h 566955"/>
                <a:gd name="connsiteX5" fmla="*/ 955675 w 1157496"/>
                <a:gd name="connsiteY5" fmla="*/ 341530 h 566955"/>
                <a:gd name="connsiteX6" fmla="*/ 901700 w 1157496"/>
                <a:gd name="connsiteY6" fmla="*/ 224055 h 566955"/>
                <a:gd name="connsiteX7" fmla="*/ 898525 w 1157496"/>
                <a:gd name="connsiteY7" fmla="*/ 176430 h 566955"/>
                <a:gd name="connsiteX8" fmla="*/ 854075 w 1157496"/>
                <a:gd name="connsiteY8" fmla="*/ 179605 h 566955"/>
                <a:gd name="connsiteX9" fmla="*/ 765175 w 1157496"/>
                <a:gd name="connsiteY9" fmla="*/ 8155 h 566955"/>
                <a:gd name="connsiteX10" fmla="*/ 549275 w 1157496"/>
                <a:gd name="connsiteY10" fmla="*/ 109755 h 566955"/>
                <a:gd name="connsiteX11" fmla="*/ 466725 w 1157496"/>
                <a:gd name="connsiteY11" fmla="*/ 100230 h 566955"/>
                <a:gd name="connsiteX12" fmla="*/ 444500 w 1157496"/>
                <a:gd name="connsiteY12" fmla="*/ 189130 h 566955"/>
                <a:gd name="connsiteX13" fmla="*/ 222250 w 1157496"/>
                <a:gd name="connsiteY13" fmla="*/ 201830 h 566955"/>
                <a:gd name="connsiteX14" fmla="*/ 171450 w 1157496"/>
                <a:gd name="connsiteY14" fmla="*/ 420905 h 566955"/>
                <a:gd name="connsiteX15" fmla="*/ 101600 w 1157496"/>
                <a:gd name="connsiteY15" fmla="*/ 427255 h 566955"/>
                <a:gd name="connsiteX16" fmla="*/ 98425 w 1157496"/>
                <a:gd name="connsiteY16" fmla="*/ 478055 h 566955"/>
                <a:gd name="connsiteX17" fmla="*/ 0 w 1157496"/>
                <a:gd name="connsiteY17" fmla="*/ 487580 h 566955"/>
                <a:gd name="connsiteX18" fmla="*/ 12700 w 1157496"/>
                <a:gd name="connsiteY18" fmla="*/ 563780 h 566955"/>
                <a:gd name="connsiteX0" fmla="*/ 12700 w 1157496"/>
                <a:gd name="connsiteY0" fmla="*/ 563780 h 566955"/>
                <a:gd name="connsiteX1" fmla="*/ 1114425 w 1157496"/>
                <a:gd name="connsiteY1" fmla="*/ 566955 h 566955"/>
                <a:gd name="connsiteX2" fmla="*/ 1149350 w 1157496"/>
                <a:gd name="connsiteY2" fmla="*/ 446305 h 566955"/>
                <a:gd name="connsiteX3" fmla="*/ 1063625 w 1157496"/>
                <a:gd name="connsiteY3" fmla="*/ 462180 h 566955"/>
                <a:gd name="connsiteX4" fmla="*/ 1057275 w 1157496"/>
                <a:gd name="connsiteY4" fmla="*/ 354230 h 566955"/>
                <a:gd name="connsiteX5" fmla="*/ 955675 w 1157496"/>
                <a:gd name="connsiteY5" fmla="*/ 341530 h 566955"/>
                <a:gd name="connsiteX6" fmla="*/ 901700 w 1157496"/>
                <a:gd name="connsiteY6" fmla="*/ 224055 h 566955"/>
                <a:gd name="connsiteX7" fmla="*/ 898525 w 1157496"/>
                <a:gd name="connsiteY7" fmla="*/ 176430 h 566955"/>
                <a:gd name="connsiteX8" fmla="*/ 854075 w 1157496"/>
                <a:gd name="connsiteY8" fmla="*/ 179605 h 566955"/>
                <a:gd name="connsiteX9" fmla="*/ 765175 w 1157496"/>
                <a:gd name="connsiteY9" fmla="*/ 8155 h 566955"/>
                <a:gd name="connsiteX10" fmla="*/ 549275 w 1157496"/>
                <a:gd name="connsiteY10" fmla="*/ 109755 h 566955"/>
                <a:gd name="connsiteX11" fmla="*/ 466725 w 1157496"/>
                <a:gd name="connsiteY11" fmla="*/ 100230 h 566955"/>
                <a:gd name="connsiteX12" fmla="*/ 444500 w 1157496"/>
                <a:gd name="connsiteY12" fmla="*/ 189130 h 566955"/>
                <a:gd name="connsiteX13" fmla="*/ 222250 w 1157496"/>
                <a:gd name="connsiteY13" fmla="*/ 201830 h 566955"/>
                <a:gd name="connsiteX14" fmla="*/ 171450 w 1157496"/>
                <a:gd name="connsiteY14" fmla="*/ 420905 h 566955"/>
                <a:gd name="connsiteX15" fmla="*/ 101600 w 1157496"/>
                <a:gd name="connsiteY15" fmla="*/ 427255 h 566955"/>
                <a:gd name="connsiteX16" fmla="*/ 98425 w 1157496"/>
                <a:gd name="connsiteY16" fmla="*/ 478055 h 566955"/>
                <a:gd name="connsiteX17" fmla="*/ 0 w 1157496"/>
                <a:gd name="connsiteY17" fmla="*/ 487580 h 566955"/>
                <a:gd name="connsiteX18" fmla="*/ 12700 w 1157496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3515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3515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933450 w 1159819"/>
                <a:gd name="connsiteY8" fmla="*/ 81180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44550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44550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73125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87312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682625 w 1159819"/>
                <a:gd name="connsiteY8" fmla="*/ 196491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12800 w 1159819"/>
                <a:gd name="connsiteY7" fmla="*/ 221891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11225 w 1159819"/>
                <a:gd name="connsiteY6" fmla="*/ 2314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78513 h 581688"/>
                <a:gd name="connsiteX1" fmla="*/ 1114425 w 1159819"/>
                <a:gd name="connsiteY1" fmla="*/ 581688 h 581688"/>
                <a:gd name="connsiteX2" fmla="*/ 1152525 w 1159819"/>
                <a:gd name="connsiteY2" fmla="*/ 483263 h 581688"/>
                <a:gd name="connsiteX3" fmla="*/ 1063625 w 1159819"/>
                <a:gd name="connsiteY3" fmla="*/ 476913 h 581688"/>
                <a:gd name="connsiteX4" fmla="*/ 1060450 w 1159819"/>
                <a:gd name="connsiteY4" fmla="*/ 375313 h 581688"/>
                <a:gd name="connsiteX5" fmla="*/ 955675 w 1159819"/>
                <a:gd name="connsiteY5" fmla="*/ 356263 h 581688"/>
                <a:gd name="connsiteX6" fmla="*/ 911225 w 1159819"/>
                <a:gd name="connsiteY6" fmla="*/ 213388 h 581688"/>
                <a:gd name="connsiteX7" fmla="*/ 854075 w 1159819"/>
                <a:gd name="connsiteY7" fmla="*/ 200688 h 581688"/>
                <a:gd name="connsiteX8" fmla="*/ 841375 w 1159819"/>
                <a:gd name="connsiteY8" fmla="*/ 118138 h 581688"/>
                <a:gd name="connsiteX9" fmla="*/ 730250 w 1159819"/>
                <a:gd name="connsiteY9" fmla="*/ 7013 h 581688"/>
                <a:gd name="connsiteX10" fmla="*/ 549275 w 1159819"/>
                <a:gd name="connsiteY10" fmla="*/ 124488 h 581688"/>
                <a:gd name="connsiteX11" fmla="*/ 466725 w 1159819"/>
                <a:gd name="connsiteY11" fmla="*/ 114963 h 581688"/>
                <a:gd name="connsiteX12" fmla="*/ 444500 w 1159819"/>
                <a:gd name="connsiteY12" fmla="*/ 203863 h 581688"/>
                <a:gd name="connsiteX13" fmla="*/ 222250 w 1159819"/>
                <a:gd name="connsiteY13" fmla="*/ 216563 h 581688"/>
                <a:gd name="connsiteX14" fmla="*/ 171450 w 1159819"/>
                <a:gd name="connsiteY14" fmla="*/ 435638 h 581688"/>
                <a:gd name="connsiteX15" fmla="*/ 101600 w 1159819"/>
                <a:gd name="connsiteY15" fmla="*/ 441988 h 581688"/>
                <a:gd name="connsiteX16" fmla="*/ 98425 w 1159819"/>
                <a:gd name="connsiteY16" fmla="*/ 492788 h 581688"/>
                <a:gd name="connsiteX17" fmla="*/ 0 w 1159819"/>
                <a:gd name="connsiteY17" fmla="*/ 502313 h 581688"/>
                <a:gd name="connsiteX18" fmla="*/ 12700 w 1159819"/>
                <a:gd name="connsiteY18" fmla="*/ 578513 h 581688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841375 w 1159819"/>
                <a:gd name="connsiteY8" fmla="*/ 117115 h 580665"/>
                <a:gd name="connsiteX9" fmla="*/ 730250 w 1159819"/>
                <a:gd name="connsiteY9" fmla="*/ 5990 h 580665"/>
                <a:gd name="connsiteX10" fmla="*/ 549275 w 1159819"/>
                <a:gd name="connsiteY10" fmla="*/ 123465 h 580665"/>
                <a:gd name="connsiteX11" fmla="*/ 466725 w 1159819"/>
                <a:gd name="connsiteY11" fmla="*/ 113940 h 580665"/>
                <a:gd name="connsiteX12" fmla="*/ 444500 w 1159819"/>
                <a:gd name="connsiteY12" fmla="*/ 202840 h 580665"/>
                <a:gd name="connsiteX13" fmla="*/ 222250 w 1159819"/>
                <a:gd name="connsiteY13" fmla="*/ 215540 h 580665"/>
                <a:gd name="connsiteX14" fmla="*/ 171450 w 1159819"/>
                <a:gd name="connsiteY14" fmla="*/ 434615 h 580665"/>
                <a:gd name="connsiteX15" fmla="*/ 101600 w 1159819"/>
                <a:gd name="connsiteY15" fmla="*/ 440965 h 580665"/>
                <a:gd name="connsiteX16" fmla="*/ 98425 w 1159819"/>
                <a:gd name="connsiteY16" fmla="*/ 491765 h 580665"/>
                <a:gd name="connsiteX17" fmla="*/ 0 w 1159819"/>
                <a:gd name="connsiteY17" fmla="*/ 501290 h 580665"/>
                <a:gd name="connsiteX18" fmla="*/ 12700 w 1159819"/>
                <a:gd name="connsiteY18" fmla="*/ 577490 h 580665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730250 w 1159819"/>
                <a:gd name="connsiteY8" fmla="*/ 5990 h 580665"/>
                <a:gd name="connsiteX9" fmla="*/ 549275 w 1159819"/>
                <a:gd name="connsiteY9" fmla="*/ 123465 h 580665"/>
                <a:gd name="connsiteX10" fmla="*/ 466725 w 1159819"/>
                <a:gd name="connsiteY10" fmla="*/ 113940 h 580665"/>
                <a:gd name="connsiteX11" fmla="*/ 444500 w 1159819"/>
                <a:gd name="connsiteY11" fmla="*/ 202840 h 580665"/>
                <a:gd name="connsiteX12" fmla="*/ 222250 w 1159819"/>
                <a:gd name="connsiteY12" fmla="*/ 215540 h 580665"/>
                <a:gd name="connsiteX13" fmla="*/ 171450 w 1159819"/>
                <a:gd name="connsiteY13" fmla="*/ 434615 h 580665"/>
                <a:gd name="connsiteX14" fmla="*/ 101600 w 1159819"/>
                <a:gd name="connsiteY14" fmla="*/ 440965 h 580665"/>
                <a:gd name="connsiteX15" fmla="*/ 98425 w 1159819"/>
                <a:gd name="connsiteY15" fmla="*/ 491765 h 580665"/>
                <a:gd name="connsiteX16" fmla="*/ 0 w 1159819"/>
                <a:gd name="connsiteY16" fmla="*/ 501290 h 580665"/>
                <a:gd name="connsiteX17" fmla="*/ 12700 w 1159819"/>
                <a:gd name="connsiteY17" fmla="*/ 577490 h 580665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730250 w 1159819"/>
                <a:gd name="connsiteY8" fmla="*/ 5990 h 580665"/>
                <a:gd name="connsiteX9" fmla="*/ 549275 w 1159819"/>
                <a:gd name="connsiteY9" fmla="*/ 123465 h 580665"/>
                <a:gd name="connsiteX10" fmla="*/ 466725 w 1159819"/>
                <a:gd name="connsiteY10" fmla="*/ 113940 h 580665"/>
                <a:gd name="connsiteX11" fmla="*/ 444500 w 1159819"/>
                <a:gd name="connsiteY11" fmla="*/ 202840 h 580665"/>
                <a:gd name="connsiteX12" fmla="*/ 222250 w 1159819"/>
                <a:gd name="connsiteY12" fmla="*/ 215540 h 580665"/>
                <a:gd name="connsiteX13" fmla="*/ 171450 w 1159819"/>
                <a:gd name="connsiteY13" fmla="*/ 434615 h 580665"/>
                <a:gd name="connsiteX14" fmla="*/ 101600 w 1159819"/>
                <a:gd name="connsiteY14" fmla="*/ 440965 h 580665"/>
                <a:gd name="connsiteX15" fmla="*/ 98425 w 1159819"/>
                <a:gd name="connsiteY15" fmla="*/ 491765 h 580665"/>
                <a:gd name="connsiteX16" fmla="*/ 0 w 1159819"/>
                <a:gd name="connsiteY16" fmla="*/ 501290 h 580665"/>
                <a:gd name="connsiteX17" fmla="*/ 12700 w 1159819"/>
                <a:gd name="connsiteY17" fmla="*/ 577490 h 580665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461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461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0027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0027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0095" h="562902">
                  <a:moveTo>
                    <a:pt x="22976" y="559727"/>
                  </a:moveTo>
                  <a:lnTo>
                    <a:pt x="1124701" y="562902"/>
                  </a:lnTo>
                  <a:cubicBezTo>
                    <a:pt x="1174443" y="539619"/>
                    <a:pt x="1176559" y="519510"/>
                    <a:pt x="1162801" y="464477"/>
                  </a:cubicBezTo>
                  <a:cubicBezTo>
                    <a:pt x="1134226" y="428494"/>
                    <a:pt x="1102476" y="452835"/>
                    <a:pt x="1073901" y="458127"/>
                  </a:cubicBezTo>
                  <a:cubicBezTo>
                    <a:pt x="1106709" y="406269"/>
                    <a:pt x="1114118" y="398860"/>
                    <a:pt x="1070726" y="356527"/>
                  </a:cubicBezTo>
                  <a:cubicBezTo>
                    <a:pt x="1036859" y="314194"/>
                    <a:pt x="999818" y="341710"/>
                    <a:pt x="965951" y="337477"/>
                  </a:cubicBezTo>
                  <a:cubicBezTo>
                    <a:pt x="998759" y="263394"/>
                    <a:pt x="980768" y="205185"/>
                    <a:pt x="921501" y="194602"/>
                  </a:cubicBezTo>
                  <a:cubicBezTo>
                    <a:pt x="920443" y="178727"/>
                    <a:pt x="900334" y="181902"/>
                    <a:pt x="864351" y="181902"/>
                  </a:cubicBezTo>
                  <a:cubicBezTo>
                    <a:pt x="881813" y="137981"/>
                    <a:pt x="899276" y="48552"/>
                    <a:pt x="743701" y="7277"/>
                  </a:cubicBezTo>
                  <a:cubicBezTo>
                    <a:pt x="596593" y="-21298"/>
                    <a:pt x="551084" y="39027"/>
                    <a:pt x="559551" y="105702"/>
                  </a:cubicBezTo>
                  <a:cubicBezTo>
                    <a:pt x="529918" y="98294"/>
                    <a:pt x="538384" y="65485"/>
                    <a:pt x="483351" y="93002"/>
                  </a:cubicBezTo>
                  <a:cubicBezTo>
                    <a:pt x="436784" y="120519"/>
                    <a:pt x="460068" y="151210"/>
                    <a:pt x="454776" y="185077"/>
                  </a:cubicBezTo>
                  <a:cubicBezTo>
                    <a:pt x="406093" y="138510"/>
                    <a:pt x="379634" y="66544"/>
                    <a:pt x="232526" y="188252"/>
                  </a:cubicBezTo>
                  <a:cubicBezTo>
                    <a:pt x="148918" y="299377"/>
                    <a:pt x="179609" y="343827"/>
                    <a:pt x="181726" y="416852"/>
                  </a:cubicBezTo>
                  <a:cubicBezTo>
                    <a:pt x="139393" y="387219"/>
                    <a:pt x="135159" y="417910"/>
                    <a:pt x="111876" y="420027"/>
                  </a:cubicBezTo>
                  <a:cubicBezTo>
                    <a:pt x="110818" y="436960"/>
                    <a:pt x="100234" y="444369"/>
                    <a:pt x="108701" y="474002"/>
                  </a:cubicBezTo>
                  <a:cubicBezTo>
                    <a:pt x="69543" y="464477"/>
                    <a:pt x="46259" y="439077"/>
                    <a:pt x="10276" y="483527"/>
                  </a:cubicBezTo>
                  <a:cubicBezTo>
                    <a:pt x="-17241" y="531152"/>
                    <a:pt x="18743" y="534327"/>
                    <a:pt x="22976" y="5597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4" name="Vrije vorm: vorm 213">
              <a:extLst>
                <a:ext uri="{FF2B5EF4-FFF2-40B4-BE49-F238E27FC236}">
                  <a16:creationId xmlns:a16="http://schemas.microsoft.com/office/drawing/2014/main" id="{B4E48157-1A54-4974-B5E0-84B69519B7CB}"/>
                </a:ext>
              </a:extLst>
            </p:cNvPr>
            <p:cNvSpPr/>
            <p:nvPr/>
          </p:nvSpPr>
          <p:spPr>
            <a:xfrm flipH="1">
              <a:off x="8378323" y="2366752"/>
              <a:ext cx="1923780" cy="925480"/>
            </a:xfrm>
            <a:custGeom>
              <a:avLst/>
              <a:gdLst>
                <a:gd name="connsiteX0" fmla="*/ 12700 w 1149350"/>
                <a:gd name="connsiteY0" fmla="*/ 549275 h 552450"/>
                <a:gd name="connsiteX1" fmla="*/ 1114425 w 1149350"/>
                <a:gd name="connsiteY1" fmla="*/ 552450 h 552450"/>
                <a:gd name="connsiteX2" fmla="*/ 1149350 w 1149350"/>
                <a:gd name="connsiteY2" fmla="*/ 463550 h 552450"/>
                <a:gd name="connsiteX3" fmla="*/ 1063625 w 1149350"/>
                <a:gd name="connsiteY3" fmla="*/ 447675 h 552450"/>
                <a:gd name="connsiteX4" fmla="*/ 1057275 w 1149350"/>
                <a:gd name="connsiteY4" fmla="*/ 339725 h 552450"/>
                <a:gd name="connsiteX5" fmla="*/ 955675 w 1149350"/>
                <a:gd name="connsiteY5" fmla="*/ 327025 h 552450"/>
                <a:gd name="connsiteX6" fmla="*/ 901700 w 1149350"/>
                <a:gd name="connsiteY6" fmla="*/ 209550 h 552450"/>
                <a:gd name="connsiteX7" fmla="*/ 898525 w 1149350"/>
                <a:gd name="connsiteY7" fmla="*/ 161925 h 552450"/>
                <a:gd name="connsiteX8" fmla="*/ 854075 w 1149350"/>
                <a:gd name="connsiteY8" fmla="*/ 165100 h 552450"/>
                <a:gd name="connsiteX9" fmla="*/ 742950 w 1149350"/>
                <a:gd name="connsiteY9" fmla="*/ 0 h 552450"/>
                <a:gd name="connsiteX10" fmla="*/ 549275 w 1149350"/>
                <a:gd name="connsiteY10" fmla="*/ 95250 h 552450"/>
                <a:gd name="connsiteX11" fmla="*/ 466725 w 1149350"/>
                <a:gd name="connsiteY11" fmla="*/ 85725 h 552450"/>
                <a:gd name="connsiteX12" fmla="*/ 444500 w 1149350"/>
                <a:gd name="connsiteY12" fmla="*/ 174625 h 552450"/>
                <a:gd name="connsiteX13" fmla="*/ 222250 w 1149350"/>
                <a:gd name="connsiteY13" fmla="*/ 187325 h 552450"/>
                <a:gd name="connsiteX14" fmla="*/ 171450 w 1149350"/>
                <a:gd name="connsiteY14" fmla="*/ 406400 h 552450"/>
                <a:gd name="connsiteX15" fmla="*/ 101600 w 1149350"/>
                <a:gd name="connsiteY15" fmla="*/ 412750 h 552450"/>
                <a:gd name="connsiteX16" fmla="*/ 98425 w 1149350"/>
                <a:gd name="connsiteY16" fmla="*/ 463550 h 552450"/>
                <a:gd name="connsiteX17" fmla="*/ 0 w 1149350"/>
                <a:gd name="connsiteY17" fmla="*/ 473075 h 552450"/>
                <a:gd name="connsiteX18" fmla="*/ 12700 w 1149350"/>
                <a:gd name="connsiteY18" fmla="*/ 549275 h 552450"/>
                <a:gd name="connsiteX0" fmla="*/ 12700 w 1149350"/>
                <a:gd name="connsiteY0" fmla="*/ 552907 h 556082"/>
                <a:gd name="connsiteX1" fmla="*/ 1114425 w 1149350"/>
                <a:gd name="connsiteY1" fmla="*/ 556082 h 556082"/>
                <a:gd name="connsiteX2" fmla="*/ 1149350 w 1149350"/>
                <a:gd name="connsiteY2" fmla="*/ 467182 h 556082"/>
                <a:gd name="connsiteX3" fmla="*/ 1063625 w 1149350"/>
                <a:gd name="connsiteY3" fmla="*/ 451307 h 556082"/>
                <a:gd name="connsiteX4" fmla="*/ 1057275 w 1149350"/>
                <a:gd name="connsiteY4" fmla="*/ 343357 h 556082"/>
                <a:gd name="connsiteX5" fmla="*/ 955675 w 1149350"/>
                <a:gd name="connsiteY5" fmla="*/ 330657 h 556082"/>
                <a:gd name="connsiteX6" fmla="*/ 901700 w 1149350"/>
                <a:gd name="connsiteY6" fmla="*/ 213182 h 556082"/>
                <a:gd name="connsiteX7" fmla="*/ 898525 w 1149350"/>
                <a:gd name="connsiteY7" fmla="*/ 165557 h 556082"/>
                <a:gd name="connsiteX8" fmla="*/ 854075 w 1149350"/>
                <a:gd name="connsiteY8" fmla="*/ 168732 h 556082"/>
                <a:gd name="connsiteX9" fmla="*/ 742950 w 1149350"/>
                <a:gd name="connsiteY9" fmla="*/ 3632 h 556082"/>
                <a:gd name="connsiteX10" fmla="*/ 549275 w 1149350"/>
                <a:gd name="connsiteY10" fmla="*/ 98882 h 556082"/>
                <a:gd name="connsiteX11" fmla="*/ 466725 w 1149350"/>
                <a:gd name="connsiteY11" fmla="*/ 89357 h 556082"/>
                <a:gd name="connsiteX12" fmla="*/ 444500 w 1149350"/>
                <a:gd name="connsiteY12" fmla="*/ 178257 h 556082"/>
                <a:gd name="connsiteX13" fmla="*/ 222250 w 1149350"/>
                <a:gd name="connsiteY13" fmla="*/ 190957 h 556082"/>
                <a:gd name="connsiteX14" fmla="*/ 171450 w 1149350"/>
                <a:gd name="connsiteY14" fmla="*/ 410032 h 556082"/>
                <a:gd name="connsiteX15" fmla="*/ 101600 w 1149350"/>
                <a:gd name="connsiteY15" fmla="*/ 416382 h 556082"/>
                <a:gd name="connsiteX16" fmla="*/ 98425 w 1149350"/>
                <a:gd name="connsiteY16" fmla="*/ 467182 h 556082"/>
                <a:gd name="connsiteX17" fmla="*/ 0 w 1149350"/>
                <a:gd name="connsiteY17" fmla="*/ 476707 h 556082"/>
                <a:gd name="connsiteX18" fmla="*/ 12700 w 1149350"/>
                <a:gd name="connsiteY18" fmla="*/ 552907 h 556082"/>
                <a:gd name="connsiteX0" fmla="*/ 12700 w 1149350"/>
                <a:gd name="connsiteY0" fmla="*/ 562126 h 565301"/>
                <a:gd name="connsiteX1" fmla="*/ 1114425 w 1149350"/>
                <a:gd name="connsiteY1" fmla="*/ 565301 h 565301"/>
                <a:gd name="connsiteX2" fmla="*/ 1149350 w 1149350"/>
                <a:gd name="connsiteY2" fmla="*/ 476401 h 565301"/>
                <a:gd name="connsiteX3" fmla="*/ 1063625 w 1149350"/>
                <a:gd name="connsiteY3" fmla="*/ 460526 h 565301"/>
                <a:gd name="connsiteX4" fmla="*/ 1057275 w 1149350"/>
                <a:gd name="connsiteY4" fmla="*/ 352576 h 565301"/>
                <a:gd name="connsiteX5" fmla="*/ 955675 w 1149350"/>
                <a:gd name="connsiteY5" fmla="*/ 339876 h 565301"/>
                <a:gd name="connsiteX6" fmla="*/ 901700 w 1149350"/>
                <a:gd name="connsiteY6" fmla="*/ 222401 h 565301"/>
                <a:gd name="connsiteX7" fmla="*/ 898525 w 1149350"/>
                <a:gd name="connsiteY7" fmla="*/ 174776 h 565301"/>
                <a:gd name="connsiteX8" fmla="*/ 854075 w 1149350"/>
                <a:gd name="connsiteY8" fmla="*/ 177951 h 565301"/>
                <a:gd name="connsiteX9" fmla="*/ 736600 w 1149350"/>
                <a:gd name="connsiteY9" fmla="*/ 3326 h 565301"/>
                <a:gd name="connsiteX10" fmla="*/ 549275 w 1149350"/>
                <a:gd name="connsiteY10" fmla="*/ 108101 h 565301"/>
                <a:gd name="connsiteX11" fmla="*/ 466725 w 1149350"/>
                <a:gd name="connsiteY11" fmla="*/ 98576 h 565301"/>
                <a:gd name="connsiteX12" fmla="*/ 444500 w 1149350"/>
                <a:gd name="connsiteY12" fmla="*/ 187476 h 565301"/>
                <a:gd name="connsiteX13" fmla="*/ 222250 w 1149350"/>
                <a:gd name="connsiteY13" fmla="*/ 200176 h 565301"/>
                <a:gd name="connsiteX14" fmla="*/ 171450 w 1149350"/>
                <a:gd name="connsiteY14" fmla="*/ 419251 h 565301"/>
                <a:gd name="connsiteX15" fmla="*/ 101600 w 1149350"/>
                <a:gd name="connsiteY15" fmla="*/ 425601 h 565301"/>
                <a:gd name="connsiteX16" fmla="*/ 98425 w 1149350"/>
                <a:gd name="connsiteY16" fmla="*/ 476401 h 565301"/>
                <a:gd name="connsiteX17" fmla="*/ 0 w 1149350"/>
                <a:gd name="connsiteY17" fmla="*/ 485926 h 565301"/>
                <a:gd name="connsiteX18" fmla="*/ 12700 w 1149350"/>
                <a:gd name="connsiteY18" fmla="*/ 562126 h 565301"/>
                <a:gd name="connsiteX0" fmla="*/ 12700 w 1149350"/>
                <a:gd name="connsiteY0" fmla="*/ 564721 h 567896"/>
                <a:gd name="connsiteX1" fmla="*/ 1114425 w 1149350"/>
                <a:gd name="connsiteY1" fmla="*/ 567896 h 567896"/>
                <a:gd name="connsiteX2" fmla="*/ 1149350 w 1149350"/>
                <a:gd name="connsiteY2" fmla="*/ 478996 h 567896"/>
                <a:gd name="connsiteX3" fmla="*/ 1063625 w 1149350"/>
                <a:gd name="connsiteY3" fmla="*/ 463121 h 567896"/>
                <a:gd name="connsiteX4" fmla="*/ 1057275 w 1149350"/>
                <a:gd name="connsiteY4" fmla="*/ 355171 h 567896"/>
                <a:gd name="connsiteX5" fmla="*/ 955675 w 1149350"/>
                <a:gd name="connsiteY5" fmla="*/ 342471 h 567896"/>
                <a:gd name="connsiteX6" fmla="*/ 901700 w 1149350"/>
                <a:gd name="connsiteY6" fmla="*/ 224996 h 567896"/>
                <a:gd name="connsiteX7" fmla="*/ 898525 w 1149350"/>
                <a:gd name="connsiteY7" fmla="*/ 177371 h 567896"/>
                <a:gd name="connsiteX8" fmla="*/ 854075 w 1149350"/>
                <a:gd name="connsiteY8" fmla="*/ 180546 h 567896"/>
                <a:gd name="connsiteX9" fmla="*/ 736600 w 1149350"/>
                <a:gd name="connsiteY9" fmla="*/ 5921 h 567896"/>
                <a:gd name="connsiteX10" fmla="*/ 549275 w 1149350"/>
                <a:gd name="connsiteY10" fmla="*/ 110696 h 567896"/>
                <a:gd name="connsiteX11" fmla="*/ 466725 w 1149350"/>
                <a:gd name="connsiteY11" fmla="*/ 101171 h 567896"/>
                <a:gd name="connsiteX12" fmla="*/ 444500 w 1149350"/>
                <a:gd name="connsiteY12" fmla="*/ 190071 h 567896"/>
                <a:gd name="connsiteX13" fmla="*/ 222250 w 1149350"/>
                <a:gd name="connsiteY13" fmla="*/ 202771 h 567896"/>
                <a:gd name="connsiteX14" fmla="*/ 171450 w 1149350"/>
                <a:gd name="connsiteY14" fmla="*/ 421846 h 567896"/>
                <a:gd name="connsiteX15" fmla="*/ 101600 w 1149350"/>
                <a:gd name="connsiteY15" fmla="*/ 428196 h 567896"/>
                <a:gd name="connsiteX16" fmla="*/ 98425 w 1149350"/>
                <a:gd name="connsiteY16" fmla="*/ 478996 h 567896"/>
                <a:gd name="connsiteX17" fmla="*/ 0 w 1149350"/>
                <a:gd name="connsiteY17" fmla="*/ 488521 h 567896"/>
                <a:gd name="connsiteX18" fmla="*/ 12700 w 1149350"/>
                <a:gd name="connsiteY18" fmla="*/ 564721 h 567896"/>
                <a:gd name="connsiteX0" fmla="*/ 12700 w 1149350"/>
                <a:gd name="connsiteY0" fmla="*/ 566699 h 569874"/>
                <a:gd name="connsiteX1" fmla="*/ 1114425 w 1149350"/>
                <a:gd name="connsiteY1" fmla="*/ 569874 h 569874"/>
                <a:gd name="connsiteX2" fmla="*/ 1149350 w 1149350"/>
                <a:gd name="connsiteY2" fmla="*/ 480974 h 569874"/>
                <a:gd name="connsiteX3" fmla="*/ 1063625 w 1149350"/>
                <a:gd name="connsiteY3" fmla="*/ 465099 h 569874"/>
                <a:gd name="connsiteX4" fmla="*/ 1057275 w 1149350"/>
                <a:gd name="connsiteY4" fmla="*/ 357149 h 569874"/>
                <a:gd name="connsiteX5" fmla="*/ 955675 w 1149350"/>
                <a:gd name="connsiteY5" fmla="*/ 344449 h 569874"/>
                <a:gd name="connsiteX6" fmla="*/ 901700 w 1149350"/>
                <a:gd name="connsiteY6" fmla="*/ 226974 h 569874"/>
                <a:gd name="connsiteX7" fmla="*/ 898525 w 1149350"/>
                <a:gd name="connsiteY7" fmla="*/ 179349 h 569874"/>
                <a:gd name="connsiteX8" fmla="*/ 854075 w 1149350"/>
                <a:gd name="connsiteY8" fmla="*/ 182524 h 569874"/>
                <a:gd name="connsiteX9" fmla="*/ 736600 w 1149350"/>
                <a:gd name="connsiteY9" fmla="*/ 7899 h 569874"/>
                <a:gd name="connsiteX10" fmla="*/ 549275 w 1149350"/>
                <a:gd name="connsiteY10" fmla="*/ 112674 h 569874"/>
                <a:gd name="connsiteX11" fmla="*/ 466725 w 1149350"/>
                <a:gd name="connsiteY11" fmla="*/ 103149 h 569874"/>
                <a:gd name="connsiteX12" fmla="*/ 444500 w 1149350"/>
                <a:gd name="connsiteY12" fmla="*/ 192049 h 569874"/>
                <a:gd name="connsiteX13" fmla="*/ 222250 w 1149350"/>
                <a:gd name="connsiteY13" fmla="*/ 204749 h 569874"/>
                <a:gd name="connsiteX14" fmla="*/ 171450 w 1149350"/>
                <a:gd name="connsiteY14" fmla="*/ 423824 h 569874"/>
                <a:gd name="connsiteX15" fmla="*/ 101600 w 1149350"/>
                <a:gd name="connsiteY15" fmla="*/ 430174 h 569874"/>
                <a:gd name="connsiteX16" fmla="*/ 98425 w 1149350"/>
                <a:gd name="connsiteY16" fmla="*/ 480974 h 569874"/>
                <a:gd name="connsiteX17" fmla="*/ 0 w 1149350"/>
                <a:gd name="connsiteY17" fmla="*/ 490499 h 569874"/>
                <a:gd name="connsiteX18" fmla="*/ 12700 w 1149350"/>
                <a:gd name="connsiteY18" fmla="*/ 566699 h 569874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4630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57496"/>
                <a:gd name="connsiteY0" fmla="*/ 563780 h 566955"/>
                <a:gd name="connsiteX1" fmla="*/ 1114425 w 1157496"/>
                <a:gd name="connsiteY1" fmla="*/ 566955 h 566955"/>
                <a:gd name="connsiteX2" fmla="*/ 1149350 w 1157496"/>
                <a:gd name="connsiteY2" fmla="*/ 446305 h 566955"/>
                <a:gd name="connsiteX3" fmla="*/ 1063625 w 1157496"/>
                <a:gd name="connsiteY3" fmla="*/ 462180 h 566955"/>
                <a:gd name="connsiteX4" fmla="*/ 1057275 w 1157496"/>
                <a:gd name="connsiteY4" fmla="*/ 354230 h 566955"/>
                <a:gd name="connsiteX5" fmla="*/ 955675 w 1157496"/>
                <a:gd name="connsiteY5" fmla="*/ 341530 h 566955"/>
                <a:gd name="connsiteX6" fmla="*/ 901700 w 1157496"/>
                <a:gd name="connsiteY6" fmla="*/ 224055 h 566955"/>
                <a:gd name="connsiteX7" fmla="*/ 898525 w 1157496"/>
                <a:gd name="connsiteY7" fmla="*/ 176430 h 566955"/>
                <a:gd name="connsiteX8" fmla="*/ 854075 w 1157496"/>
                <a:gd name="connsiteY8" fmla="*/ 179605 h 566955"/>
                <a:gd name="connsiteX9" fmla="*/ 765175 w 1157496"/>
                <a:gd name="connsiteY9" fmla="*/ 8155 h 566955"/>
                <a:gd name="connsiteX10" fmla="*/ 549275 w 1157496"/>
                <a:gd name="connsiteY10" fmla="*/ 109755 h 566955"/>
                <a:gd name="connsiteX11" fmla="*/ 466725 w 1157496"/>
                <a:gd name="connsiteY11" fmla="*/ 100230 h 566955"/>
                <a:gd name="connsiteX12" fmla="*/ 444500 w 1157496"/>
                <a:gd name="connsiteY12" fmla="*/ 189130 h 566955"/>
                <a:gd name="connsiteX13" fmla="*/ 222250 w 1157496"/>
                <a:gd name="connsiteY13" fmla="*/ 201830 h 566955"/>
                <a:gd name="connsiteX14" fmla="*/ 171450 w 1157496"/>
                <a:gd name="connsiteY14" fmla="*/ 420905 h 566955"/>
                <a:gd name="connsiteX15" fmla="*/ 101600 w 1157496"/>
                <a:gd name="connsiteY15" fmla="*/ 427255 h 566955"/>
                <a:gd name="connsiteX16" fmla="*/ 98425 w 1157496"/>
                <a:gd name="connsiteY16" fmla="*/ 478055 h 566955"/>
                <a:gd name="connsiteX17" fmla="*/ 0 w 1157496"/>
                <a:gd name="connsiteY17" fmla="*/ 487580 h 566955"/>
                <a:gd name="connsiteX18" fmla="*/ 12700 w 1157496"/>
                <a:gd name="connsiteY18" fmla="*/ 563780 h 566955"/>
                <a:gd name="connsiteX0" fmla="*/ 12700 w 1157496"/>
                <a:gd name="connsiteY0" fmla="*/ 563780 h 566955"/>
                <a:gd name="connsiteX1" fmla="*/ 1114425 w 1157496"/>
                <a:gd name="connsiteY1" fmla="*/ 566955 h 566955"/>
                <a:gd name="connsiteX2" fmla="*/ 1149350 w 1157496"/>
                <a:gd name="connsiteY2" fmla="*/ 446305 h 566955"/>
                <a:gd name="connsiteX3" fmla="*/ 1063625 w 1157496"/>
                <a:gd name="connsiteY3" fmla="*/ 462180 h 566955"/>
                <a:gd name="connsiteX4" fmla="*/ 1057275 w 1157496"/>
                <a:gd name="connsiteY4" fmla="*/ 354230 h 566955"/>
                <a:gd name="connsiteX5" fmla="*/ 955675 w 1157496"/>
                <a:gd name="connsiteY5" fmla="*/ 341530 h 566955"/>
                <a:gd name="connsiteX6" fmla="*/ 901700 w 1157496"/>
                <a:gd name="connsiteY6" fmla="*/ 224055 h 566955"/>
                <a:gd name="connsiteX7" fmla="*/ 898525 w 1157496"/>
                <a:gd name="connsiteY7" fmla="*/ 176430 h 566955"/>
                <a:gd name="connsiteX8" fmla="*/ 854075 w 1157496"/>
                <a:gd name="connsiteY8" fmla="*/ 179605 h 566955"/>
                <a:gd name="connsiteX9" fmla="*/ 765175 w 1157496"/>
                <a:gd name="connsiteY9" fmla="*/ 8155 h 566955"/>
                <a:gd name="connsiteX10" fmla="*/ 549275 w 1157496"/>
                <a:gd name="connsiteY10" fmla="*/ 109755 h 566955"/>
                <a:gd name="connsiteX11" fmla="*/ 466725 w 1157496"/>
                <a:gd name="connsiteY11" fmla="*/ 100230 h 566955"/>
                <a:gd name="connsiteX12" fmla="*/ 444500 w 1157496"/>
                <a:gd name="connsiteY12" fmla="*/ 189130 h 566955"/>
                <a:gd name="connsiteX13" fmla="*/ 222250 w 1157496"/>
                <a:gd name="connsiteY13" fmla="*/ 201830 h 566955"/>
                <a:gd name="connsiteX14" fmla="*/ 171450 w 1157496"/>
                <a:gd name="connsiteY14" fmla="*/ 420905 h 566955"/>
                <a:gd name="connsiteX15" fmla="*/ 101600 w 1157496"/>
                <a:gd name="connsiteY15" fmla="*/ 427255 h 566955"/>
                <a:gd name="connsiteX16" fmla="*/ 98425 w 1157496"/>
                <a:gd name="connsiteY16" fmla="*/ 478055 h 566955"/>
                <a:gd name="connsiteX17" fmla="*/ 0 w 1157496"/>
                <a:gd name="connsiteY17" fmla="*/ 487580 h 566955"/>
                <a:gd name="connsiteX18" fmla="*/ 12700 w 1157496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3515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3515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933450 w 1159819"/>
                <a:gd name="connsiteY8" fmla="*/ 81180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44550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44550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73125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87312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682625 w 1159819"/>
                <a:gd name="connsiteY8" fmla="*/ 196491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12800 w 1159819"/>
                <a:gd name="connsiteY7" fmla="*/ 221891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11225 w 1159819"/>
                <a:gd name="connsiteY6" fmla="*/ 2314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78513 h 581688"/>
                <a:gd name="connsiteX1" fmla="*/ 1114425 w 1159819"/>
                <a:gd name="connsiteY1" fmla="*/ 581688 h 581688"/>
                <a:gd name="connsiteX2" fmla="*/ 1152525 w 1159819"/>
                <a:gd name="connsiteY2" fmla="*/ 483263 h 581688"/>
                <a:gd name="connsiteX3" fmla="*/ 1063625 w 1159819"/>
                <a:gd name="connsiteY3" fmla="*/ 476913 h 581688"/>
                <a:gd name="connsiteX4" fmla="*/ 1060450 w 1159819"/>
                <a:gd name="connsiteY4" fmla="*/ 375313 h 581688"/>
                <a:gd name="connsiteX5" fmla="*/ 955675 w 1159819"/>
                <a:gd name="connsiteY5" fmla="*/ 356263 h 581688"/>
                <a:gd name="connsiteX6" fmla="*/ 911225 w 1159819"/>
                <a:gd name="connsiteY6" fmla="*/ 213388 h 581688"/>
                <a:gd name="connsiteX7" fmla="*/ 854075 w 1159819"/>
                <a:gd name="connsiteY7" fmla="*/ 200688 h 581688"/>
                <a:gd name="connsiteX8" fmla="*/ 841375 w 1159819"/>
                <a:gd name="connsiteY8" fmla="*/ 118138 h 581688"/>
                <a:gd name="connsiteX9" fmla="*/ 730250 w 1159819"/>
                <a:gd name="connsiteY9" fmla="*/ 7013 h 581688"/>
                <a:gd name="connsiteX10" fmla="*/ 549275 w 1159819"/>
                <a:gd name="connsiteY10" fmla="*/ 124488 h 581688"/>
                <a:gd name="connsiteX11" fmla="*/ 466725 w 1159819"/>
                <a:gd name="connsiteY11" fmla="*/ 114963 h 581688"/>
                <a:gd name="connsiteX12" fmla="*/ 444500 w 1159819"/>
                <a:gd name="connsiteY12" fmla="*/ 203863 h 581688"/>
                <a:gd name="connsiteX13" fmla="*/ 222250 w 1159819"/>
                <a:gd name="connsiteY13" fmla="*/ 216563 h 581688"/>
                <a:gd name="connsiteX14" fmla="*/ 171450 w 1159819"/>
                <a:gd name="connsiteY14" fmla="*/ 435638 h 581688"/>
                <a:gd name="connsiteX15" fmla="*/ 101600 w 1159819"/>
                <a:gd name="connsiteY15" fmla="*/ 441988 h 581688"/>
                <a:gd name="connsiteX16" fmla="*/ 98425 w 1159819"/>
                <a:gd name="connsiteY16" fmla="*/ 492788 h 581688"/>
                <a:gd name="connsiteX17" fmla="*/ 0 w 1159819"/>
                <a:gd name="connsiteY17" fmla="*/ 502313 h 581688"/>
                <a:gd name="connsiteX18" fmla="*/ 12700 w 1159819"/>
                <a:gd name="connsiteY18" fmla="*/ 578513 h 581688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841375 w 1159819"/>
                <a:gd name="connsiteY8" fmla="*/ 117115 h 580665"/>
                <a:gd name="connsiteX9" fmla="*/ 730250 w 1159819"/>
                <a:gd name="connsiteY9" fmla="*/ 5990 h 580665"/>
                <a:gd name="connsiteX10" fmla="*/ 549275 w 1159819"/>
                <a:gd name="connsiteY10" fmla="*/ 123465 h 580665"/>
                <a:gd name="connsiteX11" fmla="*/ 466725 w 1159819"/>
                <a:gd name="connsiteY11" fmla="*/ 113940 h 580665"/>
                <a:gd name="connsiteX12" fmla="*/ 444500 w 1159819"/>
                <a:gd name="connsiteY12" fmla="*/ 202840 h 580665"/>
                <a:gd name="connsiteX13" fmla="*/ 222250 w 1159819"/>
                <a:gd name="connsiteY13" fmla="*/ 215540 h 580665"/>
                <a:gd name="connsiteX14" fmla="*/ 171450 w 1159819"/>
                <a:gd name="connsiteY14" fmla="*/ 434615 h 580665"/>
                <a:gd name="connsiteX15" fmla="*/ 101600 w 1159819"/>
                <a:gd name="connsiteY15" fmla="*/ 440965 h 580665"/>
                <a:gd name="connsiteX16" fmla="*/ 98425 w 1159819"/>
                <a:gd name="connsiteY16" fmla="*/ 491765 h 580665"/>
                <a:gd name="connsiteX17" fmla="*/ 0 w 1159819"/>
                <a:gd name="connsiteY17" fmla="*/ 501290 h 580665"/>
                <a:gd name="connsiteX18" fmla="*/ 12700 w 1159819"/>
                <a:gd name="connsiteY18" fmla="*/ 577490 h 580665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730250 w 1159819"/>
                <a:gd name="connsiteY8" fmla="*/ 5990 h 580665"/>
                <a:gd name="connsiteX9" fmla="*/ 549275 w 1159819"/>
                <a:gd name="connsiteY9" fmla="*/ 123465 h 580665"/>
                <a:gd name="connsiteX10" fmla="*/ 466725 w 1159819"/>
                <a:gd name="connsiteY10" fmla="*/ 113940 h 580665"/>
                <a:gd name="connsiteX11" fmla="*/ 444500 w 1159819"/>
                <a:gd name="connsiteY11" fmla="*/ 202840 h 580665"/>
                <a:gd name="connsiteX12" fmla="*/ 222250 w 1159819"/>
                <a:gd name="connsiteY12" fmla="*/ 215540 h 580665"/>
                <a:gd name="connsiteX13" fmla="*/ 171450 w 1159819"/>
                <a:gd name="connsiteY13" fmla="*/ 434615 h 580665"/>
                <a:gd name="connsiteX14" fmla="*/ 101600 w 1159819"/>
                <a:gd name="connsiteY14" fmla="*/ 440965 h 580665"/>
                <a:gd name="connsiteX15" fmla="*/ 98425 w 1159819"/>
                <a:gd name="connsiteY15" fmla="*/ 491765 h 580665"/>
                <a:gd name="connsiteX16" fmla="*/ 0 w 1159819"/>
                <a:gd name="connsiteY16" fmla="*/ 501290 h 580665"/>
                <a:gd name="connsiteX17" fmla="*/ 12700 w 1159819"/>
                <a:gd name="connsiteY17" fmla="*/ 577490 h 580665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730250 w 1159819"/>
                <a:gd name="connsiteY8" fmla="*/ 5990 h 580665"/>
                <a:gd name="connsiteX9" fmla="*/ 549275 w 1159819"/>
                <a:gd name="connsiteY9" fmla="*/ 123465 h 580665"/>
                <a:gd name="connsiteX10" fmla="*/ 466725 w 1159819"/>
                <a:gd name="connsiteY10" fmla="*/ 113940 h 580665"/>
                <a:gd name="connsiteX11" fmla="*/ 444500 w 1159819"/>
                <a:gd name="connsiteY11" fmla="*/ 202840 h 580665"/>
                <a:gd name="connsiteX12" fmla="*/ 222250 w 1159819"/>
                <a:gd name="connsiteY12" fmla="*/ 215540 h 580665"/>
                <a:gd name="connsiteX13" fmla="*/ 171450 w 1159819"/>
                <a:gd name="connsiteY13" fmla="*/ 434615 h 580665"/>
                <a:gd name="connsiteX14" fmla="*/ 101600 w 1159819"/>
                <a:gd name="connsiteY14" fmla="*/ 440965 h 580665"/>
                <a:gd name="connsiteX15" fmla="*/ 98425 w 1159819"/>
                <a:gd name="connsiteY15" fmla="*/ 491765 h 580665"/>
                <a:gd name="connsiteX16" fmla="*/ 0 w 1159819"/>
                <a:gd name="connsiteY16" fmla="*/ 501290 h 580665"/>
                <a:gd name="connsiteX17" fmla="*/ 12700 w 1159819"/>
                <a:gd name="connsiteY17" fmla="*/ 577490 h 580665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461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461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0027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0027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0095" h="562902">
                  <a:moveTo>
                    <a:pt x="22976" y="559727"/>
                  </a:moveTo>
                  <a:lnTo>
                    <a:pt x="1124701" y="562902"/>
                  </a:lnTo>
                  <a:cubicBezTo>
                    <a:pt x="1174443" y="539619"/>
                    <a:pt x="1176559" y="519510"/>
                    <a:pt x="1162801" y="464477"/>
                  </a:cubicBezTo>
                  <a:cubicBezTo>
                    <a:pt x="1134226" y="428494"/>
                    <a:pt x="1102476" y="452835"/>
                    <a:pt x="1073901" y="458127"/>
                  </a:cubicBezTo>
                  <a:cubicBezTo>
                    <a:pt x="1106709" y="406269"/>
                    <a:pt x="1114118" y="398860"/>
                    <a:pt x="1070726" y="356527"/>
                  </a:cubicBezTo>
                  <a:cubicBezTo>
                    <a:pt x="1036859" y="314194"/>
                    <a:pt x="999818" y="341710"/>
                    <a:pt x="965951" y="337477"/>
                  </a:cubicBezTo>
                  <a:cubicBezTo>
                    <a:pt x="998759" y="263394"/>
                    <a:pt x="980768" y="205185"/>
                    <a:pt x="921501" y="194602"/>
                  </a:cubicBezTo>
                  <a:cubicBezTo>
                    <a:pt x="920443" y="178727"/>
                    <a:pt x="900334" y="181902"/>
                    <a:pt x="864351" y="181902"/>
                  </a:cubicBezTo>
                  <a:cubicBezTo>
                    <a:pt x="881813" y="137981"/>
                    <a:pt x="899276" y="48552"/>
                    <a:pt x="743701" y="7277"/>
                  </a:cubicBezTo>
                  <a:cubicBezTo>
                    <a:pt x="596593" y="-21298"/>
                    <a:pt x="551084" y="39027"/>
                    <a:pt x="559551" y="105702"/>
                  </a:cubicBezTo>
                  <a:cubicBezTo>
                    <a:pt x="529918" y="98294"/>
                    <a:pt x="538384" y="65485"/>
                    <a:pt x="483351" y="93002"/>
                  </a:cubicBezTo>
                  <a:cubicBezTo>
                    <a:pt x="436784" y="120519"/>
                    <a:pt x="460068" y="151210"/>
                    <a:pt x="454776" y="185077"/>
                  </a:cubicBezTo>
                  <a:cubicBezTo>
                    <a:pt x="406093" y="138510"/>
                    <a:pt x="379634" y="66544"/>
                    <a:pt x="232526" y="188252"/>
                  </a:cubicBezTo>
                  <a:cubicBezTo>
                    <a:pt x="148918" y="299377"/>
                    <a:pt x="179609" y="343827"/>
                    <a:pt x="181726" y="416852"/>
                  </a:cubicBezTo>
                  <a:cubicBezTo>
                    <a:pt x="139393" y="387219"/>
                    <a:pt x="135159" y="417910"/>
                    <a:pt x="111876" y="420027"/>
                  </a:cubicBezTo>
                  <a:cubicBezTo>
                    <a:pt x="110818" y="436960"/>
                    <a:pt x="100234" y="444369"/>
                    <a:pt x="108701" y="474002"/>
                  </a:cubicBezTo>
                  <a:cubicBezTo>
                    <a:pt x="69543" y="464477"/>
                    <a:pt x="46259" y="439077"/>
                    <a:pt x="10276" y="483527"/>
                  </a:cubicBezTo>
                  <a:cubicBezTo>
                    <a:pt x="-17241" y="531152"/>
                    <a:pt x="18743" y="534327"/>
                    <a:pt x="22976" y="559727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5" name="Vrije vorm: vorm 214">
              <a:extLst>
                <a:ext uri="{FF2B5EF4-FFF2-40B4-BE49-F238E27FC236}">
                  <a16:creationId xmlns:a16="http://schemas.microsoft.com/office/drawing/2014/main" id="{8493B1BB-A4E5-4406-AB81-A9716E8F4EDC}"/>
                </a:ext>
              </a:extLst>
            </p:cNvPr>
            <p:cNvSpPr/>
            <p:nvPr/>
          </p:nvSpPr>
          <p:spPr>
            <a:xfrm flipH="1">
              <a:off x="9796734" y="2717012"/>
              <a:ext cx="1744135" cy="839057"/>
            </a:xfrm>
            <a:custGeom>
              <a:avLst/>
              <a:gdLst>
                <a:gd name="connsiteX0" fmla="*/ 12700 w 1149350"/>
                <a:gd name="connsiteY0" fmla="*/ 549275 h 552450"/>
                <a:gd name="connsiteX1" fmla="*/ 1114425 w 1149350"/>
                <a:gd name="connsiteY1" fmla="*/ 552450 h 552450"/>
                <a:gd name="connsiteX2" fmla="*/ 1149350 w 1149350"/>
                <a:gd name="connsiteY2" fmla="*/ 463550 h 552450"/>
                <a:gd name="connsiteX3" fmla="*/ 1063625 w 1149350"/>
                <a:gd name="connsiteY3" fmla="*/ 447675 h 552450"/>
                <a:gd name="connsiteX4" fmla="*/ 1057275 w 1149350"/>
                <a:gd name="connsiteY4" fmla="*/ 339725 h 552450"/>
                <a:gd name="connsiteX5" fmla="*/ 955675 w 1149350"/>
                <a:gd name="connsiteY5" fmla="*/ 327025 h 552450"/>
                <a:gd name="connsiteX6" fmla="*/ 901700 w 1149350"/>
                <a:gd name="connsiteY6" fmla="*/ 209550 h 552450"/>
                <a:gd name="connsiteX7" fmla="*/ 898525 w 1149350"/>
                <a:gd name="connsiteY7" fmla="*/ 161925 h 552450"/>
                <a:gd name="connsiteX8" fmla="*/ 854075 w 1149350"/>
                <a:gd name="connsiteY8" fmla="*/ 165100 h 552450"/>
                <a:gd name="connsiteX9" fmla="*/ 742950 w 1149350"/>
                <a:gd name="connsiteY9" fmla="*/ 0 h 552450"/>
                <a:gd name="connsiteX10" fmla="*/ 549275 w 1149350"/>
                <a:gd name="connsiteY10" fmla="*/ 95250 h 552450"/>
                <a:gd name="connsiteX11" fmla="*/ 466725 w 1149350"/>
                <a:gd name="connsiteY11" fmla="*/ 85725 h 552450"/>
                <a:gd name="connsiteX12" fmla="*/ 444500 w 1149350"/>
                <a:gd name="connsiteY12" fmla="*/ 174625 h 552450"/>
                <a:gd name="connsiteX13" fmla="*/ 222250 w 1149350"/>
                <a:gd name="connsiteY13" fmla="*/ 187325 h 552450"/>
                <a:gd name="connsiteX14" fmla="*/ 171450 w 1149350"/>
                <a:gd name="connsiteY14" fmla="*/ 406400 h 552450"/>
                <a:gd name="connsiteX15" fmla="*/ 101600 w 1149350"/>
                <a:gd name="connsiteY15" fmla="*/ 412750 h 552450"/>
                <a:gd name="connsiteX16" fmla="*/ 98425 w 1149350"/>
                <a:gd name="connsiteY16" fmla="*/ 463550 h 552450"/>
                <a:gd name="connsiteX17" fmla="*/ 0 w 1149350"/>
                <a:gd name="connsiteY17" fmla="*/ 473075 h 552450"/>
                <a:gd name="connsiteX18" fmla="*/ 12700 w 1149350"/>
                <a:gd name="connsiteY18" fmla="*/ 549275 h 552450"/>
                <a:gd name="connsiteX0" fmla="*/ 12700 w 1149350"/>
                <a:gd name="connsiteY0" fmla="*/ 552907 h 556082"/>
                <a:gd name="connsiteX1" fmla="*/ 1114425 w 1149350"/>
                <a:gd name="connsiteY1" fmla="*/ 556082 h 556082"/>
                <a:gd name="connsiteX2" fmla="*/ 1149350 w 1149350"/>
                <a:gd name="connsiteY2" fmla="*/ 467182 h 556082"/>
                <a:gd name="connsiteX3" fmla="*/ 1063625 w 1149350"/>
                <a:gd name="connsiteY3" fmla="*/ 451307 h 556082"/>
                <a:gd name="connsiteX4" fmla="*/ 1057275 w 1149350"/>
                <a:gd name="connsiteY4" fmla="*/ 343357 h 556082"/>
                <a:gd name="connsiteX5" fmla="*/ 955675 w 1149350"/>
                <a:gd name="connsiteY5" fmla="*/ 330657 h 556082"/>
                <a:gd name="connsiteX6" fmla="*/ 901700 w 1149350"/>
                <a:gd name="connsiteY6" fmla="*/ 213182 h 556082"/>
                <a:gd name="connsiteX7" fmla="*/ 898525 w 1149350"/>
                <a:gd name="connsiteY7" fmla="*/ 165557 h 556082"/>
                <a:gd name="connsiteX8" fmla="*/ 854075 w 1149350"/>
                <a:gd name="connsiteY8" fmla="*/ 168732 h 556082"/>
                <a:gd name="connsiteX9" fmla="*/ 742950 w 1149350"/>
                <a:gd name="connsiteY9" fmla="*/ 3632 h 556082"/>
                <a:gd name="connsiteX10" fmla="*/ 549275 w 1149350"/>
                <a:gd name="connsiteY10" fmla="*/ 98882 h 556082"/>
                <a:gd name="connsiteX11" fmla="*/ 466725 w 1149350"/>
                <a:gd name="connsiteY11" fmla="*/ 89357 h 556082"/>
                <a:gd name="connsiteX12" fmla="*/ 444500 w 1149350"/>
                <a:gd name="connsiteY12" fmla="*/ 178257 h 556082"/>
                <a:gd name="connsiteX13" fmla="*/ 222250 w 1149350"/>
                <a:gd name="connsiteY13" fmla="*/ 190957 h 556082"/>
                <a:gd name="connsiteX14" fmla="*/ 171450 w 1149350"/>
                <a:gd name="connsiteY14" fmla="*/ 410032 h 556082"/>
                <a:gd name="connsiteX15" fmla="*/ 101600 w 1149350"/>
                <a:gd name="connsiteY15" fmla="*/ 416382 h 556082"/>
                <a:gd name="connsiteX16" fmla="*/ 98425 w 1149350"/>
                <a:gd name="connsiteY16" fmla="*/ 467182 h 556082"/>
                <a:gd name="connsiteX17" fmla="*/ 0 w 1149350"/>
                <a:gd name="connsiteY17" fmla="*/ 476707 h 556082"/>
                <a:gd name="connsiteX18" fmla="*/ 12700 w 1149350"/>
                <a:gd name="connsiteY18" fmla="*/ 552907 h 556082"/>
                <a:gd name="connsiteX0" fmla="*/ 12700 w 1149350"/>
                <a:gd name="connsiteY0" fmla="*/ 562126 h 565301"/>
                <a:gd name="connsiteX1" fmla="*/ 1114425 w 1149350"/>
                <a:gd name="connsiteY1" fmla="*/ 565301 h 565301"/>
                <a:gd name="connsiteX2" fmla="*/ 1149350 w 1149350"/>
                <a:gd name="connsiteY2" fmla="*/ 476401 h 565301"/>
                <a:gd name="connsiteX3" fmla="*/ 1063625 w 1149350"/>
                <a:gd name="connsiteY3" fmla="*/ 460526 h 565301"/>
                <a:gd name="connsiteX4" fmla="*/ 1057275 w 1149350"/>
                <a:gd name="connsiteY4" fmla="*/ 352576 h 565301"/>
                <a:gd name="connsiteX5" fmla="*/ 955675 w 1149350"/>
                <a:gd name="connsiteY5" fmla="*/ 339876 h 565301"/>
                <a:gd name="connsiteX6" fmla="*/ 901700 w 1149350"/>
                <a:gd name="connsiteY6" fmla="*/ 222401 h 565301"/>
                <a:gd name="connsiteX7" fmla="*/ 898525 w 1149350"/>
                <a:gd name="connsiteY7" fmla="*/ 174776 h 565301"/>
                <a:gd name="connsiteX8" fmla="*/ 854075 w 1149350"/>
                <a:gd name="connsiteY8" fmla="*/ 177951 h 565301"/>
                <a:gd name="connsiteX9" fmla="*/ 736600 w 1149350"/>
                <a:gd name="connsiteY9" fmla="*/ 3326 h 565301"/>
                <a:gd name="connsiteX10" fmla="*/ 549275 w 1149350"/>
                <a:gd name="connsiteY10" fmla="*/ 108101 h 565301"/>
                <a:gd name="connsiteX11" fmla="*/ 466725 w 1149350"/>
                <a:gd name="connsiteY11" fmla="*/ 98576 h 565301"/>
                <a:gd name="connsiteX12" fmla="*/ 444500 w 1149350"/>
                <a:gd name="connsiteY12" fmla="*/ 187476 h 565301"/>
                <a:gd name="connsiteX13" fmla="*/ 222250 w 1149350"/>
                <a:gd name="connsiteY13" fmla="*/ 200176 h 565301"/>
                <a:gd name="connsiteX14" fmla="*/ 171450 w 1149350"/>
                <a:gd name="connsiteY14" fmla="*/ 419251 h 565301"/>
                <a:gd name="connsiteX15" fmla="*/ 101600 w 1149350"/>
                <a:gd name="connsiteY15" fmla="*/ 425601 h 565301"/>
                <a:gd name="connsiteX16" fmla="*/ 98425 w 1149350"/>
                <a:gd name="connsiteY16" fmla="*/ 476401 h 565301"/>
                <a:gd name="connsiteX17" fmla="*/ 0 w 1149350"/>
                <a:gd name="connsiteY17" fmla="*/ 485926 h 565301"/>
                <a:gd name="connsiteX18" fmla="*/ 12700 w 1149350"/>
                <a:gd name="connsiteY18" fmla="*/ 562126 h 565301"/>
                <a:gd name="connsiteX0" fmla="*/ 12700 w 1149350"/>
                <a:gd name="connsiteY0" fmla="*/ 564721 h 567896"/>
                <a:gd name="connsiteX1" fmla="*/ 1114425 w 1149350"/>
                <a:gd name="connsiteY1" fmla="*/ 567896 h 567896"/>
                <a:gd name="connsiteX2" fmla="*/ 1149350 w 1149350"/>
                <a:gd name="connsiteY2" fmla="*/ 478996 h 567896"/>
                <a:gd name="connsiteX3" fmla="*/ 1063625 w 1149350"/>
                <a:gd name="connsiteY3" fmla="*/ 463121 h 567896"/>
                <a:gd name="connsiteX4" fmla="*/ 1057275 w 1149350"/>
                <a:gd name="connsiteY4" fmla="*/ 355171 h 567896"/>
                <a:gd name="connsiteX5" fmla="*/ 955675 w 1149350"/>
                <a:gd name="connsiteY5" fmla="*/ 342471 h 567896"/>
                <a:gd name="connsiteX6" fmla="*/ 901700 w 1149350"/>
                <a:gd name="connsiteY6" fmla="*/ 224996 h 567896"/>
                <a:gd name="connsiteX7" fmla="*/ 898525 w 1149350"/>
                <a:gd name="connsiteY7" fmla="*/ 177371 h 567896"/>
                <a:gd name="connsiteX8" fmla="*/ 854075 w 1149350"/>
                <a:gd name="connsiteY8" fmla="*/ 180546 h 567896"/>
                <a:gd name="connsiteX9" fmla="*/ 736600 w 1149350"/>
                <a:gd name="connsiteY9" fmla="*/ 5921 h 567896"/>
                <a:gd name="connsiteX10" fmla="*/ 549275 w 1149350"/>
                <a:gd name="connsiteY10" fmla="*/ 110696 h 567896"/>
                <a:gd name="connsiteX11" fmla="*/ 466725 w 1149350"/>
                <a:gd name="connsiteY11" fmla="*/ 101171 h 567896"/>
                <a:gd name="connsiteX12" fmla="*/ 444500 w 1149350"/>
                <a:gd name="connsiteY12" fmla="*/ 190071 h 567896"/>
                <a:gd name="connsiteX13" fmla="*/ 222250 w 1149350"/>
                <a:gd name="connsiteY13" fmla="*/ 202771 h 567896"/>
                <a:gd name="connsiteX14" fmla="*/ 171450 w 1149350"/>
                <a:gd name="connsiteY14" fmla="*/ 421846 h 567896"/>
                <a:gd name="connsiteX15" fmla="*/ 101600 w 1149350"/>
                <a:gd name="connsiteY15" fmla="*/ 428196 h 567896"/>
                <a:gd name="connsiteX16" fmla="*/ 98425 w 1149350"/>
                <a:gd name="connsiteY16" fmla="*/ 478996 h 567896"/>
                <a:gd name="connsiteX17" fmla="*/ 0 w 1149350"/>
                <a:gd name="connsiteY17" fmla="*/ 488521 h 567896"/>
                <a:gd name="connsiteX18" fmla="*/ 12700 w 1149350"/>
                <a:gd name="connsiteY18" fmla="*/ 564721 h 567896"/>
                <a:gd name="connsiteX0" fmla="*/ 12700 w 1149350"/>
                <a:gd name="connsiteY0" fmla="*/ 566699 h 569874"/>
                <a:gd name="connsiteX1" fmla="*/ 1114425 w 1149350"/>
                <a:gd name="connsiteY1" fmla="*/ 569874 h 569874"/>
                <a:gd name="connsiteX2" fmla="*/ 1149350 w 1149350"/>
                <a:gd name="connsiteY2" fmla="*/ 480974 h 569874"/>
                <a:gd name="connsiteX3" fmla="*/ 1063625 w 1149350"/>
                <a:gd name="connsiteY3" fmla="*/ 465099 h 569874"/>
                <a:gd name="connsiteX4" fmla="*/ 1057275 w 1149350"/>
                <a:gd name="connsiteY4" fmla="*/ 357149 h 569874"/>
                <a:gd name="connsiteX5" fmla="*/ 955675 w 1149350"/>
                <a:gd name="connsiteY5" fmla="*/ 344449 h 569874"/>
                <a:gd name="connsiteX6" fmla="*/ 901700 w 1149350"/>
                <a:gd name="connsiteY6" fmla="*/ 226974 h 569874"/>
                <a:gd name="connsiteX7" fmla="*/ 898525 w 1149350"/>
                <a:gd name="connsiteY7" fmla="*/ 179349 h 569874"/>
                <a:gd name="connsiteX8" fmla="*/ 854075 w 1149350"/>
                <a:gd name="connsiteY8" fmla="*/ 182524 h 569874"/>
                <a:gd name="connsiteX9" fmla="*/ 736600 w 1149350"/>
                <a:gd name="connsiteY9" fmla="*/ 7899 h 569874"/>
                <a:gd name="connsiteX10" fmla="*/ 549275 w 1149350"/>
                <a:gd name="connsiteY10" fmla="*/ 112674 h 569874"/>
                <a:gd name="connsiteX11" fmla="*/ 466725 w 1149350"/>
                <a:gd name="connsiteY11" fmla="*/ 103149 h 569874"/>
                <a:gd name="connsiteX12" fmla="*/ 444500 w 1149350"/>
                <a:gd name="connsiteY12" fmla="*/ 192049 h 569874"/>
                <a:gd name="connsiteX13" fmla="*/ 222250 w 1149350"/>
                <a:gd name="connsiteY13" fmla="*/ 204749 h 569874"/>
                <a:gd name="connsiteX14" fmla="*/ 171450 w 1149350"/>
                <a:gd name="connsiteY14" fmla="*/ 423824 h 569874"/>
                <a:gd name="connsiteX15" fmla="*/ 101600 w 1149350"/>
                <a:gd name="connsiteY15" fmla="*/ 430174 h 569874"/>
                <a:gd name="connsiteX16" fmla="*/ 98425 w 1149350"/>
                <a:gd name="connsiteY16" fmla="*/ 480974 h 569874"/>
                <a:gd name="connsiteX17" fmla="*/ 0 w 1149350"/>
                <a:gd name="connsiteY17" fmla="*/ 490499 h 569874"/>
                <a:gd name="connsiteX18" fmla="*/ 12700 w 1149350"/>
                <a:gd name="connsiteY18" fmla="*/ 566699 h 569874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4630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57496"/>
                <a:gd name="connsiteY0" fmla="*/ 563780 h 566955"/>
                <a:gd name="connsiteX1" fmla="*/ 1114425 w 1157496"/>
                <a:gd name="connsiteY1" fmla="*/ 566955 h 566955"/>
                <a:gd name="connsiteX2" fmla="*/ 1149350 w 1157496"/>
                <a:gd name="connsiteY2" fmla="*/ 446305 h 566955"/>
                <a:gd name="connsiteX3" fmla="*/ 1063625 w 1157496"/>
                <a:gd name="connsiteY3" fmla="*/ 462180 h 566955"/>
                <a:gd name="connsiteX4" fmla="*/ 1057275 w 1157496"/>
                <a:gd name="connsiteY4" fmla="*/ 354230 h 566955"/>
                <a:gd name="connsiteX5" fmla="*/ 955675 w 1157496"/>
                <a:gd name="connsiteY5" fmla="*/ 341530 h 566955"/>
                <a:gd name="connsiteX6" fmla="*/ 901700 w 1157496"/>
                <a:gd name="connsiteY6" fmla="*/ 224055 h 566955"/>
                <a:gd name="connsiteX7" fmla="*/ 898525 w 1157496"/>
                <a:gd name="connsiteY7" fmla="*/ 176430 h 566955"/>
                <a:gd name="connsiteX8" fmla="*/ 854075 w 1157496"/>
                <a:gd name="connsiteY8" fmla="*/ 179605 h 566955"/>
                <a:gd name="connsiteX9" fmla="*/ 765175 w 1157496"/>
                <a:gd name="connsiteY9" fmla="*/ 8155 h 566955"/>
                <a:gd name="connsiteX10" fmla="*/ 549275 w 1157496"/>
                <a:gd name="connsiteY10" fmla="*/ 109755 h 566955"/>
                <a:gd name="connsiteX11" fmla="*/ 466725 w 1157496"/>
                <a:gd name="connsiteY11" fmla="*/ 100230 h 566955"/>
                <a:gd name="connsiteX12" fmla="*/ 444500 w 1157496"/>
                <a:gd name="connsiteY12" fmla="*/ 189130 h 566955"/>
                <a:gd name="connsiteX13" fmla="*/ 222250 w 1157496"/>
                <a:gd name="connsiteY13" fmla="*/ 201830 h 566955"/>
                <a:gd name="connsiteX14" fmla="*/ 171450 w 1157496"/>
                <a:gd name="connsiteY14" fmla="*/ 420905 h 566955"/>
                <a:gd name="connsiteX15" fmla="*/ 101600 w 1157496"/>
                <a:gd name="connsiteY15" fmla="*/ 427255 h 566955"/>
                <a:gd name="connsiteX16" fmla="*/ 98425 w 1157496"/>
                <a:gd name="connsiteY16" fmla="*/ 478055 h 566955"/>
                <a:gd name="connsiteX17" fmla="*/ 0 w 1157496"/>
                <a:gd name="connsiteY17" fmla="*/ 487580 h 566955"/>
                <a:gd name="connsiteX18" fmla="*/ 12700 w 1157496"/>
                <a:gd name="connsiteY18" fmla="*/ 563780 h 566955"/>
                <a:gd name="connsiteX0" fmla="*/ 12700 w 1157496"/>
                <a:gd name="connsiteY0" fmla="*/ 563780 h 566955"/>
                <a:gd name="connsiteX1" fmla="*/ 1114425 w 1157496"/>
                <a:gd name="connsiteY1" fmla="*/ 566955 h 566955"/>
                <a:gd name="connsiteX2" fmla="*/ 1149350 w 1157496"/>
                <a:gd name="connsiteY2" fmla="*/ 446305 h 566955"/>
                <a:gd name="connsiteX3" fmla="*/ 1063625 w 1157496"/>
                <a:gd name="connsiteY3" fmla="*/ 462180 h 566955"/>
                <a:gd name="connsiteX4" fmla="*/ 1057275 w 1157496"/>
                <a:gd name="connsiteY4" fmla="*/ 354230 h 566955"/>
                <a:gd name="connsiteX5" fmla="*/ 955675 w 1157496"/>
                <a:gd name="connsiteY5" fmla="*/ 341530 h 566955"/>
                <a:gd name="connsiteX6" fmla="*/ 901700 w 1157496"/>
                <a:gd name="connsiteY6" fmla="*/ 224055 h 566955"/>
                <a:gd name="connsiteX7" fmla="*/ 898525 w 1157496"/>
                <a:gd name="connsiteY7" fmla="*/ 176430 h 566955"/>
                <a:gd name="connsiteX8" fmla="*/ 854075 w 1157496"/>
                <a:gd name="connsiteY8" fmla="*/ 179605 h 566955"/>
                <a:gd name="connsiteX9" fmla="*/ 765175 w 1157496"/>
                <a:gd name="connsiteY9" fmla="*/ 8155 h 566955"/>
                <a:gd name="connsiteX10" fmla="*/ 549275 w 1157496"/>
                <a:gd name="connsiteY10" fmla="*/ 109755 h 566955"/>
                <a:gd name="connsiteX11" fmla="*/ 466725 w 1157496"/>
                <a:gd name="connsiteY11" fmla="*/ 100230 h 566955"/>
                <a:gd name="connsiteX12" fmla="*/ 444500 w 1157496"/>
                <a:gd name="connsiteY12" fmla="*/ 189130 h 566955"/>
                <a:gd name="connsiteX13" fmla="*/ 222250 w 1157496"/>
                <a:gd name="connsiteY13" fmla="*/ 201830 h 566955"/>
                <a:gd name="connsiteX14" fmla="*/ 171450 w 1157496"/>
                <a:gd name="connsiteY14" fmla="*/ 420905 h 566955"/>
                <a:gd name="connsiteX15" fmla="*/ 101600 w 1157496"/>
                <a:gd name="connsiteY15" fmla="*/ 427255 h 566955"/>
                <a:gd name="connsiteX16" fmla="*/ 98425 w 1157496"/>
                <a:gd name="connsiteY16" fmla="*/ 478055 h 566955"/>
                <a:gd name="connsiteX17" fmla="*/ 0 w 1157496"/>
                <a:gd name="connsiteY17" fmla="*/ 487580 h 566955"/>
                <a:gd name="connsiteX18" fmla="*/ 12700 w 1157496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3515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3515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933450 w 1159819"/>
                <a:gd name="connsiteY8" fmla="*/ 81180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44550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44550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73125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87312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682625 w 1159819"/>
                <a:gd name="connsiteY8" fmla="*/ 196491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12800 w 1159819"/>
                <a:gd name="connsiteY7" fmla="*/ 221891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11225 w 1159819"/>
                <a:gd name="connsiteY6" fmla="*/ 2314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78513 h 581688"/>
                <a:gd name="connsiteX1" fmla="*/ 1114425 w 1159819"/>
                <a:gd name="connsiteY1" fmla="*/ 581688 h 581688"/>
                <a:gd name="connsiteX2" fmla="*/ 1152525 w 1159819"/>
                <a:gd name="connsiteY2" fmla="*/ 483263 h 581688"/>
                <a:gd name="connsiteX3" fmla="*/ 1063625 w 1159819"/>
                <a:gd name="connsiteY3" fmla="*/ 476913 h 581688"/>
                <a:gd name="connsiteX4" fmla="*/ 1060450 w 1159819"/>
                <a:gd name="connsiteY4" fmla="*/ 375313 h 581688"/>
                <a:gd name="connsiteX5" fmla="*/ 955675 w 1159819"/>
                <a:gd name="connsiteY5" fmla="*/ 356263 h 581688"/>
                <a:gd name="connsiteX6" fmla="*/ 911225 w 1159819"/>
                <a:gd name="connsiteY6" fmla="*/ 213388 h 581688"/>
                <a:gd name="connsiteX7" fmla="*/ 854075 w 1159819"/>
                <a:gd name="connsiteY7" fmla="*/ 200688 h 581688"/>
                <a:gd name="connsiteX8" fmla="*/ 841375 w 1159819"/>
                <a:gd name="connsiteY8" fmla="*/ 118138 h 581688"/>
                <a:gd name="connsiteX9" fmla="*/ 730250 w 1159819"/>
                <a:gd name="connsiteY9" fmla="*/ 7013 h 581688"/>
                <a:gd name="connsiteX10" fmla="*/ 549275 w 1159819"/>
                <a:gd name="connsiteY10" fmla="*/ 124488 h 581688"/>
                <a:gd name="connsiteX11" fmla="*/ 466725 w 1159819"/>
                <a:gd name="connsiteY11" fmla="*/ 114963 h 581688"/>
                <a:gd name="connsiteX12" fmla="*/ 444500 w 1159819"/>
                <a:gd name="connsiteY12" fmla="*/ 203863 h 581688"/>
                <a:gd name="connsiteX13" fmla="*/ 222250 w 1159819"/>
                <a:gd name="connsiteY13" fmla="*/ 216563 h 581688"/>
                <a:gd name="connsiteX14" fmla="*/ 171450 w 1159819"/>
                <a:gd name="connsiteY14" fmla="*/ 435638 h 581688"/>
                <a:gd name="connsiteX15" fmla="*/ 101600 w 1159819"/>
                <a:gd name="connsiteY15" fmla="*/ 441988 h 581688"/>
                <a:gd name="connsiteX16" fmla="*/ 98425 w 1159819"/>
                <a:gd name="connsiteY16" fmla="*/ 492788 h 581688"/>
                <a:gd name="connsiteX17" fmla="*/ 0 w 1159819"/>
                <a:gd name="connsiteY17" fmla="*/ 502313 h 581688"/>
                <a:gd name="connsiteX18" fmla="*/ 12700 w 1159819"/>
                <a:gd name="connsiteY18" fmla="*/ 578513 h 581688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841375 w 1159819"/>
                <a:gd name="connsiteY8" fmla="*/ 117115 h 580665"/>
                <a:gd name="connsiteX9" fmla="*/ 730250 w 1159819"/>
                <a:gd name="connsiteY9" fmla="*/ 5990 h 580665"/>
                <a:gd name="connsiteX10" fmla="*/ 549275 w 1159819"/>
                <a:gd name="connsiteY10" fmla="*/ 123465 h 580665"/>
                <a:gd name="connsiteX11" fmla="*/ 466725 w 1159819"/>
                <a:gd name="connsiteY11" fmla="*/ 113940 h 580665"/>
                <a:gd name="connsiteX12" fmla="*/ 444500 w 1159819"/>
                <a:gd name="connsiteY12" fmla="*/ 202840 h 580665"/>
                <a:gd name="connsiteX13" fmla="*/ 222250 w 1159819"/>
                <a:gd name="connsiteY13" fmla="*/ 215540 h 580665"/>
                <a:gd name="connsiteX14" fmla="*/ 171450 w 1159819"/>
                <a:gd name="connsiteY14" fmla="*/ 434615 h 580665"/>
                <a:gd name="connsiteX15" fmla="*/ 101600 w 1159819"/>
                <a:gd name="connsiteY15" fmla="*/ 440965 h 580665"/>
                <a:gd name="connsiteX16" fmla="*/ 98425 w 1159819"/>
                <a:gd name="connsiteY16" fmla="*/ 491765 h 580665"/>
                <a:gd name="connsiteX17" fmla="*/ 0 w 1159819"/>
                <a:gd name="connsiteY17" fmla="*/ 501290 h 580665"/>
                <a:gd name="connsiteX18" fmla="*/ 12700 w 1159819"/>
                <a:gd name="connsiteY18" fmla="*/ 577490 h 580665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730250 w 1159819"/>
                <a:gd name="connsiteY8" fmla="*/ 5990 h 580665"/>
                <a:gd name="connsiteX9" fmla="*/ 549275 w 1159819"/>
                <a:gd name="connsiteY9" fmla="*/ 123465 h 580665"/>
                <a:gd name="connsiteX10" fmla="*/ 466725 w 1159819"/>
                <a:gd name="connsiteY10" fmla="*/ 113940 h 580665"/>
                <a:gd name="connsiteX11" fmla="*/ 444500 w 1159819"/>
                <a:gd name="connsiteY11" fmla="*/ 202840 h 580665"/>
                <a:gd name="connsiteX12" fmla="*/ 222250 w 1159819"/>
                <a:gd name="connsiteY12" fmla="*/ 215540 h 580665"/>
                <a:gd name="connsiteX13" fmla="*/ 171450 w 1159819"/>
                <a:gd name="connsiteY13" fmla="*/ 434615 h 580665"/>
                <a:gd name="connsiteX14" fmla="*/ 101600 w 1159819"/>
                <a:gd name="connsiteY14" fmla="*/ 440965 h 580665"/>
                <a:gd name="connsiteX15" fmla="*/ 98425 w 1159819"/>
                <a:gd name="connsiteY15" fmla="*/ 491765 h 580665"/>
                <a:gd name="connsiteX16" fmla="*/ 0 w 1159819"/>
                <a:gd name="connsiteY16" fmla="*/ 501290 h 580665"/>
                <a:gd name="connsiteX17" fmla="*/ 12700 w 1159819"/>
                <a:gd name="connsiteY17" fmla="*/ 577490 h 580665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730250 w 1159819"/>
                <a:gd name="connsiteY8" fmla="*/ 5990 h 580665"/>
                <a:gd name="connsiteX9" fmla="*/ 549275 w 1159819"/>
                <a:gd name="connsiteY9" fmla="*/ 123465 h 580665"/>
                <a:gd name="connsiteX10" fmla="*/ 466725 w 1159819"/>
                <a:gd name="connsiteY10" fmla="*/ 113940 h 580665"/>
                <a:gd name="connsiteX11" fmla="*/ 444500 w 1159819"/>
                <a:gd name="connsiteY11" fmla="*/ 202840 h 580665"/>
                <a:gd name="connsiteX12" fmla="*/ 222250 w 1159819"/>
                <a:gd name="connsiteY12" fmla="*/ 215540 h 580665"/>
                <a:gd name="connsiteX13" fmla="*/ 171450 w 1159819"/>
                <a:gd name="connsiteY13" fmla="*/ 434615 h 580665"/>
                <a:gd name="connsiteX14" fmla="*/ 101600 w 1159819"/>
                <a:gd name="connsiteY14" fmla="*/ 440965 h 580665"/>
                <a:gd name="connsiteX15" fmla="*/ 98425 w 1159819"/>
                <a:gd name="connsiteY15" fmla="*/ 491765 h 580665"/>
                <a:gd name="connsiteX16" fmla="*/ 0 w 1159819"/>
                <a:gd name="connsiteY16" fmla="*/ 501290 h 580665"/>
                <a:gd name="connsiteX17" fmla="*/ 12700 w 1159819"/>
                <a:gd name="connsiteY17" fmla="*/ 577490 h 580665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461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461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0027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0027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0095" h="562902">
                  <a:moveTo>
                    <a:pt x="22976" y="559727"/>
                  </a:moveTo>
                  <a:lnTo>
                    <a:pt x="1124701" y="562902"/>
                  </a:lnTo>
                  <a:cubicBezTo>
                    <a:pt x="1174443" y="539619"/>
                    <a:pt x="1176559" y="519510"/>
                    <a:pt x="1162801" y="464477"/>
                  </a:cubicBezTo>
                  <a:cubicBezTo>
                    <a:pt x="1134226" y="428494"/>
                    <a:pt x="1102476" y="452835"/>
                    <a:pt x="1073901" y="458127"/>
                  </a:cubicBezTo>
                  <a:cubicBezTo>
                    <a:pt x="1106709" y="406269"/>
                    <a:pt x="1114118" y="398860"/>
                    <a:pt x="1070726" y="356527"/>
                  </a:cubicBezTo>
                  <a:cubicBezTo>
                    <a:pt x="1036859" y="314194"/>
                    <a:pt x="999818" y="341710"/>
                    <a:pt x="965951" y="337477"/>
                  </a:cubicBezTo>
                  <a:cubicBezTo>
                    <a:pt x="998759" y="263394"/>
                    <a:pt x="980768" y="205185"/>
                    <a:pt x="921501" y="194602"/>
                  </a:cubicBezTo>
                  <a:cubicBezTo>
                    <a:pt x="920443" y="178727"/>
                    <a:pt x="900334" y="181902"/>
                    <a:pt x="864351" y="181902"/>
                  </a:cubicBezTo>
                  <a:cubicBezTo>
                    <a:pt x="881813" y="137981"/>
                    <a:pt x="899276" y="48552"/>
                    <a:pt x="743701" y="7277"/>
                  </a:cubicBezTo>
                  <a:cubicBezTo>
                    <a:pt x="596593" y="-21298"/>
                    <a:pt x="551084" y="39027"/>
                    <a:pt x="559551" y="105702"/>
                  </a:cubicBezTo>
                  <a:cubicBezTo>
                    <a:pt x="529918" y="98294"/>
                    <a:pt x="538384" y="65485"/>
                    <a:pt x="483351" y="93002"/>
                  </a:cubicBezTo>
                  <a:cubicBezTo>
                    <a:pt x="436784" y="120519"/>
                    <a:pt x="460068" y="151210"/>
                    <a:pt x="454776" y="185077"/>
                  </a:cubicBezTo>
                  <a:cubicBezTo>
                    <a:pt x="406093" y="138510"/>
                    <a:pt x="379634" y="66544"/>
                    <a:pt x="232526" y="188252"/>
                  </a:cubicBezTo>
                  <a:cubicBezTo>
                    <a:pt x="148918" y="299377"/>
                    <a:pt x="179609" y="343827"/>
                    <a:pt x="181726" y="416852"/>
                  </a:cubicBezTo>
                  <a:cubicBezTo>
                    <a:pt x="139393" y="387219"/>
                    <a:pt x="135159" y="417910"/>
                    <a:pt x="111876" y="420027"/>
                  </a:cubicBezTo>
                  <a:cubicBezTo>
                    <a:pt x="110818" y="436960"/>
                    <a:pt x="100234" y="444369"/>
                    <a:pt x="108701" y="474002"/>
                  </a:cubicBezTo>
                  <a:cubicBezTo>
                    <a:pt x="69543" y="464477"/>
                    <a:pt x="46259" y="439077"/>
                    <a:pt x="10276" y="483527"/>
                  </a:cubicBezTo>
                  <a:cubicBezTo>
                    <a:pt x="-17241" y="531152"/>
                    <a:pt x="18743" y="534327"/>
                    <a:pt x="22976" y="5597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grpSp>
          <p:nvGrpSpPr>
            <p:cNvPr id="216" name="Groep 215">
              <a:extLst>
                <a:ext uri="{FF2B5EF4-FFF2-40B4-BE49-F238E27FC236}">
                  <a16:creationId xmlns:a16="http://schemas.microsoft.com/office/drawing/2014/main" id="{D9722ECB-F356-44A6-8436-09E47DAC530E}"/>
                </a:ext>
              </a:extLst>
            </p:cNvPr>
            <p:cNvGrpSpPr/>
            <p:nvPr/>
          </p:nvGrpSpPr>
          <p:grpSpPr>
            <a:xfrm>
              <a:off x="0" y="2999073"/>
              <a:ext cx="12192000" cy="3851466"/>
              <a:chOff x="1970088" y="6751827"/>
              <a:chExt cx="9378125" cy="2962560"/>
            </a:xfrm>
          </p:grpSpPr>
          <p:sp>
            <p:nvSpPr>
              <p:cNvPr id="217" name="Vrije vorm: vorm 216">
                <a:extLst>
                  <a:ext uri="{FF2B5EF4-FFF2-40B4-BE49-F238E27FC236}">
                    <a16:creationId xmlns:a16="http://schemas.microsoft.com/office/drawing/2014/main" id="{691680F0-CCAC-4D65-BCCA-80A99DAD31CC}"/>
                  </a:ext>
                </a:extLst>
              </p:cNvPr>
              <p:cNvSpPr/>
              <p:nvPr/>
            </p:nvSpPr>
            <p:spPr>
              <a:xfrm>
                <a:off x="1970088" y="6751922"/>
                <a:ext cx="9372600" cy="2962275"/>
              </a:xfrm>
              <a:custGeom>
                <a:avLst/>
                <a:gdLst>
                  <a:gd name="connsiteX0" fmla="*/ 0 w 9372600"/>
                  <a:gd name="connsiteY0" fmla="*/ 591407 h 2962275"/>
                  <a:gd name="connsiteX1" fmla="*/ 4874324 w 9372600"/>
                  <a:gd name="connsiteY1" fmla="*/ 0 h 2962275"/>
                  <a:gd name="connsiteX2" fmla="*/ 9377934 w 9372600"/>
                  <a:gd name="connsiteY2" fmla="*/ 535115 h 2962275"/>
                  <a:gd name="connsiteX3" fmla="*/ 9377934 w 9372600"/>
                  <a:gd name="connsiteY3" fmla="*/ 2966657 h 2962275"/>
                  <a:gd name="connsiteX4" fmla="*/ 0 w 9372600"/>
                  <a:gd name="connsiteY4" fmla="*/ 2966657 h 2962275"/>
                  <a:gd name="connsiteX5" fmla="*/ 0 w 9372600"/>
                  <a:gd name="connsiteY5" fmla="*/ 591407 h 2962275"/>
                  <a:gd name="connsiteX6" fmla="*/ 0 w 9372600"/>
                  <a:gd name="connsiteY6" fmla="*/ 591407 h 2962275"/>
                  <a:gd name="connsiteX7" fmla="*/ 0 w 9372600"/>
                  <a:gd name="connsiteY7" fmla="*/ 591407 h 296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72600" h="2962275">
                    <a:moveTo>
                      <a:pt x="0" y="591407"/>
                    </a:moveTo>
                    <a:cubicBezTo>
                      <a:pt x="267748" y="535115"/>
                      <a:pt x="2128266" y="0"/>
                      <a:pt x="4874324" y="0"/>
                    </a:cubicBezTo>
                    <a:cubicBezTo>
                      <a:pt x="7318344" y="0"/>
                      <a:pt x="9377934" y="535115"/>
                      <a:pt x="9377934" y="535115"/>
                    </a:cubicBezTo>
                    <a:lnTo>
                      <a:pt x="9377934" y="2966657"/>
                    </a:lnTo>
                    <a:lnTo>
                      <a:pt x="0" y="2966657"/>
                    </a:lnTo>
                    <a:lnTo>
                      <a:pt x="0" y="591407"/>
                    </a:lnTo>
                    <a:lnTo>
                      <a:pt x="0" y="591407"/>
                    </a:lnTo>
                    <a:lnTo>
                      <a:pt x="0" y="591407"/>
                    </a:lnTo>
                    <a:close/>
                  </a:path>
                </a:pathLst>
              </a:custGeom>
              <a:solidFill>
                <a:srgbClr val="40404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18" name="Vrije vorm: vorm 217">
                <a:extLst>
                  <a:ext uri="{FF2B5EF4-FFF2-40B4-BE49-F238E27FC236}">
                    <a16:creationId xmlns:a16="http://schemas.microsoft.com/office/drawing/2014/main" id="{8FC747E6-B605-4C7E-AFF4-1584B0908E25}"/>
                  </a:ext>
                </a:extLst>
              </p:cNvPr>
              <p:cNvSpPr/>
              <p:nvPr/>
            </p:nvSpPr>
            <p:spPr>
              <a:xfrm>
                <a:off x="5494127" y="6751827"/>
                <a:ext cx="4629150" cy="2962275"/>
              </a:xfrm>
              <a:custGeom>
                <a:avLst/>
                <a:gdLst>
                  <a:gd name="connsiteX0" fmla="*/ 937852 w 4629150"/>
                  <a:gd name="connsiteY0" fmla="*/ 95 h 2962275"/>
                  <a:gd name="connsiteX1" fmla="*/ 1036721 w 4629150"/>
                  <a:gd name="connsiteY1" fmla="*/ 42577 h 2962275"/>
                  <a:gd name="connsiteX2" fmla="*/ 1531259 w 4629150"/>
                  <a:gd name="connsiteY2" fmla="*/ 122873 h 2962275"/>
                  <a:gd name="connsiteX3" fmla="*/ 652102 w 4629150"/>
                  <a:gd name="connsiteY3" fmla="*/ 302419 h 2962275"/>
                  <a:gd name="connsiteX4" fmla="*/ 1611841 w 4629150"/>
                  <a:gd name="connsiteY4" fmla="*/ 585883 h 2962275"/>
                  <a:gd name="connsiteX5" fmla="*/ 20 w 4629150"/>
                  <a:gd name="connsiteY5" fmla="*/ 1218914 h 2962275"/>
                  <a:gd name="connsiteX6" fmla="*/ 1948931 w 4629150"/>
                  <a:gd name="connsiteY6" fmla="*/ 2466023 h 2962275"/>
                  <a:gd name="connsiteX7" fmla="*/ 1582599 w 4629150"/>
                  <a:gd name="connsiteY7" fmla="*/ 2966752 h 2962275"/>
                  <a:gd name="connsiteX8" fmla="*/ 4634124 w 4629150"/>
                  <a:gd name="connsiteY8" fmla="*/ 2961989 h 2962275"/>
                  <a:gd name="connsiteX9" fmla="*/ 3590088 w 4629150"/>
                  <a:gd name="connsiteY9" fmla="*/ 1899095 h 2962275"/>
                  <a:gd name="connsiteX10" fmla="*/ 1406767 w 4629150"/>
                  <a:gd name="connsiteY10" fmla="*/ 1114901 h 2962275"/>
                  <a:gd name="connsiteX11" fmla="*/ 2571675 w 4629150"/>
                  <a:gd name="connsiteY11" fmla="*/ 633032 h 2962275"/>
                  <a:gd name="connsiteX12" fmla="*/ 1384765 w 4629150"/>
                  <a:gd name="connsiteY12" fmla="*/ 292894 h 2962275"/>
                  <a:gd name="connsiteX13" fmla="*/ 2110094 w 4629150"/>
                  <a:gd name="connsiteY13" fmla="*/ 132302 h 2962275"/>
                  <a:gd name="connsiteX14" fmla="*/ 1399434 w 4629150"/>
                  <a:gd name="connsiteY14" fmla="*/ 28385 h 2962275"/>
                  <a:gd name="connsiteX15" fmla="*/ 1399434 w 4629150"/>
                  <a:gd name="connsiteY15" fmla="*/ 0 h 2962275"/>
                  <a:gd name="connsiteX16" fmla="*/ 937852 w 4629150"/>
                  <a:gd name="connsiteY16" fmla="*/ 0 h 2962275"/>
                  <a:gd name="connsiteX17" fmla="*/ 937852 w 4629150"/>
                  <a:gd name="connsiteY17" fmla="*/ 95 h 2962275"/>
                  <a:gd name="connsiteX18" fmla="*/ 937852 w 4629150"/>
                  <a:gd name="connsiteY18" fmla="*/ 95 h 296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629150" h="2962275">
                    <a:moveTo>
                      <a:pt x="937852" y="95"/>
                    </a:moveTo>
                    <a:cubicBezTo>
                      <a:pt x="937852" y="95"/>
                      <a:pt x="890227" y="33147"/>
                      <a:pt x="1036721" y="42577"/>
                    </a:cubicBezTo>
                    <a:cubicBezTo>
                      <a:pt x="1183216" y="52007"/>
                      <a:pt x="1531259" y="66199"/>
                      <a:pt x="1531259" y="122873"/>
                    </a:cubicBezTo>
                    <a:cubicBezTo>
                      <a:pt x="1531259" y="188976"/>
                      <a:pt x="652102" y="179546"/>
                      <a:pt x="652102" y="302419"/>
                    </a:cubicBezTo>
                    <a:cubicBezTo>
                      <a:pt x="652102" y="463010"/>
                      <a:pt x="1611841" y="472440"/>
                      <a:pt x="1611841" y="585883"/>
                    </a:cubicBezTo>
                    <a:cubicBezTo>
                      <a:pt x="1611841" y="727615"/>
                      <a:pt x="7355" y="774859"/>
                      <a:pt x="20" y="1218914"/>
                    </a:cubicBezTo>
                    <a:cubicBezTo>
                      <a:pt x="-7314" y="1662970"/>
                      <a:pt x="1963504" y="1814132"/>
                      <a:pt x="1948931" y="2466023"/>
                    </a:cubicBezTo>
                    <a:cubicBezTo>
                      <a:pt x="1941692" y="2788349"/>
                      <a:pt x="1582599" y="2966752"/>
                      <a:pt x="1582599" y="2966752"/>
                    </a:cubicBezTo>
                    <a:cubicBezTo>
                      <a:pt x="1582599" y="2966752"/>
                      <a:pt x="4586499" y="2957322"/>
                      <a:pt x="4634124" y="2961989"/>
                    </a:cubicBezTo>
                    <a:cubicBezTo>
                      <a:pt x="4491249" y="2532126"/>
                      <a:pt x="4154254" y="2220373"/>
                      <a:pt x="3590088" y="1899095"/>
                    </a:cubicBezTo>
                    <a:cubicBezTo>
                      <a:pt x="2954675" y="1537240"/>
                      <a:pt x="1406767" y="1369981"/>
                      <a:pt x="1406767" y="1114901"/>
                    </a:cubicBezTo>
                    <a:cubicBezTo>
                      <a:pt x="1406767" y="859822"/>
                      <a:pt x="2571675" y="869252"/>
                      <a:pt x="2571675" y="633032"/>
                    </a:cubicBezTo>
                    <a:cubicBezTo>
                      <a:pt x="2571675" y="368522"/>
                      <a:pt x="1384765" y="406241"/>
                      <a:pt x="1384765" y="292894"/>
                    </a:cubicBezTo>
                    <a:cubicBezTo>
                      <a:pt x="1384765" y="226790"/>
                      <a:pt x="2110094" y="226790"/>
                      <a:pt x="2110094" y="132302"/>
                    </a:cubicBezTo>
                    <a:cubicBezTo>
                      <a:pt x="2110094" y="9525"/>
                      <a:pt x="1443344" y="56674"/>
                      <a:pt x="1399434" y="28385"/>
                    </a:cubicBezTo>
                    <a:cubicBezTo>
                      <a:pt x="1398385" y="27718"/>
                      <a:pt x="1399434" y="0"/>
                      <a:pt x="1399434" y="0"/>
                    </a:cubicBezTo>
                    <a:lnTo>
                      <a:pt x="937852" y="0"/>
                    </a:lnTo>
                    <a:lnTo>
                      <a:pt x="937852" y="95"/>
                    </a:lnTo>
                    <a:lnTo>
                      <a:pt x="937852" y="95"/>
                    </a:lnTo>
                    <a:close/>
                  </a:path>
                </a:pathLst>
              </a:custGeom>
              <a:solidFill>
                <a:srgbClr val="9C9C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19" name="Vrije vorm: vorm 218">
                <a:extLst>
                  <a:ext uri="{FF2B5EF4-FFF2-40B4-BE49-F238E27FC236}">
                    <a16:creationId xmlns:a16="http://schemas.microsoft.com/office/drawing/2014/main" id="{EBC54783-8A49-4FEA-BDDD-915A862B5A47}"/>
                  </a:ext>
                </a:extLst>
              </p:cNvPr>
              <p:cNvSpPr/>
              <p:nvPr/>
            </p:nvSpPr>
            <p:spPr>
              <a:xfrm>
                <a:off x="2313055" y="6799737"/>
                <a:ext cx="4019550" cy="2914650"/>
              </a:xfrm>
              <a:custGeom>
                <a:avLst/>
                <a:gdLst>
                  <a:gd name="connsiteX0" fmla="*/ 3872988 w 4019550"/>
                  <a:gd name="connsiteY0" fmla="*/ 213265 h 2914650"/>
                  <a:gd name="connsiteX1" fmla="*/ 3327396 w 4019550"/>
                  <a:gd name="connsiteY1" fmla="*/ 223457 h 2914650"/>
                  <a:gd name="connsiteX2" fmla="*/ 2329271 w 4019550"/>
                  <a:gd name="connsiteY2" fmla="*/ 370142 h 2914650"/>
                  <a:gd name="connsiteX3" fmla="*/ 2264978 w 4019550"/>
                  <a:gd name="connsiteY3" fmla="*/ 342233 h 2914650"/>
                  <a:gd name="connsiteX4" fmla="*/ 3112703 w 4019550"/>
                  <a:gd name="connsiteY4" fmla="*/ 0 h 2914650"/>
                  <a:gd name="connsiteX5" fmla="*/ 2414330 w 4019550"/>
                  <a:gd name="connsiteY5" fmla="*/ 59245 h 2914650"/>
                  <a:gd name="connsiteX6" fmla="*/ 1769678 w 4019550"/>
                  <a:gd name="connsiteY6" fmla="*/ 361283 h 2914650"/>
                  <a:gd name="connsiteX7" fmla="*/ 245678 w 4019550"/>
                  <a:gd name="connsiteY7" fmla="*/ 1123283 h 2914650"/>
                  <a:gd name="connsiteX8" fmla="*/ 161763 w 4019550"/>
                  <a:gd name="connsiteY8" fmla="*/ 2918746 h 2914650"/>
                  <a:gd name="connsiteX9" fmla="*/ 1044254 w 4019550"/>
                  <a:gd name="connsiteY9" fmla="*/ 2918746 h 2914650"/>
                  <a:gd name="connsiteX10" fmla="*/ 682875 w 4019550"/>
                  <a:gd name="connsiteY10" fmla="*/ 2024729 h 2914650"/>
                  <a:gd name="connsiteX11" fmla="*/ 1675952 w 4019550"/>
                  <a:gd name="connsiteY11" fmla="*/ 2918746 h 2914650"/>
                  <a:gd name="connsiteX12" fmla="*/ 2714463 w 4019550"/>
                  <a:gd name="connsiteY12" fmla="*/ 2918746 h 2914650"/>
                  <a:gd name="connsiteX13" fmla="*/ 1036253 w 4019550"/>
                  <a:gd name="connsiteY13" fmla="*/ 1256633 h 2914650"/>
                  <a:gd name="connsiteX14" fmla="*/ 2238784 w 4019550"/>
                  <a:gd name="connsiteY14" fmla="*/ 570738 h 2914650"/>
                  <a:gd name="connsiteX15" fmla="*/ 2238784 w 4019550"/>
                  <a:gd name="connsiteY15" fmla="*/ 570738 h 2914650"/>
                  <a:gd name="connsiteX16" fmla="*/ 2238784 w 4019550"/>
                  <a:gd name="connsiteY16" fmla="*/ 570738 h 2914650"/>
                  <a:gd name="connsiteX17" fmla="*/ 2306697 w 4019550"/>
                  <a:gd name="connsiteY17" fmla="*/ 538544 h 2914650"/>
                  <a:gd name="connsiteX18" fmla="*/ 3424266 w 4019550"/>
                  <a:gd name="connsiteY18" fmla="*/ 329946 h 2914650"/>
                  <a:gd name="connsiteX19" fmla="*/ 4020721 w 4019550"/>
                  <a:gd name="connsiteY19" fmla="*/ 360426 h 2914650"/>
                  <a:gd name="connsiteX20" fmla="*/ 3872988 w 4019550"/>
                  <a:gd name="connsiteY20" fmla="*/ 213265 h 291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19550" h="2914650">
                    <a:moveTo>
                      <a:pt x="3872988" y="213265"/>
                    </a:moveTo>
                    <a:cubicBezTo>
                      <a:pt x="3799741" y="239649"/>
                      <a:pt x="3858415" y="272225"/>
                      <a:pt x="3327396" y="223457"/>
                    </a:cubicBezTo>
                    <a:cubicBezTo>
                      <a:pt x="2816380" y="176594"/>
                      <a:pt x="2424998" y="328517"/>
                      <a:pt x="2329271" y="370142"/>
                    </a:cubicBezTo>
                    <a:cubicBezTo>
                      <a:pt x="2311365" y="360997"/>
                      <a:pt x="2290029" y="351758"/>
                      <a:pt x="2264978" y="342233"/>
                    </a:cubicBezTo>
                    <a:cubicBezTo>
                      <a:pt x="1884264" y="197644"/>
                      <a:pt x="3114989" y="11811"/>
                      <a:pt x="3112703" y="0"/>
                    </a:cubicBezTo>
                    <a:cubicBezTo>
                      <a:pt x="3044980" y="3048"/>
                      <a:pt x="2527868" y="44006"/>
                      <a:pt x="2414330" y="59245"/>
                    </a:cubicBezTo>
                    <a:cubicBezTo>
                      <a:pt x="2398137" y="60674"/>
                      <a:pt x="1541078" y="208883"/>
                      <a:pt x="1769678" y="361283"/>
                    </a:cubicBezTo>
                    <a:cubicBezTo>
                      <a:pt x="1893693" y="443960"/>
                      <a:pt x="744312" y="498158"/>
                      <a:pt x="245678" y="1123283"/>
                    </a:cubicBezTo>
                    <a:cubicBezTo>
                      <a:pt x="-252956" y="1748409"/>
                      <a:pt x="161763" y="2918746"/>
                      <a:pt x="161763" y="2918746"/>
                    </a:cubicBezTo>
                    <a:lnTo>
                      <a:pt x="1044254" y="2918746"/>
                    </a:lnTo>
                    <a:cubicBezTo>
                      <a:pt x="1044254" y="2918746"/>
                      <a:pt x="633726" y="2511457"/>
                      <a:pt x="682875" y="2024729"/>
                    </a:cubicBezTo>
                    <a:cubicBezTo>
                      <a:pt x="1115501" y="2639282"/>
                      <a:pt x="1675952" y="2918746"/>
                      <a:pt x="1675952" y="2918746"/>
                    </a:cubicBezTo>
                    <a:lnTo>
                      <a:pt x="2714463" y="2918746"/>
                    </a:lnTo>
                    <a:cubicBezTo>
                      <a:pt x="2714463" y="2918746"/>
                      <a:pt x="648490" y="1857565"/>
                      <a:pt x="1036253" y="1256633"/>
                    </a:cubicBezTo>
                    <a:cubicBezTo>
                      <a:pt x="1277140" y="883253"/>
                      <a:pt x="1930555" y="705993"/>
                      <a:pt x="2238784" y="570738"/>
                    </a:cubicBezTo>
                    <a:lnTo>
                      <a:pt x="2238784" y="570738"/>
                    </a:lnTo>
                    <a:lnTo>
                      <a:pt x="2238784" y="570738"/>
                    </a:lnTo>
                    <a:cubicBezTo>
                      <a:pt x="2263835" y="559784"/>
                      <a:pt x="2286600" y="549021"/>
                      <a:pt x="2306697" y="538544"/>
                    </a:cubicBezTo>
                    <a:cubicBezTo>
                      <a:pt x="2480814" y="460248"/>
                      <a:pt x="2962494" y="270224"/>
                      <a:pt x="3424266" y="329946"/>
                    </a:cubicBezTo>
                    <a:cubicBezTo>
                      <a:pt x="3918994" y="393954"/>
                      <a:pt x="3967953" y="364712"/>
                      <a:pt x="4020721" y="360426"/>
                    </a:cubicBezTo>
                    <a:cubicBezTo>
                      <a:pt x="4020721" y="360426"/>
                      <a:pt x="3886800" y="221742"/>
                      <a:pt x="3872988" y="213265"/>
                    </a:cubicBezTo>
                    <a:close/>
                  </a:path>
                </a:pathLst>
              </a:custGeom>
              <a:solidFill>
                <a:srgbClr val="9C9C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20" name="Vrije vorm: vorm 219">
                <a:extLst>
                  <a:ext uri="{FF2B5EF4-FFF2-40B4-BE49-F238E27FC236}">
                    <a16:creationId xmlns:a16="http://schemas.microsoft.com/office/drawing/2014/main" id="{3B17CD06-FF64-46F2-903C-3538BC471A37}"/>
                  </a:ext>
                </a:extLst>
              </p:cNvPr>
              <p:cNvSpPr/>
              <p:nvPr/>
            </p:nvSpPr>
            <p:spPr>
              <a:xfrm>
                <a:off x="7947788" y="6786688"/>
                <a:ext cx="3400425" cy="1590675"/>
              </a:xfrm>
              <a:custGeom>
                <a:avLst/>
                <a:gdLst>
                  <a:gd name="connsiteX0" fmla="*/ 3104769 w 3400425"/>
                  <a:gd name="connsiteY0" fmla="*/ 796195 h 1590675"/>
                  <a:gd name="connsiteX1" fmla="*/ 3401282 w 3400425"/>
                  <a:gd name="connsiteY1" fmla="*/ 781526 h 1590675"/>
                  <a:gd name="connsiteX2" fmla="*/ 3401282 w 3400425"/>
                  <a:gd name="connsiteY2" fmla="*/ 709136 h 1590675"/>
                  <a:gd name="connsiteX3" fmla="*/ 3091720 w 3400425"/>
                  <a:gd name="connsiteY3" fmla="*/ 694373 h 1590675"/>
                  <a:gd name="connsiteX4" fmla="*/ 2635091 w 3400425"/>
                  <a:gd name="connsiteY4" fmla="*/ 1059371 h 1590675"/>
                  <a:gd name="connsiteX5" fmla="*/ 2341245 w 3400425"/>
                  <a:gd name="connsiteY5" fmla="*/ 744284 h 1590675"/>
                  <a:gd name="connsiteX6" fmla="*/ 693420 w 3400425"/>
                  <a:gd name="connsiteY6" fmla="*/ 54674 h 1590675"/>
                  <a:gd name="connsiteX7" fmla="*/ 314706 w 3400425"/>
                  <a:gd name="connsiteY7" fmla="*/ 21717 h 1590675"/>
                  <a:gd name="connsiteX8" fmla="*/ 779145 w 3400425"/>
                  <a:gd name="connsiteY8" fmla="*/ 165640 h 1590675"/>
                  <a:gd name="connsiteX9" fmla="*/ 278225 w 3400425"/>
                  <a:gd name="connsiteY9" fmla="*/ 162687 h 1590675"/>
                  <a:gd name="connsiteX10" fmla="*/ 98298 w 3400425"/>
                  <a:gd name="connsiteY10" fmla="*/ 6286 h 1590675"/>
                  <a:gd name="connsiteX11" fmla="*/ 0 w 3400425"/>
                  <a:gd name="connsiteY11" fmla="*/ 0 h 1590675"/>
                  <a:gd name="connsiteX12" fmla="*/ 195358 w 3400425"/>
                  <a:gd name="connsiteY12" fmla="*/ 220218 h 1590675"/>
                  <a:gd name="connsiteX13" fmla="*/ 976217 w 3400425"/>
                  <a:gd name="connsiteY13" fmla="*/ 233648 h 1590675"/>
                  <a:gd name="connsiteX14" fmla="*/ 1618583 w 3400425"/>
                  <a:gd name="connsiteY14" fmla="*/ 744474 h 1590675"/>
                  <a:gd name="connsiteX15" fmla="*/ 3401282 w 3400425"/>
                  <a:gd name="connsiteY15" fmla="*/ 1590961 h 1590675"/>
                  <a:gd name="connsiteX16" fmla="*/ 3401282 w 3400425"/>
                  <a:gd name="connsiteY16" fmla="*/ 1152811 h 1590675"/>
                  <a:gd name="connsiteX17" fmla="*/ 2839593 w 3400425"/>
                  <a:gd name="connsiteY17" fmla="*/ 1099090 h 1590675"/>
                  <a:gd name="connsiteX18" fmla="*/ 3104769 w 3400425"/>
                  <a:gd name="connsiteY18" fmla="*/ 796195 h 159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00425" h="1590675">
                    <a:moveTo>
                      <a:pt x="3104769" y="796195"/>
                    </a:moveTo>
                    <a:cubicBezTo>
                      <a:pt x="3260693" y="769525"/>
                      <a:pt x="3401282" y="781526"/>
                      <a:pt x="3401282" y="781526"/>
                    </a:cubicBezTo>
                    <a:lnTo>
                      <a:pt x="3401282" y="709136"/>
                    </a:lnTo>
                    <a:cubicBezTo>
                      <a:pt x="3401282" y="709136"/>
                      <a:pt x="3302889" y="692372"/>
                      <a:pt x="3091720" y="694373"/>
                    </a:cubicBezTo>
                    <a:cubicBezTo>
                      <a:pt x="2762250" y="697516"/>
                      <a:pt x="2652713" y="1002221"/>
                      <a:pt x="2635091" y="1059371"/>
                    </a:cubicBezTo>
                    <a:cubicBezTo>
                      <a:pt x="2382202" y="999077"/>
                      <a:pt x="2198084" y="901351"/>
                      <a:pt x="2341245" y="744284"/>
                    </a:cubicBezTo>
                    <a:cubicBezTo>
                      <a:pt x="2636520" y="420434"/>
                      <a:pt x="707136" y="57531"/>
                      <a:pt x="693420" y="54674"/>
                    </a:cubicBezTo>
                    <a:cubicBezTo>
                      <a:pt x="665130" y="50959"/>
                      <a:pt x="364141" y="24955"/>
                      <a:pt x="314706" y="21717"/>
                    </a:cubicBezTo>
                    <a:cubicBezTo>
                      <a:pt x="315182" y="26289"/>
                      <a:pt x="525303" y="82010"/>
                      <a:pt x="779145" y="165640"/>
                    </a:cubicBezTo>
                    <a:cubicBezTo>
                      <a:pt x="722280" y="179832"/>
                      <a:pt x="438912" y="244316"/>
                      <a:pt x="278225" y="162687"/>
                    </a:cubicBezTo>
                    <a:cubicBezTo>
                      <a:pt x="139446" y="92202"/>
                      <a:pt x="98298" y="6286"/>
                      <a:pt x="98298" y="6286"/>
                    </a:cubicBezTo>
                    <a:lnTo>
                      <a:pt x="0" y="0"/>
                    </a:lnTo>
                    <a:cubicBezTo>
                      <a:pt x="0" y="0"/>
                      <a:pt x="15526" y="115253"/>
                      <a:pt x="195358" y="220218"/>
                    </a:cubicBezTo>
                    <a:cubicBezTo>
                      <a:pt x="479298" y="385858"/>
                      <a:pt x="905065" y="257080"/>
                      <a:pt x="976217" y="233648"/>
                    </a:cubicBezTo>
                    <a:cubicBezTo>
                      <a:pt x="1380268" y="380048"/>
                      <a:pt x="1789271" y="577596"/>
                      <a:pt x="1618583" y="744474"/>
                    </a:cubicBezTo>
                    <a:cubicBezTo>
                      <a:pt x="1167289" y="1185482"/>
                      <a:pt x="3401282" y="1590961"/>
                      <a:pt x="3401282" y="1590961"/>
                    </a:cubicBezTo>
                    <a:lnTo>
                      <a:pt x="3401282" y="1152811"/>
                    </a:lnTo>
                    <a:cubicBezTo>
                      <a:pt x="3401282" y="1152811"/>
                      <a:pt x="3119342" y="1142905"/>
                      <a:pt x="2839593" y="1099090"/>
                    </a:cubicBezTo>
                    <a:cubicBezTo>
                      <a:pt x="2849690" y="1061942"/>
                      <a:pt x="2920841" y="827627"/>
                      <a:pt x="3104769" y="796195"/>
                    </a:cubicBezTo>
                    <a:close/>
                  </a:path>
                </a:pathLst>
              </a:custGeom>
              <a:solidFill>
                <a:srgbClr val="9C9C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21" name="Groep 220">
              <a:extLst>
                <a:ext uri="{FF2B5EF4-FFF2-40B4-BE49-F238E27FC236}">
                  <a16:creationId xmlns:a16="http://schemas.microsoft.com/office/drawing/2014/main" id="{E947FB84-B657-4C13-9680-8B1B0161C64C}"/>
                </a:ext>
              </a:extLst>
            </p:cNvPr>
            <p:cNvGrpSpPr/>
            <p:nvPr/>
          </p:nvGrpSpPr>
          <p:grpSpPr>
            <a:xfrm>
              <a:off x="27223" y="5001390"/>
              <a:ext cx="1556728" cy="3184216"/>
              <a:chOff x="695040" y="4968298"/>
              <a:chExt cx="1299389" cy="2657841"/>
            </a:xfrm>
            <a:solidFill>
              <a:schemeClr val="tx2">
                <a:lumMod val="75000"/>
              </a:schemeClr>
            </a:solidFill>
          </p:grpSpPr>
          <p:sp>
            <p:nvSpPr>
              <p:cNvPr id="222" name="Vrije vorm: vorm 221">
                <a:extLst>
                  <a:ext uri="{FF2B5EF4-FFF2-40B4-BE49-F238E27FC236}">
                    <a16:creationId xmlns:a16="http://schemas.microsoft.com/office/drawing/2014/main" id="{FFC54C36-0BF4-4D7B-A9F4-ADF2007DD494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23" name="Vrije vorm: vorm 222">
                <a:extLst>
                  <a:ext uri="{FF2B5EF4-FFF2-40B4-BE49-F238E27FC236}">
                    <a16:creationId xmlns:a16="http://schemas.microsoft.com/office/drawing/2014/main" id="{27CBFF73-AA8C-4F1E-B2A3-30C5BFD99D63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24" name="Groep 223">
              <a:extLst>
                <a:ext uri="{FF2B5EF4-FFF2-40B4-BE49-F238E27FC236}">
                  <a16:creationId xmlns:a16="http://schemas.microsoft.com/office/drawing/2014/main" id="{9BFCA2B1-ADEF-4391-AA9A-34289BBD2156}"/>
                </a:ext>
              </a:extLst>
            </p:cNvPr>
            <p:cNvGrpSpPr/>
            <p:nvPr/>
          </p:nvGrpSpPr>
          <p:grpSpPr>
            <a:xfrm>
              <a:off x="1261535" y="5001390"/>
              <a:ext cx="1556728" cy="3184216"/>
              <a:chOff x="695040" y="4968298"/>
              <a:chExt cx="1299389" cy="2657841"/>
            </a:xfrm>
            <a:solidFill>
              <a:schemeClr val="tx2">
                <a:lumMod val="75000"/>
              </a:schemeClr>
            </a:solidFill>
          </p:grpSpPr>
          <p:sp>
            <p:nvSpPr>
              <p:cNvPr id="225" name="Vrije vorm: vorm 224">
                <a:extLst>
                  <a:ext uri="{FF2B5EF4-FFF2-40B4-BE49-F238E27FC236}">
                    <a16:creationId xmlns:a16="http://schemas.microsoft.com/office/drawing/2014/main" id="{110D8301-3AE0-4C6A-820D-02FFA35D2F59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26" name="Vrije vorm: vorm 225">
                <a:extLst>
                  <a:ext uri="{FF2B5EF4-FFF2-40B4-BE49-F238E27FC236}">
                    <a16:creationId xmlns:a16="http://schemas.microsoft.com/office/drawing/2014/main" id="{C75CFABC-9042-4F1B-8669-533444B53A30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27" name="Groep 226">
              <a:extLst>
                <a:ext uri="{FF2B5EF4-FFF2-40B4-BE49-F238E27FC236}">
                  <a16:creationId xmlns:a16="http://schemas.microsoft.com/office/drawing/2014/main" id="{9E6E280D-EC31-422B-95DB-3D3D0BD0BEF4}"/>
                </a:ext>
              </a:extLst>
            </p:cNvPr>
            <p:cNvGrpSpPr/>
            <p:nvPr/>
          </p:nvGrpSpPr>
          <p:grpSpPr>
            <a:xfrm>
              <a:off x="2495847" y="5001390"/>
              <a:ext cx="1556728" cy="3184216"/>
              <a:chOff x="695040" y="4968298"/>
              <a:chExt cx="1299389" cy="2657841"/>
            </a:xfrm>
            <a:solidFill>
              <a:schemeClr val="tx2">
                <a:lumMod val="75000"/>
              </a:schemeClr>
            </a:solidFill>
          </p:grpSpPr>
          <p:sp>
            <p:nvSpPr>
              <p:cNvPr id="228" name="Vrije vorm: vorm 227">
                <a:extLst>
                  <a:ext uri="{FF2B5EF4-FFF2-40B4-BE49-F238E27FC236}">
                    <a16:creationId xmlns:a16="http://schemas.microsoft.com/office/drawing/2014/main" id="{6D7C394D-83F0-47E4-806B-CD6224482317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29" name="Vrije vorm: vorm 228">
                <a:extLst>
                  <a:ext uri="{FF2B5EF4-FFF2-40B4-BE49-F238E27FC236}">
                    <a16:creationId xmlns:a16="http://schemas.microsoft.com/office/drawing/2014/main" id="{E2CC900F-68DE-4D34-A0BE-3EFFD98CE630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30" name="Groep 229">
              <a:extLst>
                <a:ext uri="{FF2B5EF4-FFF2-40B4-BE49-F238E27FC236}">
                  <a16:creationId xmlns:a16="http://schemas.microsoft.com/office/drawing/2014/main" id="{4ED5BCDE-7B9D-452B-8F18-DF3791A33A77}"/>
                </a:ext>
              </a:extLst>
            </p:cNvPr>
            <p:cNvGrpSpPr/>
            <p:nvPr/>
          </p:nvGrpSpPr>
          <p:grpSpPr>
            <a:xfrm>
              <a:off x="3730159" y="5001390"/>
              <a:ext cx="1556728" cy="3184216"/>
              <a:chOff x="695040" y="4968298"/>
              <a:chExt cx="1299389" cy="2657841"/>
            </a:xfrm>
            <a:solidFill>
              <a:schemeClr val="tx2">
                <a:lumMod val="75000"/>
              </a:schemeClr>
            </a:solidFill>
          </p:grpSpPr>
          <p:sp>
            <p:nvSpPr>
              <p:cNvPr id="231" name="Vrije vorm: vorm 230">
                <a:extLst>
                  <a:ext uri="{FF2B5EF4-FFF2-40B4-BE49-F238E27FC236}">
                    <a16:creationId xmlns:a16="http://schemas.microsoft.com/office/drawing/2014/main" id="{FE828A45-9055-47D9-96AD-BD071E1F3F0F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32" name="Vrije vorm: vorm 231">
                <a:extLst>
                  <a:ext uri="{FF2B5EF4-FFF2-40B4-BE49-F238E27FC236}">
                    <a16:creationId xmlns:a16="http://schemas.microsoft.com/office/drawing/2014/main" id="{4364F844-893D-496A-98F3-378C1625592D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33" name="Groep 232">
              <a:extLst>
                <a:ext uri="{FF2B5EF4-FFF2-40B4-BE49-F238E27FC236}">
                  <a16:creationId xmlns:a16="http://schemas.microsoft.com/office/drawing/2014/main" id="{A16B659D-13CD-4FA0-8DA4-C5154845ADE6}"/>
                </a:ext>
              </a:extLst>
            </p:cNvPr>
            <p:cNvGrpSpPr/>
            <p:nvPr/>
          </p:nvGrpSpPr>
          <p:grpSpPr>
            <a:xfrm>
              <a:off x="4964469" y="5001390"/>
              <a:ext cx="1556728" cy="3184216"/>
              <a:chOff x="695040" y="4968298"/>
              <a:chExt cx="1299389" cy="2657841"/>
            </a:xfrm>
            <a:solidFill>
              <a:schemeClr val="tx2">
                <a:lumMod val="75000"/>
              </a:schemeClr>
            </a:solidFill>
          </p:grpSpPr>
          <p:sp>
            <p:nvSpPr>
              <p:cNvPr id="234" name="Vrije vorm: vorm 233">
                <a:extLst>
                  <a:ext uri="{FF2B5EF4-FFF2-40B4-BE49-F238E27FC236}">
                    <a16:creationId xmlns:a16="http://schemas.microsoft.com/office/drawing/2014/main" id="{DCD196AC-DF0E-4DE0-8E79-97FD8BD964C7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35" name="Vrije vorm: vorm 234">
                <a:extLst>
                  <a:ext uri="{FF2B5EF4-FFF2-40B4-BE49-F238E27FC236}">
                    <a16:creationId xmlns:a16="http://schemas.microsoft.com/office/drawing/2014/main" id="{A747B019-B038-43B8-9478-AF5C32376848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36" name="Groep 235">
              <a:extLst>
                <a:ext uri="{FF2B5EF4-FFF2-40B4-BE49-F238E27FC236}">
                  <a16:creationId xmlns:a16="http://schemas.microsoft.com/office/drawing/2014/main" id="{4113E4F1-5BE4-4BA9-8072-C3122DFDADE9}"/>
                </a:ext>
              </a:extLst>
            </p:cNvPr>
            <p:cNvGrpSpPr/>
            <p:nvPr/>
          </p:nvGrpSpPr>
          <p:grpSpPr>
            <a:xfrm>
              <a:off x="622951" y="5249095"/>
              <a:ext cx="1556728" cy="3184216"/>
              <a:chOff x="695040" y="4968298"/>
              <a:chExt cx="1299389" cy="2657841"/>
            </a:xfrm>
            <a:solidFill>
              <a:schemeClr val="tx2"/>
            </a:solidFill>
          </p:grpSpPr>
          <p:sp>
            <p:nvSpPr>
              <p:cNvPr id="237" name="Vrije vorm: vorm 236">
                <a:extLst>
                  <a:ext uri="{FF2B5EF4-FFF2-40B4-BE49-F238E27FC236}">
                    <a16:creationId xmlns:a16="http://schemas.microsoft.com/office/drawing/2014/main" id="{E6ADBA3A-5C2E-445F-8D5A-58581F42968C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38" name="Vrije vorm: vorm 237">
                <a:extLst>
                  <a:ext uri="{FF2B5EF4-FFF2-40B4-BE49-F238E27FC236}">
                    <a16:creationId xmlns:a16="http://schemas.microsoft.com/office/drawing/2014/main" id="{077ABB90-5A68-413D-9683-8AE5855CABDE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39" name="Groep 238">
              <a:extLst>
                <a:ext uri="{FF2B5EF4-FFF2-40B4-BE49-F238E27FC236}">
                  <a16:creationId xmlns:a16="http://schemas.microsoft.com/office/drawing/2014/main" id="{1E370E4E-3DDA-4C1B-BEE8-B6BF09E507EA}"/>
                </a:ext>
              </a:extLst>
            </p:cNvPr>
            <p:cNvGrpSpPr/>
            <p:nvPr/>
          </p:nvGrpSpPr>
          <p:grpSpPr>
            <a:xfrm>
              <a:off x="1857263" y="5249095"/>
              <a:ext cx="1556728" cy="3184216"/>
              <a:chOff x="695040" y="4968298"/>
              <a:chExt cx="1299389" cy="2657841"/>
            </a:xfrm>
            <a:solidFill>
              <a:schemeClr val="tx2"/>
            </a:solidFill>
          </p:grpSpPr>
          <p:sp>
            <p:nvSpPr>
              <p:cNvPr id="240" name="Vrije vorm: vorm 239">
                <a:extLst>
                  <a:ext uri="{FF2B5EF4-FFF2-40B4-BE49-F238E27FC236}">
                    <a16:creationId xmlns:a16="http://schemas.microsoft.com/office/drawing/2014/main" id="{B4F9323A-7BAE-43D8-9CD8-9AFA78CCA1E9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41" name="Vrije vorm: vorm 240">
                <a:extLst>
                  <a:ext uri="{FF2B5EF4-FFF2-40B4-BE49-F238E27FC236}">
                    <a16:creationId xmlns:a16="http://schemas.microsoft.com/office/drawing/2014/main" id="{47ADC2ED-0DE0-4E09-ACB9-144A5DAD0F17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42" name="Groep 241">
              <a:extLst>
                <a:ext uri="{FF2B5EF4-FFF2-40B4-BE49-F238E27FC236}">
                  <a16:creationId xmlns:a16="http://schemas.microsoft.com/office/drawing/2014/main" id="{A5ACF922-9FE7-4333-822E-8BB177061D4C}"/>
                </a:ext>
              </a:extLst>
            </p:cNvPr>
            <p:cNvGrpSpPr/>
            <p:nvPr/>
          </p:nvGrpSpPr>
          <p:grpSpPr>
            <a:xfrm>
              <a:off x="3091575" y="5249095"/>
              <a:ext cx="1556728" cy="3184216"/>
              <a:chOff x="695040" y="4968298"/>
              <a:chExt cx="1299389" cy="2657841"/>
            </a:xfrm>
            <a:solidFill>
              <a:schemeClr val="tx2"/>
            </a:solidFill>
          </p:grpSpPr>
          <p:sp>
            <p:nvSpPr>
              <p:cNvPr id="243" name="Vrije vorm: vorm 242">
                <a:extLst>
                  <a:ext uri="{FF2B5EF4-FFF2-40B4-BE49-F238E27FC236}">
                    <a16:creationId xmlns:a16="http://schemas.microsoft.com/office/drawing/2014/main" id="{EBD7613B-8E02-409A-BDC1-1F5532982F8A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44" name="Vrije vorm: vorm 243">
                <a:extLst>
                  <a:ext uri="{FF2B5EF4-FFF2-40B4-BE49-F238E27FC236}">
                    <a16:creationId xmlns:a16="http://schemas.microsoft.com/office/drawing/2014/main" id="{E12EF20E-E1B6-48F2-9C46-482D39E7AB6F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45" name="Groep 244">
              <a:extLst>
                <a:ext uri="{FF2B5EF4-FFF2-40B4-BE49-F238E27FC236}">
                  <a16:creationId xmlns:a16="http://schemas.microsoft.com/office/drawing/2014/main" id="{767FE250-A149-4F94-A215-676AA5478C61}"/>
                </a:ext>
              </a:extLst>
            </p:cNvPr>
            <p:cNvGrpSpPr/>
            <p:nvPr/>
          </p:nvGrpSpPr>
          <p:grpSpPr>
            <a:xfrm>
              <a:off x="4325887" y="5249095"/>
              <a:ext cx="1556728" cy="3184216"/>
              <a:chOff x="695040" y="4968298"/>
              <a:chExt cx="1299389" cy="2657841"/>
            </a:xfrm>
            <a:solidFill>
              <a:schemeClr val="tx2"/>
            </a:solidFill>
          </p:grpSpPr>
          <p:sp>
            <p:nvSpPr>
              <p:cNvPr id="246" name="Vrije vorm: vorm 245">
                <a:extLst>
                  <a:ext uri="{FF2B5EF4-FFF2-40B4-BE49-F238E27FC236}">
                    <a16:creationId xmlns:a16="http://schemas.microsoft.com/office/drawing/2014/main" id="{5C9AC341-29D7-46B9-A4F4-9E7D5940B85E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47" name="Vrije vorm: vorm 246">
                <a:extLst>
                  <a:ext uri="{FF2B5EF4-FFF2-40B4-BE49-F238E27FC236}">
                    <a16:creationId xmlns:a16="http://schemas.microsoft.com/office/drawing/2014/main" id="{70079F18-2023-41CF-89BB-436971567F6B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48" name="Groep 247">
              <a:extLst>
                <a:ext uri="{FF2B5EF4-FFF2-40B4-BE49-F238E27FC236}">
                  <a16:creationId xmlns:a16="http://schemas.microsoft.com/office/drawing/2014/main" id="{EA28D49D-B372-4C53-AE5F-595949B5CF0F}"/>
                </a:ext>
              </a:extLst>
            </p:cNvPr>
            <p:cNvGrpSpPr/>
            <p:nvPr/>
          </p:nvGrpSpPr>
          <p:grpSpPr>
            <a:xfrm>
              <a:off x="5560197" y="5249095"/>
              <a:ext cx="1556728" cy="3184216"/>
              <a:chOff x="695040" y="4968298"/>
              <a:chExt cx="1299389" cy="2657841"/>
            </a:xfrm>
            <a:solidFill>
              <a:schemeClr val="tx2"/>
            </a:solidFill>
          </p:grpSpPr>
          <p:sp>
            <p:nvSpPr>
              <p:cNvPr id="249" name="Vrije vorm: vorm 248">
                <a:extLst>
                  <a:ext uri="{FF2B5EF4-FFF2-40B4-BE49-F238E27FC236}">
                    <a16:creationId xmlns:a16="http://schemas.microsoft.com/office/drawing/2014/main" id="{047B517D-215F-45CD-9170-F8DBD8F395CE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50" name="Vrije vorm: vorm 249">
                <a:extLst>
                  <a:ext uri="{FF2B5EF4-FFF2-40B4-BE49-F238E27FC236}">
                    <a16:creationId xmlns:a16="http://schemas.microsoft.com/office/drawing/2014/main" id="{12C88275-8898-41F8-B7CA-D85D589075AF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51" name="Groep 250">
              <a:extLst>
                <a:ext uri="{FF2B5EF4-FFF2-40B4-BE49-F238E27FC236}">
                  <a16:creationId xmlns:a16="http://schemas.microsoft.com/office/drawing/2014/main" id="{4FAA00F0-F77E-4B87-8CB8-6056B90D218C}"/>
                </a:ext>
              </a:extLst>
            </p:cNvPr>
            <p:cNvGrpSpPr/>
            <p:nvPr/>
          </p:nvGrpSpPr>
          <p:grpSpPr>
            <a:xfrm>
              <a:off x="7931170" y="5001390"/>
              <a:ext cx="1556728" cy="3184216"/>
              <a:chOff x="695040" y="4968298"/>
              <a:chExt cx="1299389" cy="2657841"/>
            </a:xfrm>
            <a:solidFill>
              <a:schemeClr val="tx2">
                <a:lumMod val="75000"/>
              </a:schemeClr>
            </a:solidFill>
          </p:grpSpPr>
          <p:sp>
            <p:nvSpPr>
              <p:cNvPr id="252" name="Vrije vorm: vorm 251">
                <a:extLst>
                  <a:ext uri="{FF2B5EF4-FFF2-40B4-BE49-F238E27FC236}">
                    <a16:creationId xmlns:a16="http://schemas.microsoft.com/office/drawing/2014/main" id="{5BDA3F1E-E03D-4206-B653-BFB2AE28FCF4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53" name="Vrije vorm: vorm 252">
                <a:extLst>
                  <a:ext uri="{FF2B5EF4-FFF2-40B4-BE49-F238E27FC236}">
                    <a16:creationId xmlns:a16="http://schemas.microsoft.com/office/drawing/2014/main" id="{FF05421E-3FD0-4079-8F9E-86C4E3FA2379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54" name="Groep 253">
              <a:extLst>
                <a:ext uri="{FF2B5EF4-FFF2-40B4-BE49-F238E27FC236}">
                  <a16:creationId xmlns:a16="http://schemas.microsoft.com/office/drawing/2014/main" id="{A10990A6-988C-4281-8891-42011E4337E7}"/>
                </a:ext>
              </a:extLst>
            </p:cNvPr>
            <p:cNvGrpSpPr/>
            <p:nvPr/>
          </p:nvGrpSpPr>
          <p:grpSpPr>
            <a:xfrm>
              <a:off x="9165482" y="5001390"/>
              <a:ext cx="1556728" cy="3184216"/>
              <a:chOff x="695040" y="4968298"/>
              <a:chExt cx="1299389" cy="2657841"/>
            </a:xfrm>
            <a:solidFill>
              <a:schemeClr val="tx2">
                <a:lumMod val="75000"/>
              </a:schemeClr>
            </a:solidFill>
          </p:grpSpPr>
          <p:sp>
            <p:nvSpPr>
              <p:cNvPr id="255" name="Vrije vorm: vorm 254">
                <a:extLst>
                  <a:ext uri="{FF2B5EF4-FFF2-40B4-BE49-F238E27FC236}">
                    <a16:creationId xmlns:a16="http://schemas.microsoft.com/office/drawing/2014/main" id="{A1D45737-E0DD-48A2-8A1D-15A531D17BB1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56" name="Vrije vorm: vorm 255">
                <a:extLst>
                  <a:ext uri="{FF2B5EF4-FFF2-40B4-BE49-F238E27FC236}">
                    <a16:creationId xmlns:a16="http://schemas.microsoft.com/office/drawing/2014/main" id="{26E45B2C-3F39-42C0-BD49-0DA7F5D1DDE4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57" name="Groep 256">
              <a:extLst>
                <a:ext uri="{FF2B5EF4-FFF2-40B4-BE49-F238E27FC236}">
                  <a16:creationId xmlns:a16="http://schemas.microsoft.com/office/drawing/2014/main" id="{E3733F04-EDD2-40AE-A14B-8A9412E11A64}"/>
                </a:ext>
              </a:extLst>
            </p:cNvPr>
            <p:cNvGrpSpPr/>
            <p:nvPr/>
          </p:nvGrpSpPr>
          <p:grpSpPr>
            <a:xfrm>
              <a:off x="10399794" y="5001390"/>
              <a:ext cx="1556728" cy="3184216"/>
              <a:chOff x="695040" y="4968298"/>
              <a:chExt cx="1299389" cy="2657841"/>
            </a:xfrm>
            <a:solidFill>
              <a:schemeClr val="tx2">
                <a:lumMod val="75000"/>
              </a:schemeClr>
            </a:solidFill>
          </p:grpSpPr>
          <p:sp>
            <p:nvSpPr>
              <p:cNvPr id="258" name="Vrije vorm: vorm 257">
                <a:extLst>
                  <a:ext uri="{FF2B5EF4-FFF2-40B4-BE49-F238E27FC236}">
                    <a16:creationId xmlns:a16="http://schemas.microsoft.com/office/drawing/2014/main" id="{D147FA07-4332-4DEC-A537-D0EA1EC2E126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59" name="Vrije vorm: vorm 258">
                <a:extLst>
                  <a:ext uri="{FF2B5EF4-FFF2-40B4-BE49-F238E27FC236}">
                    <a16:creationId xmlns:a16="http://schemas.microsoft.com/office/drawing/2014/main" id="{C70448AA-14E3-420D-A1A5-CF3FEF520F92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60" name="Groep 259">
              <a:extLst>
                <a:ext uri="{FF2B5EF4-FFF2-40B4-BE49-F238E27FC236}">
                  <a16:creationId xmlns:a16="http://schemas.microsoft.com/office/drawing/2014/main" id="{5EAC86EC-E847-4454-BFD0-F00FCFAA18AE}"/>
                </a:ext>
              </a:extLst>
            </p:cNvPr>
            <p:cNvGrpSpPr/>
            <p:nvPr/>
          </p:nvGrpSpPr>
          <p:grpSpPr>
            <a:xfrm>
              <a:off x="8526898" y="5249095"/>
              <a:ext cx="1556728" cy="3184216"/>
              <a:chOff x="695040" y="4968298"/>
              <a:chExt cx="1299389" cy="2657841"/>
            </a:xfrm>
            <a:solidFill>
              <a:schemeClr val="tx2"/>
            </a:solidFill>
          </p:grpSpPr>
          <p:sp>
            <p:nvSpPr>
              <p:cNvPr id="261" name="Vrije vorm: vorm 260">
                <a:extLst>
                  <a:ext uri="{FF2B5EF4-FFF2-40B4-BE49-F238E27FC236}">
                    <a16:creationId xmlns:a16="http://schemas.microsoft.com/office/drawing/2014/main" id="{CA91CB75-53D7-4F0E-9558-749E9594F983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62" name="Vrije vorm: vorm 261">
                <a:extLst>
                  <a:ext uri="{FF2B5EF4-FFF2-40B4-BE49-F238E27FC236}">
                    <a16:creationId xmlns:a16="http://schemas.microsoft.com/office/drawing/2014/main" id="{9EAA76EB-3757-4C53-A9F3-063FA014FC15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63" name="Groep 262">
              <a:extLst>
                <a:ext uri="{FF2B5EF4-FFF2-40B4-BE49-F238E27FC236}">
                  <a16:creationId xmlns:a16="http://schemas.microsoft.com/office/drawing/2014/main" id="{6A2D610C-EC79-4994-A022-CA7718862363}"/>
                </a:ext>
              </a:extLst>
            </p:cNvPr>
            <p:cNvGrpSpPr/>
            <p:nvPr/>
          </p:nvGrpSpPr>
          <p:grpSpPr>
            <a:xfrm>
              <a:off x="9761210" y="5249095"/>
              <a:ext cx="1556728" cy="3184216"/>
              <a:chOff x="695040" y="4968298"/>
              <a:chExt cx="1299389" cy="2657841"/>
            </a:xfrm>
            <a:solidFill>
              <a:schemeClr val="tx2"/>
            </a:solidFill>
          </p:grpSpPr>
          <p:sp>
            <p:nvSpPr>
              <p:cNvPr id="264" name="Vrije vorm: vorm 263">
                <a:extLst>
                  <a:ext uri="{FF2B5EF4-FFF2-40B4-BE49-F238E27FC236}">
                    <a16:creationId xmlns:a16="http://schemas.microsoft.com/office/drawing/2014/main" id="{F2AA8E78-2F8C-4FE5-BF93-AA81878E594A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65" name="Vrije vorm: vorm 264">
                <a:extLst>
                  <a:ext uri="{FF2B5EF4-FFF2-40B4-BE49-F238E27FC236}">
                    <a16:creationId xmlns:a16="http://schemas.microsoft.com/office/drawing/2014/main" id="{94B8F88A-1747-4827-95DD-1B083326A100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66" name="Groep 265">
              <a:extLst>
                <a:ext uri="{FF2B5EF4-FFF2-40B4-BE49-F238E27FC236}">
                  <a16:creationId xmlns:a16="http://schemas.microsoft.com/office/drawing/2014/main" id="{DE2AECDE-51C6-445A-8EDC-6B62F1F9169B}"/>
                </a:ext>
              </a:extLst>
            </p:cNvPr>
            <p:cNvGrpSpPr/>
            <p:nvPr/>
          </p:nvGrpSpPr>
          <p:grpSpPr>
            <a:xfrm>
              <a:off x="10995522" y="5249095"/>
              <a:ext cx="1556728" cy="3184216"/>
              <a:chOff x="695040" y="4968298"/>
              <a:chExt cx="1299389" cy="2657841"/>
            </a:xfrm>
            <a:solidFill>
              <a:schemeClr val="tx2"/>
            </a:solidFill>
          </p:grpSpPr>
          <p:sp>
            <p:nvSpPr>
              <p:cNvPr id="267" name="Vrije vorm: vorm 266">
                <a:extLst>
                  <a:ext uri="{FF2B5EF4-FFF2-40B4-BE49-F238E27FC236}">
                    <a16:creationId xmlns:a16="http://schemas.microsoft.com/office/drawing/2014/main" id="{700ED3C2-B6F0-440D-A479-BEA3C55FAA93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68" name="Vrije vorm: vorm 267">
                <a:extLst>
                  <a:ext uri="{FF2B5EF4-FFF2-40B4-BE49-F238E27FC236}">
                    <a16:creationId xmlns:a16="http://schemas.microsoft.com/office/drawing/2014/main" id="{C8FAE6BC-A77B-454B-94BA-CABB5B965F2C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sp>
          <p:nvSpPr>
            <p:cNvPr id="269" name="Rectangle 12">
              <a:extLst>
                <a:ext uri="{FF2B5EF4-FFF2-40B4-BE49-F238E27FC236}">
                  <a16:creationId xmlns:a16="http://schemas.microsoft.com/office/drawing/2014/main" id="{F2371DB1-CFFF-467D-927A-BF30E1C89C9E}"/>
                </a:ext>
              </a:extLst>
            </p:cNvPr>
            <p:cNvSpPr/>
            <p:nvPr/>
          </p:nvSpPr>
          <p:spPr>
            <a:xfrm>
              <a:off x="572520" y="3775288"/>
              <a:ext cx="33016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RICHTINGLOOS</a:t>
              </a:r>
            </a:p>
          </p:txBody>
        </p:sp>
        <p:sp>
          <p:nvSpPr>
            <p:cNvPr id="270" name="Rechthoek 21">
              <a:extLst>
                <a:ext uri="{FF2B5EF4-FFF2-40B4-BE49-F238E27FC236}">
                  <a16:creationId xmlns:a16="http://schemas.microsoft.com/office/drawing/2014/main" id="{5A86FFBB-0626-4169-A3F2-4C41DA2A68D2}"/>
                </a:ext>
              </a:extLst>
            </p:cNvPr>
            <p:cNvSpPr/>
            <p:nvPr/>
          </p:nvSpPr>
          <p:spPr>
            <a:xfrm>
              <a:off x="2390593" y="3274529"/>
              <a:ext cx="325349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TE ALGEMEEN</a:t>
              </a:r>
            </a:p>
          </p:txBody>
        </p:sp>
        <p:sp>
          <p:nvSpPr>
            <p:cNvPr id="271" name="Rectangle 55">
              <a:extLst>
                <a:ext uri="{FF2B5EF4-FFF2-40B4-BE49-F238E27FC236}">
                  <a16:creationId xmlns:a16="http://schemas.microsoft.com/office/drawing/2014/main" id="{EC834E95-DA11-4969-9A45-3831A3145A72}"/>
                </a:ext>
              </a:extLst>
            </p:cNvPr>
            <p:cNvSpPr/>
            <p:nvPr/>
          </p:nvSpPr>
          <p:spPr>
            <a:xfrm>
              <a:off x="8229077" y="3374294"/>
              <a:ext cx="147458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VAAG</a:t>
              </a:r>
            </a:p>
          </p:txBody>
        </p:sp>
        <p:sp>
          <p:nvSpPr>
            <p:cNvPr id="272" name="Rectangle 57">
              <a:extLst>
                <a:ext uri="{FF2B5EF4-FFF2-40B4-BE49-F238E27FC236}">
                  <a16:creationId xmlns:a16="http://schemas.microsoft.com/office/drawing/2014/main" id="{5AD8FDA3-10E7-4659-913F-907BB1DE7AC1}"/>
                </a:ext>
              </a:extLst>
            </p:cNvPr>
            <p:cNvSpPr/>
            <p:nvPr/>
          </p:nvSpPr>
          <p:spPr>
            <a:xfrm>
              <a:off x="6810767" y="3926780"/>
              <a:ext cx="34033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VER   ANDEREN</a:t>
              </a:r>
            </a:p>
          </p:txBody>
        </p:sp>
        <p:sp>
          <p:nvSpPr>
            <p:cNvPr id="273" name="Rectangle 55">
              <a:extLst>
                <a:ext uri="{FF2B5EF4-FFF2-40B4-BE49-F238E27FC236}">
                  <a16:creationId xmlns:a16="http://schemas.microsoft.com/office/drawing/2014/main" id="{23EA5CBC-2806-4424-AD6C-AADABC9CBD8A}"/>
                </a:ext>
              </a:extLst>
            </p:cNvPr>
            <p:cNvSpPr/>
            <p:nvPr/>
          </p:nvSpPr>
          <p:spPr>
            <a:xfrm>
              <a:off x="5358706" y="2067395"/>
              <a:ext cx="147458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9C9C9C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STIP</a:t>
              </a:r>
            </a:p>
          </p:txBody>
        </p:sp>
        <p:sp>
          <p:nvSpPr>
            <p:cNvPr id="274" name="Tekstvak 273">
              <a:extLst>
                <a:ext uri="{FF2B5EF4-FFF2-40B4-BE49-F238E27FC236}">
                  <a16:creationId xmlns:a16="http://schemas.microsoft.com/office/drawing/2014/main" id="{FD9A474B-745F-4907-B26C-70604EAD8945}"/>
                </a:ext>
              </a:extLst>
            </p:cNvPr>
            <p:cNvSpPr txBox="1"/>
            <p:nvPr/>
          </p:nvSpPr>
          <p:spPr>
            <a:xfrm>
              <a:off x="586952" y="4304806"/>
              <a:ext cx="4343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75" name="Tekstvak 274">
              <a:extLst>
                <a:ext uri="{FF2B5EF4-FFF2-40B4-BE49-F238E27FC236}">
                  <a16:creationId xmlns:a16="http://schemas.microsoft.com/office/drawing/2014/main" id="{D4C833C2-7834-463C-9134-3D645F9EA32B}"/>
                </a:ext>
              </a:extLst>
            </p:cNvPr>
            <p:cNvSpPr txBox="1"/>
            <p:nvPr/>
          </p:nvSpPr>
          <p:spPr>
            <a:xfrm>
              <a:off x="1817962" y="4304806"/>
              <a:ext cx="4343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76" name="Tekstvak 275">
              <a:extLst>
                <a:ext uri="{FF2B5EF4-FFF2-40B4-BE49-F238E27FC236}">
                  <a16:creationId xmlns:a16="http://schemas.microsoft.com/office/drawing/2014/main" id="{2B0B96E0-ED6A-4C4B-9B7B-F86E545DF191}"/>
                </a:ext>
              </a:extLst>
            </p:cNvPr>
            <p:cNvSpPr txBox="1"/>
            <p:nvPr/>
          </p:nvSpPr>
          <p:spPr>
            <a:xfrm>
              <a:off x="3048710" y="4304806"/>
              <a:ext cx="4343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77" name="Tekstvak 276">
              <a:extLst>
                <a:ext uri="{FF2B5EF4-FFF2-40B4-BE49-F238E27FC236}">
                  <a16:creationId xmlns:a16="http://schemas.microsoft.com/office/drawing/2014/main" id="{05453B98-3BFB-4F23-886A-B3520845FEF9}"/>
                </a:ext>
              </a:extLst>
            </p:cNvPr>
            <p:cNvSpPr txBox="1"/>
            <p:nvPr/>
          </p:nvSpPr>
          <p:spPr>
            <a:xfrm>
              <a:off x="4305004" y="4304806"/>
              <a:ext cx="4343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78" name="Tekstvak 277">
              <a:extLst>
                <a:ext uri="{FF2B5EF4-FFF2-40B4-BE49-F238E27FC236}">
                  <a16:creationId xmlns:a16="http://schemas.microsoft.com/office/drawing/2014/main" id="{85088745-2604-4FD1-BCFF-B54513AD90AD}"/>
                </a:ext>
              </a:extLst>
            </p:cNvPr>
            <p:cNvSpPr txBox="1"/>
            <p:nvPr/>
          </p:nvSpPr>
          <p:spPr>
            <a:xfrm>
              <a:off x="5530873" y="4304806"/>
              <a:ext cx="4343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79" name="Tekstvak 278">
              <a:extLst>
                <a:ext uri="{FF2B5EF4-FFF2-40B4-BE49-F238E27FC236}">
                  <a16:creationId xmlns:a16="http://schemas.microsoft.com/office/drawing/2014/main" id="{ECFD3CCF-4A73-4CC3-BEE2-DBD46F9DC349}"/>
                </a:ext>
              </a:extLst>
            </p:cNvPr>
            <p:cNvSpPr txBox="1"/>
            <p:nvPr/>
          </p:nvSpPr>
          <p:spPr>
            <a:xfrm>
              <a:off x="8476339" y="4304806"/>
              <a:ext cx="4343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0" name="Tekstvak 279">
              <a:extLst>
                <a:ext uri="{FF2B5EF4-FFF2-40B4-BE49-F238E27FC236}">
                  <a16:creationId xmlns:a16="http://schemas.microsoft.com/office/drawing/2014/main" id="{A51F12C6-F572-46E1-A8E7-16C4BC37096E}"/>
                </a:ext>
              </a:extLst>
            </p:cNvPr>
            <p:cNvSpPr txBox="1"/>
            <p:nvPr/>
          </p:nvSpPr>
          <p:spPr>
            <a:xfrm>
              <a:off x="9707349" y="4304806"/>
              <a:ext cx="4343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1" name="Tekstvak 280">
              <a:extLst>
                <a:ext uri="{FF2B5EF4-FFF2-40B4-BE49-F238E27FC236}">
                  <a16:creationId xmlns:a16="http://schemas.microsoft.com/office/drawing/2014/main" id="{48C8F3EF-12F3-4150-A0F7-11E18209E2EC}"/>
                </a:ext>
              </a:extLst>
            </p:cNvPr>
            <p:cNvSpPr txBox="1"/>
            <p:nvPr/>
          </p:nvSpPr>
          <p:spPr>
            <a:xfrm>
              <a:off x="10938097" y="4304806"/>
              <a:ext cx="4343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90" name="COVER BLAUW">
            <a:extLst>
              <a:ext uri="{FF2B5EF4-FFF2-40B4-BE49-F238E27FC236}">
                <a16:creationId xmlns:a16="http://schemas.microsoft.com/office/drawing/2014/main" id="{B0409248-EC7E-4AF4-9C52-4230AA4B3AEB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pSp>
        <p:nvGrpSpPr>
          <p:cNvPr id="198" name="Groep 197">
            <a:extLst>
              <a:ext uri="{FF2B5EF4-FFF2-40B4-BE49-F238E27FC236}">
                <a16:creationId xmlns:a16="http://schemas.microsoft.com/office/drawing/2014/main" id="{267586DD-EC47-46EF-A6B6-1DA127D9F941}"/>
              </a:ext>
            </a:extLst>
          </p:cNvPr>
          <p:cNvGrpSpPr/>
          <p:nvPr/>
        </p:nvGrpSpPr>
        <p:grpSpPr>
          <a:xfrm>
            <a:off x="587030" y="-2804455"/>
            <a:ext cx="68400" cy="9666113"/>
            <a:chOff x="587030" y="-2808000"/>
            <a:chExt cx="68400" cy="9666113"/>
          </a:xfrm>
        </p:grpSpPr>
        <p:sp>
          <p:nvSpPr>
            <p:cNvPr id="199" name="Tijdelijke aanduiding voor tekst 29">
              <a:extLst>
                <a:ext uri="{FF2B5EF4-FFF2-40B4-BE49-F238E27FC236}">
                  <a16:creationId xmlns:a16="http://schemas.microsoft.com/office/drawing/2014/main" id="{378E84B7-8D4A-4480-A805-8B7CF7C621E3}"/>
                </a:ext>
              </a:extLst>
            </p:cNvPr>
            <p:cNvSpPr txBox="1">
              <a:spLocks/>
            </p:cNvSpPr>
            <p:nvPr/>
          </p:nvSpPr>
          <p:spPr>
            <a:xfrm>
              <a:off x="587030" y="652464"/>
              <a:ext cx="68400" cy="201600"/>
            </a:xfrm>
            <a:prstGeom prst="rect">
              <a:avLst/>
            </a:prstGeom>
            <a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1488" indent="-25400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/>
                </a:buBlip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spc="30" baseline="0">
                  <a:solidFill>
                    <a:schemeClr val="tx2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4pPr>
              <a:lvl5pPr marL="271463" indent="-271463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1"/>
                </a:buClr>
                <a:buFont typeface="+mj-lt"/>
                <a:buAutoNum type="arabicPeriod"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88" indent="-2174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5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1488" indent="-254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4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baseline="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 </a:t>
              </a: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00" name="Tijdelijke aanduiding voor tekst 30">
              <a:extLst>
                <a:ext uri="{FF2B5EF4-FFF2-40B4-BE49-F238E27FC236}">
                  <a16:creationId xmlns:a16="http://schemas.microsoft.com/office/drawing/2014/main" id="{071B8FE0-6315-48F4-9001-5153FAEDABE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00488" y="900113"/>
              <a:ext cx="7200" cy="595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1488" indent="-25400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/>
                </a:buBlip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spc="30" baseline="0">
                  <a:solidFill>
                    <a:schemeClr val="tx2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4pPr>
              <a:lvl5pPr marL="271463" indent="-271463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1"/>
                </a:buClr>
                <a:buFont typeface="+mj-lt"/>
                <a:buAutoNum type="arabicPeriod"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88" indent="-2174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5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1488" indent="-254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4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baseline="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 </a:t>
              </a: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01" name="Tijdelijke aanduiding voor tekst 30">
              <a:extLst>
                <a:ext uri="{FF2B5EF4-FFF2-40B4-BE49-F238E27FC236}">
                  <a16:creationId xmlns:a16="http://schemas.microsoft.com/office/drawing/2014/main" id="{8B051E24-8BCA-45B3-9990-FB40337D6A36}"/>
                </a:ext>
              </a:extLst>
            </p:cNvPr>
            <p:cNvSpPr txBox="1">
              <a:spLocks/>
            </p:cNvSpPr>
            <p:nvPr/>
          </p:nvSpPr>
          <p:spPr>
            <a:xfrm rot="10800000" flipH="1">
              <a:off x="600488" y="-2808000"/>
              <a:ext cx="7200" cy="342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1488" indent="-25400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/>
                </a:buBlip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spc="30" baseline="0">
                  <a:solidFill>
                    <a:schemeClr val="tx2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4pPr>
              <a:lvl5pPr marL="271463" indent="-271463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1"/>
                </a:buClr>
                <a:buFont typeface="+mj-lt"/>
                <a:buAutoNum type="arabicPeriod"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88" indent="-2174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5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1488" indent="-254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4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baseline="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503">
            <a:off x="1982596" y="3305396"/>
            <a:ext cx="3170672" cy="3170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6461" r="14604"/>
          <a:stretch/>
        </p:blipFill>
        <p:spPr>
          <a:xfrm rot="20930597">
            <a:off x="7033994" y="3665633"/>
            <a:ext cx="3143266" cy="2460569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A92BECCF-39E9-4040-9D4A-996573D80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1594706"/>
            <a:ext cx="10707067" cy="1558216"/>
          </a:xfrm>
        </p:spPr>
        <p:txBody>
          <a:bodyPr anchor="ctr" anchorCtr="0"/>
          <a:lstStyle/>
          <a:p>
            <a:pPr algn="ctr"/>
            <a:r>
              <a:rPr lang="en-US" sz="11500" dirty="0">
                <a:solidFill>
                  <a:schemeClr val="bg1"/>
                </a:solidFill>
              </a:rPr>
              <a:t>WHATEVER…</a:t>
            </a:r>
          </a:p>
        </p:txBody>
      </p:sp>
      <p:pic>
        <p:nvPicPr>
          <p:cNvPr id="98" name="Picture 97" descr="A picture containing icon&#10;&#10;Description automatically generated">
            <a:extLst>
              <a:ext uri="{FF2B5EF4-FFF2-40B4-BE49-F238E27FC236}">
                <a16:creationId xmlns:a16="http://schemas.microsoft.com/office/drawing/2014/main" id="{64702816-BD51-4AB3-9172-A5A7CE6595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925" y="108942"/>
            <a:ext cx="1176833" cy="52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3862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1.85185E-6 L -1.45833E-6 0.24329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1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1" y="744850"/>
            <a:ext cx="2075932" cy="278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225" y="779044"/>
            <a:ext cx="4029183" cy="26882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5"/>
          <a:srcRect l="36596" t="11140" r="35320" b="27364"/>
          <a:stretch/>
        </p:blipFill>
        <p:spPr>
          <a:xfrm>
            <a:off x="30778" y="1739552"/>
            <a:ext cx="2492932" cy="3068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35" y="-218420"/>
            <a:ext cx="10515600" cy="1325563"/>
          </a:xfrm>
        </p:spPr>
        <p:txBody>
          <a:bodyPr/>
          <a:lstStyle/>
          <a:p>
            <a:r>
              <a:rPr lang="nl-NL" dirty="0"/>
              <a:t>Eerst kennis maken!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 dirty="0"/>
          </a:p>
        </p:txBody>
      </p:sp>
      <p:sp>
        <p:nvSpPr>
          <p:cNvPr id="5" name="AutoShape 2" descr="Afbeeldingsresultaat voor tu delft"/>
          <p:cNvSpPr>
            <a:spLocks noChangeAspect="1" noChangeArrowheads="1"/>
          </p:cNvSpPr>
          <p:nvPr/>
        </p:nvSpPr>
        <p:spPr bwMode="auto">
          <a:xfrm>
            <a:off x="0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>
              <a:defRPr/>
            </a:pPr>
            <a:endParaRPr lang="nl-NL" sz="24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9183" r="15922" b="34449"/>
          <a:stretch/>
        </p:blipFill>
        <p:spPr bwMode="auto">
          <a:xfrm>
            <a:off x="21592" y="3948757"/>
            <a:ext cx="3111469" cy="282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3" t="10217" r="27025" b="12937"/>
          <a:stretch/>
        </p:blipFill>
        <p:spPr bwMode="auto">
          <a:xfrm>
            <a:off x="9786580" y="484460"/>
            <a:ext cx="2322753" cy="318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A7B13F-BC4C-41F2-8400-D1BF5A516A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457" t="19123" r="18261" b="12714"/>
          <a:stretch/>
        </p:blipFill>
        <p:spPr>
          <a:xfrm rot="21188700">
            <a:off x="9742946" y="3709402"/>
            <a:ext cx="2422833" cy="2876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2BCBE5-B3E5-4137-8BCE-3623D91B6F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46" t="11056" r="32934" b="10705"/>
          <a:stretch/>
        </p:blipFill>
        <p:spPr>
          <a:xfrm rot="257966">
            <a:off x="5437744" y="1584897"/>
            <a:ext cx="4303707" cy="3032851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0377" r="33889" b="15448"/>
          <a:stretch/>
        </p:blipFill>
        <p:spPr bwMode="auto">
          <a:xfrm rot="249840">
            <a:off x="3171170" y="3596857"/>
            <a:ext cx="2025797" cy="24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CEF204-C6F6-4C9E-B469-26F06457FD1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479" t="26466" r="34509" b="45395"/>
          <a:stretch/>
        </p:blipFill>
        <p:spPr>
          <a:xfrm>
            <a:off x="9560116" y="52913"/>
            <a:ext cx="2627085" cy="1298339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12"/>
          <a:srcRect l="31902" t="13128" r="28802" b="13221"/>
          <a:stretch/>
        </p:blipFill>
        <p:spPr>
          <a:xfrm rot="21279353">
            <a:off x="3512461" y="4602518"/>
            <a:ext cx="2986673" cy="314724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t="4624" r="4745" b="79228"/>
          <a:stretch/>
        </p:blipFill>
        <p:spPr bwMode="auto">
          <a:xfrm rot="21143669">
            <a:off x="1645885" y="2875145"/>
            <a:ext cx="3554411" cy="87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31387" r="33854" b="52479"/>
          <a:stretch/>
        </p:blipFill>
        <p:spPr bwMode="auto">
          <a:xfrm rot="21309757">
            <a:off x="5003057" y="45836"/>
            <a:ext cx="3967728" cy="103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17036" r="19783" b="36855"/>
          <a:stretch/>
        </p:blipFill>
        <p:spPr bwMode="auto">
          <a:xfrm rot="545403">
            <a:off x="6563323" y="5436108"/>
            <a:ext cx="3762629" cy="137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 t="25737" r="34538" b="61827"/>
          <a:stretch/>
        </p:blipFill>
        <p:spPr bwMode="auto">
          <a:xfrm rot="154913">
            <a:off x="5078029" y="1063549"/>
            <a:ext cx="4507491" cy="95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17"/>
          <a:srcRect l="33125" t="12483" r="30938" b="8313"/>
          <a:stretch/>
        </p:blipFill>
        <p:spPr>
          <a:xfrm rot="414278">
            <a:off x="6159085" y="2667421"/>
            <a:ext cx="2461979" cy="3050712"/>
          </a:xfrm>
          <a:prstGeom prst="rect">
            <a:avLst/>
          </a:prstGeom>
        </p:spPr>
      </p:pic>
      <p:sp>
        <p:nvSpPr>
          <p:cNvPr id="24" name="5-puntige ster 23"/>
          <p:cNvSpPr/>
          <p:nvPr/>
        </p:nvSpPr>
        <p:spPr>
          <a:xfrm>
            <a:off x="12227077" y="2719583"/>
            <a:ext cx="60959" cy="6095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l-NL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Afbeelding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04" y="1961591"/>
            <a:ext cx="1394947" cy="2188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5388D7-CE99-49B5-BAD8-F5AFB67B41C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2480" t="49532" r="7499" b="19212"/>
          <a:stretch/>
        </p:blipFill>
        <p:spPr>
          <a:xfrm rot="878308">
            <a:off x="6853489" y="4910056"/>
            <a:ext cx="2949920" cy="740325"/>
          </a:xfrm>
          <a:prstGeom prst="rect">
            <a:avLst/>
          </a:prstGeom>
        </p:spPr>
      </p:pic>
      <p:pic>
        <p:nvPicPr>
          <p:cNvPr id="23" name="Afbeelding 123">
            <a:extLst>
              <a:ext uri="{FF2B5EF4-FFF2-40B4-BE49-F238E27FC236}">
                <a16:creationId xmlns:a16="http://schemas.microsoft.com/office/drawing/2014/main" id="{0268E8D5-9599-490D-88A7-74BAB84B7D9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/>
          <a:stretch/>
        </p:blipFill>
        <p:spPr>
          <a:xfrm rot="521514">
            <a:off x="9867138" y="4715251"/>
            <a:ext cx="2240253" cy="2889490"/>
          </a:xfrm>
          <a:prstGeom prst="rect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230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ijdelijke aanduiding voor afbeelding 17">
            <a:extLst>
              <a:ext uri="{FF2B5EF4-FFF2-40B4-BE49-F238E27FC236}">
                <a16:creationId xmlns:a16="http://schemas.microsoft.com/office/drawing/2014/main" id="{4CB811D1-8BF4-49A1-A45E-2E62AFDFA0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6" y="0"/>
            <a:ext cx="12192000" cy="8128000"/>
          </a:xfrm>
          <a:prstGeom prst="rect">
            <a:avLst/>
          </a:prstGeom>
        </p:spPr>
      </p:pic>
      <p:sp>
        <p:nvSpPr>
          <p:cNvPr id="2" name="COVER BLAUW">
            <a:extLst>
              <a:ext uri="{FF2B5EF4-FFF2-40B4-BE49-F238E27FC236}">
                <a16:creationId xmlns:a16="http://schemas.microsoft.com/office/drawing/2014/main" id="{1D095AAD-F003-418C-B630-276291D0BCD7}"/>
              </a:ext>
            </a:extLst>
          </p:cNvPr>
          <p:cNvSpPr/>
          <p:nvPr/>
        </p:nvSpPr>
        <p:spPr>
          <a:xfrm>
            <a:off x="-485046" y="-1346200"/>
            <a:ext cx="13292667" cy="8204200"/>
          </a:xfrm>
          <a:prstGeom prst="rect">
            <a:avLst/>
          </a:prstGeom>
          <a:solidFill>
            <a:schemeClr val="tx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5" name="COVER">
            <a:extLst>
              <a:ext uri="{FF2B5EF4-FFF2-40B4-BE49-F238E27FC236}">
                <a16:creationId xmlns:a16="http://schemas.microsoft.com/office/drawing/2014/main" id="{B1C3CDC9-DF2D-4A71-9274-0266D3A18360}"/>
              </a:ext>
            </a:extLst>
          </p:cNvPr>
          <p:cNvSpPr/>
          <p:nvPr/>
        </p:nvSpPr>
        <p:spPr>
          <a:xfrm>
            <a:off x="-1" y="0"/>
            <a:ext cx="8977258" cy="6858000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10B03B15-393B-4BA5-BD75-473AC4B21DC7}"/>
              </a:ext>
            </a:extLst>
          </p:cNvPr>
          <p:cNvGrpSpPr/>
          <p:nvPr/>
        </p:nvGrpSpPr>
        <p:grpSpPr>
          <a:xfrm>
            <a:off x="587030" y="0"/>
            <a:ext cx="68400" cy="6858113"/>
            <a:chOff x="587030" y="0"/>
            <a:chExt cx="68400" cy="6858113"/>
          </a:xfrm>
        </p:grpSpPr>
        <p:sp>
          <p:nvSpPr>
            <p:cNvPr id="16" name="Tijdelijke aanduiding voor tekst 29">
              <a:extLst>
                <a:ext uri="{FF2B5EF4-FFF2-40B4-BE49-F238E27FC236}">
                  <a16:creationId xmlns:a16="http://schemas.microsoft.com/office/drawing/2014/main" id="{6E773873-FC8B-4C3B-AD61-ADFD7A862AF2}"/>
                </a:ext>
              </a:extLst>
            </p:cNvPr>
            <p:cNvSpPr txBox="1">
              <a:spLocks/>
            </p:cNvSpPr>
            <p:nvPr/>
          </p:nvSpPr>
          <p:spPr>
            <a:xfrm>
              <a:off x="587030" y="652464"/>
              <a:ext cx="68400" cy="201600"/>
            </a:xfrm>
            <a:prstGeom prst="rect">
              <a:avLst/>
            </a:prstGeom>
            <a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1488" indent="-25400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5"/>
                </a:buBlip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spc="30" baseline="0">
                  <a:solidFill>
                    <a:schemeClr val="tx2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4pPr>
              <a:lvl5pPr marL="271463" indent="-271463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1"/>
                </a:buClr>
                <a:buFont typeface="+mj-lt"/>
                <a:buAutoNum type="arabicPeriod"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88" indent="-2174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6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1488" indent="-254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5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baseline="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 </a:t>
              </a: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7" name="Tijdelijke aanduiding voor tekst 30">
              <a:extLst>
                <a:ext uri="{FF2B5EF4-FFF2-40B4-BE49-F238E27FC236}">
                  <a16:creationId xmlns:a16="http://schemas.microsoft.com/office/drawing/2014/main" id="{B784879D-2685-40FA-85CA-6EB30FF16DB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00488" y="900113"/>
              <a:ext cx="7200" cy="595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1488" indent="-25400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5"/>
                </a:buBlip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spc="30" baseline="0">
                  <a:solidFill>
                    <a:schemeClr val="tx2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4pPr>
              <a:lvl5pPr marL="271463" indent="-271463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1"/>
                </a:buClr>
                <a:buFont typeface="+mj-lt"/>
                <a:buAutoNum type="arabicPeriod"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88" indent="-2174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6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1488" indent="-254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5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baseline="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 </a:t>
              </a: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4" name="Tijdelijke aanduiding voor tekst 30">
              <a:extLst>
                <a:ext uri="{FF2B5EF4-FFF2-40B4-BE49-F238E27FC236}">
                  <a16:creationId xmlns:a16="http://schemas.microsoft.com/office/drawing/2014/main" id="{C7D31358-5A42-48B6-A47E-59B2AA24604F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00488" y="0"/>
              <a:ext cx="7200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1488" indent="-25400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5"/>
                </a:buBlip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spc="30" baseline="0">
                  <a:solidFill>
                    <a:schemeClr val="tx2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4pPr>
              <a:lvl5pPr marL="271463" indent="-271463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1"/>
                </a:buClr>
                <a:buFont typeface="+mj-lt"/>
                <a:buAutoNum type="arabicPeriod"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88" indent="-2174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6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1488" indent="-254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5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baseline="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 </a:t>
              </a: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sp>
        <p:nvSpPr>
          <p:cNvPr id="19" name="Titel 13">
            <a:extLst>
              <a:ext uri="{FF2B5EF4-FFF2-40B4-BE49-F238E27FC236}">
                <a16:creationId xmlns:a16="http://schemas.microsoft.com/office/drawing/2014/main" id="{2B239E1D-AA88-4C59-80D7-102CBD739EDC}"/>
              </a:ext>
            </a:extLst>
          </p:cNvPr>
          <p:cNvSpPr txBox="1">
            <a:spLocks/>
          </p:cNvSpPr>
          <p:nvPr/>
        </p:nvSpPr>
        <p:spPr>
          <a:xfrm>
            <a:off x="1033294" y="577914"/>
            <a:ext cx="10828685" cy="350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1255713" algn="l"/>
              </a:tabLst>
              <a:defRPr sz="30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r>
              <a:rPr kumimoji="0" lang="en-US" sz="3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Maar </a:t>
            </a:r>
            <a:r>
              <a:rPr kumimoji="0" lang="en-US" sz="30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bij</a:t>
            </a:r>
            <a:r>
              <a:rPr kumimoji="0" lang="en-US" sz="3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 ‘Whatever’…</a:t>
            </a:r>
            <a:br>
              <a:rPr kumimoji="0" lang="en-US" sz="3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</a:br>
            <a:r>
              <a:rPr kumimoji="0" lang="en-US" sz="3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Groeit</a:t>
            </a:r>
            <a:r>
              <a:rPr kumimoji="0" lang="en-US" sz="3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 de 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SKILLS Mismatch</a:t>
            </a:r>
            <a:b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</a:br>
            <a:endParaRPr kumimoji="0" lang="en-US" sz="3200" b="1" i="0" u="none" strike="noStrike" kern="1200" cap="all" spc="0" normalizeH="0" baseline="0" noProof="0" dirty="0">
              <a:ln>
                <a:noFill/>
              </a:ln>
              <a:solidFill>
                <a:srgbClr val="71A4C3"/>
              </a:solidFill>
              <a:effectLst/>
              <a:uLnTx/>
              <a:uFillTx/>
              <a:latin typeface="Segoe UI"/>
              <a:ea typeface="+mj-ea"/>
              <a:cs typeface="+mj-cs"/>
            </a:endParaRPr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2E9A8258-BA53-49F9-8E88-53FCAE4469AD}"/>
              </a:ext>
            </a:extLst>
          </p:cNvPr>
          <p:cNvSpPr/>
          <p:nvPr/>
        </p:nvSpPr>
        <p:spPr>
          <a:xfrm>
            <a:off x="919070" y="3048055"/>
            <a:ext cx="2582268" cy="2540001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glow rad="254000">
              <a:schemeClr val="bg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C9C9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5" name="Groep 24">
            <a:extLst>
              <a:ext uri="{FF2B5EF4-FFF2-40B4-BE49-F238E27FC236}">
                <a16:creationId xmlns:a16="http://schemas.microsoft.com/office/drawing/2014/main" id="{5175D95F-4288-4377-81DA-5149A4B970A8}"/>
              </a:ext>
            </a:extLst>
          </p:cNvPr>
          <p:cNvGrpSpPr/>
          <p:nvPr/>
        </p:nvGrpSpPr>
        <p:grpSpPr>
          <a:xfrm>
            <a:off x="1833437" y="3556185"/>
            <a:ext cx="753533" cy="1523740"/>
            <a:chOff x="695040" y="4968298"/>
            <a:chExt cx="1299389" cy="265784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9F624745-17BF-47BA-ACBD-A796EC88CFEA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127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934366AC-4101-41D6-8A8D-A2B05CCE506F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127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sp>
        <p:nvSpPr>
          <p:cNvPr id="28" name="TextBox 16">
            <a:extLst>
              <a:ext uri="{FF2B5EF4-FFF2-40B4-BE49-F238E27FC236}">
                <a16:creationId xmlns:a16="http://schemas.microsoft.com/office/drawing/2014/main" id="{5FEBD13C-DDB5-4A80-A4C7-96D3B0461AE0}"/>
              </a:ext>
            </a:extLst>
          </p:cNvPr>
          <p:cNvSpPr txBox="1"/>
          <p:nvPr/>
        </p:nvSpPr>
        <p:spPr>
          <a:xfrm>
            <a:off x="1008043" y="1741492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Skills vraag (werken verandert)</a:t>
            </a: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884F8FB7-0454-4FDA-AF1A-7C13C740230F}"/>
              </a:ext>
            </a:extLst>
          </p:cNvPr>
          <p:cNvSpPr txBox="1"/>
          <p:nvPr/>
        </p:nvSpPr>
        <p:spPr>
          <a:xfrm>
            <a:off x="1008043" y="2145631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Skills aanbod (bv. scholing)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B75915EB-1A12-48AB-B184-526E89214E05}"/>
              </a:ext>
            </a:extLst>
          </p:cNvPr>
          <p:cNvCxnSpPr>
            <a:cxnSpLocks/>
          </p:cNvCxnSpPr>
          <p:nvPr/>
        </p:nvCxnSpPr>
        <p:spPr>
          <a:xfrm>
            <a:off x="1008043" y="6079067"/>
            <a:ext cx="10786024" cy="0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el 1">
            <a:extLst>
              <a:ext uri="{FF2B5EF4-FFF2-40B4-BE49-F238E27FC236}">
                <a16:creationId xmlns:a16="http://schemas.microsoft.com/office/drawing/2014/main" id="{4A8B9C31-C09C-460D-9047-0FAD3FFEB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5046" y="3740085"/>
            <a:ext cx="7050863" cy="1068982"/>
          </a:xfrm>
        </p:spPr>
        <p:txBody>
          <a:bodyPr/>
          <a:lstStyle/>
          <a:p>
            <a:pPr algn="r"/>
            <a:r>
              <a:rPr lang="nl-NL" sz="4000" u="sng" dirty="0">
                <a:solidFill>
                  <a:srgbClr val="FFFF00"/>
                </a:solidFill>
              </a:rPr>
              <a:t>ACHTER DE</a:t>
            </a:r>
            <a:br>
              <a:rPr lang="nl-NL" sz="4000" u="sng" dirty="0">
                <a:solidFill>
                  <a:srgbClr val="FFFF00"/>
                </a:solidFill>
              </a:rPr>
            </a:br>
            <a:r>
              <a:rPr lang="nl-NL" sz="4000" u="sng" dirty="0">
                <a:solidFill>
                  <a:srgbClr val="FFFF00"/>
                </a:solidFill>
              </a:rPr>
              <a:t>FEITEN AAN LEREN</a:t>
            </a:r>
          </a:p>
        </p:txBody>
      </p:sp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B0BF7185-F0A6-480E-9F4C-2482DF1FE9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59" y="6155267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2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7 L 0.35846 0.0023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7 L 0.28763 0.002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116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846 0.00231 L 0.54701 0.0009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763 0.00231 L 0.48203 -0.0057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-417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6" presetID="42" presetClass="path" presetSubtype="0" accel="50000" decel="5000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54701 0.00093 L 0.67227 0.0023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6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3" grpId="1" animBg="1"/>
      <p:bldP spid="23" grpId="2" animBg="1"/>
      <p:bldP spid="23" grpId="3" animBg="1"/>
      <p:bldP spid="28" grpId="0"/>
      <p:bldP spid="29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F26F98-355E-4051-A3A3-E6A7C7FCE1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67A6A-F61B-47C4-9731-8B694D8F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0EE9B0-96C4-4F13-8C5E-6755D4F3D1E1}" type="slidenum">
              <a:rPr kumimoji="0" lang="nl-NL" sz="9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9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1A2F6A-F567-4967-BD86-122997555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443" y="1038760"/>
            <a:ext cx="6556730" cy="545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E030DD-B361-411E-8188-3E3553A7B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8646" r="31000" b="5534"/>
          <a:stretch/>
        </p:blipFill>
        <p:spPr>
          <a:xfrm>
            <a:off x="295826" y="538844"/>
            <a:ext cx="4926454" cy="5951354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9BEBD26B-93C2-4352-9416-A5B6F05C3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503" y="6077420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22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ILTER">
            <a:extLst>
              <a:ext uri="{FF2B5EF4-FFF2-40B4-BE49-F238E27FC236}">
                <a16:creationId xmlns:a16="http://schemas.microsoft.com/office/drawing/2014/main" id="{8A977746-FFF4-4702-826C-A53CDF48C916}"/>
              </a:ext>
            </a:extLst>
          </p:cNvPr>
          <p:cNvSpPr/>
          <p:nvPr/>
        </p:nvSpPr>
        <p:spPr>
          <a:xfrm>
            <a:off x="0" y="2961409"/>
            <a:ext cx="12192000" cy="3886201"/>
          </a:xfrm>
          <a:prstGeom prst="rect">
            <a:avLst/>
          </a:prstGeom>
          <a:gradFill flip="none" rotWithShape="1">
            <a:gsLst>
              <a:gs pos="5000">
                <a:schemeClr val="tx2">
                  <a:alpha val="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7" name="VERLOOP">
            <a:extLst>
              <a:ext uri="{FF2B5EF4-FFF2-40B4-BE49-F238E27FC236}">
                <a16:creationId xmlns:a16="http://schemas.microsoft.com/office/drawing/2014/main" id="{F62B887C-4F4A-46BB-BACE-5BCCAFC989A4}"/>
              </a:ext>
            </a:extLst>
          </p:cNvPr>
          <p:cNvSpPr/>
          <p:nvPr/>
        </p:nvSpPr>
        <p:spPr>
          <a:xfrm rot="5400000">
            <a:off x="-985081" y="845108"/>
            <a:ext cx="6968106" cy="5209312"/>
          </a:xfrm>
          <a:prstGeom prst="rect">
            <a:avLst/>
          </a:prstGeom>
          <a:gradFill flip="none" rotWithShape="1">
            <a:gsLst>
              <a:gs pos="5000">
                <a:schemeClr val="tx2">
                  <a:alpha val="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415" y="627477"/>
            <a:ext cx="9502920" cy="504701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Vrees niet,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Vries niet,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sleutel…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5B4E6-EB88-4CF4-B0A6-9E457F8A0EE5}" type="slidenum">
              <a:rPr kumimoji="0" lang="nl-N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5F01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7" name="Tijdelijke aanduiding voor inhoud 7">
            <a:extLst>
              <a:ext uri="{FF2B5EF4-FFF2-40B4-BE49-F238E27FC236}">
                <a16:creationId xmlns:a16="http://schemas.microsoft.com/office/drawing/2014/main" id="{0D5F657C-DCA8-4441-A9FA-3A1C57B7E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10" y="1965639"/>
            <a:ext cx="5209312" cy="300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3AEA3E2-AFED-47A4-91F8-81BF0E4B0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83" y="1949481"/>
            <a:ext cx="5265419" cy="3032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BD5764C-187A-4E51-8FCF-6C5A7635E511}"/>
              </a:ext>
            </a:extLst>
          </p:cNvPr>
          <p:cNvSpPr/>
          <p:nvPr/>
        </p:nvSpPr>
        <p:spPr>
          <a:xfrm>
            <a:off x="6149120" y="5102323"/>
            <a:ext cx="5580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https://debaaningenieurs.nl/publicaties-futureproofwerk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80F7E60-D7AA-448A-98AD-52DE013AA5DE}"/>
              </a:ext>
            </a:extLst>
          </p:cNvPr>
          <p:cNvSpPr/>
          <p:nvPr/>
        </p:nvSpPr>
        <p:spPr>
          <a:xfrm>
            <a:off x="543275" y="508616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https://debaaningenieurs.nl/publicaties-verminder-toekomstangst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24D764A-5557-46E2-84B1-5CAF2FC5F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9243" y="6134010"/>
            <a:ext cx="2874513" cy="524302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D7F8FBDF-137E-43A2-9FF5-1F3CFB1CED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980" y="6134010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9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23A63D40-F573-4C72-9A21-9644AC773F5E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FD756E52-4FDE-437B-A8BB-B248A3AC0C7D}"/>
              </a:ext>
            </a:extLst>
          </p:cNvPr>
          <p:cNvSpPr/>
          <p:nvPr/>
        </p:nvSpPr>
        <p:spPr>
          <a:xfrm>
            <a:off x="4789714" y="1253399"/>
            <a:ext cx="2612572" cy="261257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glow rad="254000">
              <a:schemeClr val="bg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C9C9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743B2C83-00EE-4899-A293-6B19C6DE93B1}"/>
              </a:ext>
            </a:extLst>
          </p:cNvPr>
          <p:cNvGrpSpPr/>
          <p:nvPr/>
        </p:nvGrpSpPr>
        <p:grpSpPr>
          <a:xfrm>
            <a:off x="-675942" y="1213579"/>
            <a:ext cx="6141599" cy="3530936"/>
            <a:chOff x="-675942" y="1213579"/>
            <a:chExt cx="6141599" cy="3530936"/>
          </a:xfrm>
        </p:grpSpPr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1B50C15E-524F-4DF7-BED9-38E1F7F350CB}"/>
                </a:ext>
              </a:extLst>
            </p:cNvPr>
            <p:cNvGrpSpPr/>
            <p:nvPr/>
          </p:nvGrpSpPr>
          <p:grpSpPr>
            <a:xfrm>
              <a:off x="-675942" y="1635009"/>
              <a:ext cx="3793661" cy="2433395"/>
              <a:chOff x="-423201" y="-2996066"/>
              <a:chExt cx="3793661" cy="2433395"/>
            </a:xfrm>
          </p:grpSpPr>
          <p:sp>
            <p:nvSpPr>
              <p:cNvPr id="103" name="Gelijkbenige driehoek 102">
                <a:extLst>
                  <a:ext uri="{FF2B5EF4-FFF2-40B4-BE49-F238E27FC236}">
                    <a16:creationId xmlns:a16="http://schemas.microsoft.com/office/drawing/2014/main" id="{71BB9A00-6E48-4F48-9E21-111D24E3E19F}"/>
                  </a:ext>
                </a:extLst>
              </p:cNvPr>
              <p:cNvSpPr/>
              <p:nvPr/>
            </p:nvSpPr>
            <p:spPr>
              <a:xfrm>
                <a:off x="-423201" y="-2993925"/>
                <a:ext cx="3793661" cy="2431254"/>
              </a:xfrm>
              <a:prstGeom prst="triangl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08" name="Vrije vorm: vorm 107">
                <a:extLst>
                  <a:ext uri="{FF2B5EF4-FFF2-40B4-BE49-F238E27FC236}">
                    <a16:creationId xmlns:a16="http://schemas.microsoft.com/office/drawing/2014/main" id="{B0F5D4FF-0970-4DBE-964D-CC2AC1013461}"/>
                  </a:ext>
                </a:extLst>
              </p:cNvPr>
              <p:cNvSpPr/>
              <p:nvPr/>
            </p:nvSpPr>
            <p:spPr>
              <a:xfrm>
                <a:off x="942133" y="-2996066"/>
                <a:ext cx="1431925" cy="1155700"/>
              </a:xfrm>
              <a:custGeom>
                <a:avLst/>
                <a:gdLst>
                  <a:gd name="connsiteX0" fmla="*/ 520700 w 1425575"/>
                  <a:gd name="connsiteY0" fmla="*/ 0 h 1193800"/>
                  <a:gd name="connsiteX1" fmla="*/ 0 w 1425575"/>
                  <a:gd name="connsiteY1" fmla="*/ 682625 h 1193800"/>
                  <a:gd name="connsiteX2" fmla="*/ 200025 w 1425575"/>
                  <a:gd name="connsiteY2" fmla="*/ 638175 h 1193800"/>
                  <a:gd name="connsiteX3" fmla="*/ 206375 w 1425575"/>
                  <a:gd name="connsiteY3" fmla="*/ 784225 h 1193800"/>
                  <a:gd name="connsiteX4" fmla="*/ 358775 w 1425575"/>
                  <a:gd name="connsiteY4" fmla="*/ 644525 h 1193800"/>
                  <a:gd name="connsiteX5" fmla="*/ 469900 w 1425575"/>
                  <a:gd name="connsiteY5" fmla="*/ 828675 h 1193800"/>
                  <a:gd name="connsiteX6" fmla="*/ 581025 w 1425575"/>
                  <a:gd name="connsiteY6" fmla="*/ 635000 h 1193800"/>
                  <a:gd name="connsiteX7" fmla="*/ 977900 w 1425575"/>
                  <a:gd name="connsiteY7" fmla="*/ 1079500 h 1193800"/>
                  <a:gd name="connsiteX8" fmla="*/ 895350 w 1425575"/>
                  <a:gd name="connsiteY8" fmla="*/ 638175 h 1193800"/>
                  <a:gd name="connsiteX9" fmla="*/ 1425575 w 1425575"/>
                  <a:gd name="connsiteY9" fmla="*/ 1193800 h 1193800"/>
                  <a:gd name="connsiteX10" fmla="*/ 520700 w 1425575"/>
                  <a:gd name="connsiteY10" fmla="*/ 0 h 1193800"/>
                  <a:gd name="connsiteX0" fmla="*/ 530225 w 1435100"/>
                  <a:gd name="connsiteY0" fmla="*/ 0 h 1193800"/>
                  <a:gd name="connsiteX1" fmla="*/ 0 w 1435100"/>
                  <a:gd name="connsiteY1" fmla="*/ 679450 h 1193800"/>
                  <a:gd name="connsiteX2" fmla="*/ 209550 w 1435100"/>
                  <a:gd name="connsiteY2" fmla="*/ 638175 h 1193800"/>
                  <a:gd name="connsiteX3" fmla="*/ 215900 w 1435100"/>
                  <a:gd name="connsiteY3" fmla="*/ 784225 h 1193800"/>
                  <a:gd name="connsiteX4" fmla="*/ 368300 w 1435100"/>
                  <a:gd name="connsiteY4" fmla="*/ 644525 h 1193800"/>
                  <a:gd name="connsiteX5" fmla="*/ 479425 w 1435100"/>
                  <a:gd name="connsiteY5" fmla="*/ 828675 h 1193800"/>
                  <a:gd name="connsiteX6" fmla="*/ 590550 w 1435100"/>
                  <a:gd name="connsiteY6" fmla="*/ 635000 h 1193800"/>
                  <a:gd name="connsiteX7" fmla="*/ 987425 w 1435100"/>
                  <a:gd name="connsiteY7" fmla="*/ 1079500 h 1193800"/>
                  <a:gd name="connsiteX8" fmla="*/ 904875 w 1435100"/>
                  <a:gd name="connsiteY8" fmla="*/ 638175 h 1193800"/>
                  <a:gd name="connsiteX9" fmla="*/ 1435100 w 1435100"/>
                  <a:gd name="connsiteY9" fmla="*/ 1193800 h 1193800"/>
                  <a:gd name="connsiteX10" fmla="*/ 530225 w 1435100"/>
                  <a:gd name="connsiteY10" fmla="*/ 0 h 1193800"/>
                  <a:gd name="connsiteX0" fmla="*/ 530225 w 1431925"/>
                  <a:gd name="connsiteY0" fmla="*/ 0 h 1158875"/>
                  <a:gd name="connsiteX1" fmla="*/ 0 w 1431925"/>
                  <a:gd name="connsiteY1" fmla="*/ 679450 h 1158875"/>
                  <a:gd name="connsiteX2" fmla="*/ 209550 w 1431925"/>
                  <a:gd name="connsiteY2" fmla="*/ 638175 h 1158875"/>
                  <a:gd name="connsiteX3" fmla="*/ 215900 w 1431925"/>
                  <a:gd name="connsiteY3" fmla="*/ 784225 h 1158875"/>
                  <a:gd name="connsiteX4" fmla="*/ 368300 w 1431925"/>
                  <a:gd name="connsiteY4" fmla="*/ 644525 h 1158875"/>
                  <a:gd name="connsiteX5" fmla="*/ 479425 w 1431925"/>
                  <a:gd name="connsiteY5" fmla="*/ 828675 h 1158875"/>
                  <a:gd name="connsiteX6" fmla="*/ 590550 w 1431925"/>
                  <a:gd name="connsiteY6" fmla="*/ 635000 h 1158875"/>
                  <a:gd name="connsiteX7" fmla="*/ 987425 w 1431925"/>
                  <a:gd name="connsiteY7" fmla="*/ 1079500 h 1158875"/>
                  <a:gd name="connsiteX8" fmla="*/ 904875 w 1431925"/>
                  <a:gd name="connsiteY8" fmla="*/ 638175 h 1158875"/>
                  <a:gd name="connsiteX9" fmla="*/ 1431925 w 1431925"/>
                  <a:gd name="connsiteY9" fmla="*/ 1158875 h 1158875"/>
                  <a:gd name="connsiteX10" fmla="*/ 530225 w 1431925"/>
                  <a:gd name="connsiteY10" fmla="*/ 0 h 1158875"/>
                  <a:gd name="connsiteX0" fmla="*/ 530225 w 1431925"/>
                  <a:gd name="connsiteY0" fmla="*/ 0 h 1066800"/>
                  <a:gd name="connsiteX1" fmla="*/ 0 w 1431925"/>
                  <a:gd name="connsiteY1" fmla="*/ 587375 h 1066800"/>
                  <a:gd name="connsiteX2" fmla="*/ 209550 w 1431925"/>
                  <a:gd name="connsiteY2" fmla="*/ 546100 h 1066800"/>
                  <a:gd name="connsiteX3" fmla="*/ 215900 w 1431925"/>
                  <a:gd name="connsiteY3" fmla="*/ 692150 h 1066800"/>
                  <a:gd name="connsiteX4" fmla="*/ 368300 w 1431925"/>
                  <a:gd name="connsiteY4" fmla="*/ 552450 h 1066800"/>
                  <a:gd name="connsiteX5" fmla="*/ 479425 w 1431925"/>
                  <a:gd name="connsiteY5" fmla="*/ 736600 h 1066800"/>
                  <a:gd name="connsiteX6" fmla="*/ 590550 w 1431925"/>
                  <a:gd name="connsiteY6" fmla="*/ 542925 h 1066800"/>
                  <a:gd name="connsiteX7" fmla="*/ 987425 w 1431925"/>
                  <a:gd name="connsiteY7" fmla="*/ 987425 h 1066800"/>
                  <a:gd name="connsiteX8" fmla="*/ 904875 w 1431925"/>
                  <a:gd name="connsiteY8" fmla="*/ 546100 h 1066800"/>
                  <a:gd name="connsiteX9" fmla="*/ 1431925 w 1431925"/>
                  <a:gd name="connsiteY9" fmla="*/ 1066800 h 1066800"/>
                  <a:gd name="connsiteX10" fmla="*/ 530225 w 1431925"/>
                  <a:gd name="connsiteY10" fmla="*/ 0 h 1066800"/>
                  <a:gd name="connsiteX0" fmla="*/ 527050 w 1431925"/>
                  <a:gd name="connsiteY0" fmla="*/ 0 h 1158875"/>
                  <a:gd name="connsiteX1" fmla="*/ 0 w 1431925"/>
                  <a:gd name="connsiteY1" fmla="*/ 679450 h 1158875"/>
                  <a:gd name="connsiteX2" fmla="*/ 209550 w 1431925"/>
                  <a:gd name="connsiteY2" fmla="*/ 638175 h 1158875"/>
                  <a:gd name="connsiteX3" fmla="*/ 215900 w 1431925"/>
                  <a:gd name="connsiteY3" fmla="*/ 784225 h 1158875"/>
                  <a:gd name="connsiteX4" fmla="*/ 368300 w 1431925"/>
                  <a:gd name="connsiteY4" fmla="*/ 644525 h 1158875"/>
                  <a:gd name="connsiteX5" fmla="*/ 479425 w 1431925"/>
                  <a:gd name="connsiteY5" fmla="*/ 828675 h 1158875"/>
                  <a:gd name="connsiteX6" fmla="*/ 590550 w 1431925"/>
                  <a:gd name="connsiteY6" fmla="*/ 635000 h 1158875"/>
                  <a:gd name="connsiteX7" fmla="*/ 987425 w 1431925"/>
                  <a:gd name="connsiteY7" fmla="*/ 1079500 h 1158875"/>
                  <a:gd name="connsiteX8" fmla="*/ 904875 w 1431925"/>
                  <a:gd name="connsiteY8" fmla="*/ 638175 h 1158875"/>
                  <a:gd name="connsiteX9" fmla="*/ 1431925 w 1431925"/>
                  <a:gd name="connsiteY9" fmla="*/ 1158875 h 1158875"/>
                  <a:gd name="connsiteX10" fmla="*/ 527050 w 1431925"/>
                  <a:gd name="connsiteY10" fmla="*/ 0 h 1158875"/>
                  <a:gd name="connsiteX0" fmla="*/ 527050 w 1431925"/>
                  <a:gd name="connsiteY0" fmla="*/ 0 h 1130300"/>
                  <a:gd name="connsiteX1" fmla="*/ 0 w 1431925"/>
                  <a:gd name="connsiteY1" fmla="*/ 650875 h 1130300"/>
                  <a:gd name="connsiteX2" fmla="*/ 209550 w 1431925"/>
                  <a:gd name="connsiteY2" fmla="*/ 609600 h 1130300"/>
                  <a:gd name="connsiteX3" fmla="*/ 215900 w 1431925"/>
                  <a:gd name="connsiteY3" fmla="*/ 755650 h 1130300"/>
                  <a:gd name="connsiteX4" fmla="*/ 368300 w 1431925"/>
                  <a:gd name="connsiteY4" fmla="*/ 615950 h 1130300"/>
                  <a:gd name="connsiteX5" fmla="*/ 479425 w 1431925"/>
                  <a:gd name="connsiteY5" fmla="*/ 800100 h 1130300"/>
                  <a:gd name="connsiteX6" fmla="*/ 590550 w 1431925"/>
                  <a:gd name="connsiteY6" fmla="*/ 606425 h 1130300"/>
                  <a:gd name="connsiteX7" fmla="*/ 987425 w 1431925"/>
                  <a:gd name="connsiteY7" fmla="*/ 1050925 h 1130300"/>
                  <a:gd name="connsiteX8" fmla="*/ 904875 w 1431925"/>
                  <a:gd name="connsiteY8" fmla="*/ 609600 h 1130300"/>
                  <a:gd name="connsiteX9" fmla="*/ 1431925 w 1431925"/>
                  <a:gd name="connsiteY9" fmla="*/ 1130300 h 1130300"/>
                  <a:gd name="connsiteX10" fmla="*/ 527050 w 1431925"/>
                  <a:gd name="connsiteY10" fmla="*/ 0 h 1130300"/>
                  <a:gd name="connsiteX0" fmla="*/ 533400 w 1431925"/>
                  <a:gd name="connsiteY0" fmla="*/ 0 h 1162050"/>
                  <a:gd name="connsiteX1" fmla="*/ 0 w 1431925"/>
                  <a:gd name="connsiteY1" fmla="*/ 682625 h 1162050"/>
                  <a:gd name="connsiteX2" fmla="*/ 209550 w 1431925"/>
                  <a:gd name="connsiteY2" fmla="*/ 641350 h 1162050"/>
                  <a:gd name="connsiteX3" fmla="*/ 215900 w 1431925"/>
                  <a:gd name="connsiteY3" fmla="*/ 787400 h 1162050"/>
                  <a:gd name="connsiteX4" fmla="*/ 368300 w 1431925"/>
                  <a:gd name="connsiteY4" fmla="*/ 647700 h 1162050"/>
                  <a:gd name="connsiteX5" fmla="*/ 479425 w 1431925"/>
                  <a:gd name="connsiteY5" fmla="*/ 831850 h 1162050"/>
                  <a:gd name="connsiteX6" fmla="*/ 590550 w 1431925"/>
                  <a:gd name="connsiteY6" fmla="*/ 638175 h 1162050"/>
                  <a:gd name="connsiteX7" fmla="*/ 987425 w 1431925"/>
                  <a:gd name="connsiteY7" fmla="*/ 1082675 h 1162050"/>
                  <a:gd name="connsiteX8" fmla="*/ 904875 w 1431925"/>
                  <a:gd name="connsiteY8" fmla="*/ 641350 h 1162050"/>
                  <a:gd name="connsiteX9" fmla="*/ 1431925 w 1431925"/>
                  <a:gd name="connsiteY9" fmla="*/ 1162050 h 1162050"/>
                  <a:gd name="connsiteX10" fmla="*/ 533400 w 1431925"/>
                  <a:gd name="connsiteY10" fmla="*/ 0 h 1162050"/>
                  <a:gd name="connsiteX0" fmla="*/ 533400 w 1431925"/>
                  <a:gd name="connsiteY0" fmla="*/ 0 h 1155700"/>
                  <a:gd name="connsiteX1" fmla="*/ 0 w 1431925"/>
                  <a:gd name="connsiteY1" fmla="*/ 682625 h 1155700"/>
                  <a:gd name="connsiteX2" fmla="*/ 209550 w 1431925"/>
                  <a:gd name="connsiteY2" fmla="*/ 641350 h 1155700"/>
                  <a:gd name="connsiteX3" fmla="*/ 215900 w 1431925"/>
                  <a:gd name="connsiteY3" fmla="*/ 787400 h 1155700"/>
                  <a:gd name="connsiteX4" fmla="*/ 368300 w 1431925"/>
                  <a:gd name="connsiteY4" fmla="*/ 647700 h 1155700"/>
                  <a:gd name="connsiteX5" fmla="*/ 479425 w 1431925"/>
                  <a:gd name="connsiteY5" fmla="*/ 831850 h 1155700"/>
                  <a:gd name="connsiteX6" fmla="*/ 590550 w 1431925"/>
                  <a:gd name="connsiteY6" fmla="*/ 638175 h 1155700"/>
                  <a:gd name="connsiteX7" fmla="*/ 987425 w 1431925"/>
                  <a:gd name="connsiteY7" fmla="*/ 1082675 h 1155700"/>
                  <a:gd name="connsiteX8" fmla="*/ 904875 w 1431925"/>
                  <a:gd name="connsiteY8" fmla="*/ 641350 h 1155700"/>
                  <a:gd name="connsiteX9" fmla="*/ 1431925 w 1431925"/>
                  <a:gd name="connsiteY9" fmla="*/ 1155700 h 1155700"/>
                  <a:gd name="connsiteX10" fmla="*/ 533400 w 1431925"/>
                  <a:gd name="connsiteY10" fmla="*/ 0 h 115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31925" h="1155700">
                    <a:moveTo>
                      <a:pt x="533400" y="0"/>
                    </a:moveTo>
                    <a:lnTo>
                      <a:pt x="0" y="682625"/>
                    </a:lnTo>
                    <a:lnTo>
                      <a:pt x="209550" y="641350"/>
                    </a:lnTo>
                    <a:lnTo>
                      <a:pt x="215900" y="787400"/>
                    </a:lnTo>
                    <a:lnTo>
                      <a:pt x="368300" y="647700"/>
                    </a:lnTo>
                    <a:lnTo>
                      <a:pt x="479425" y="831850"/>
                    </a:lnTo>
                    <a:lnTo>
                      <a:pt x="590550" y="638175"/>
                    </a:lnTo>
                    <a:lnTo>
                      <a:pt x="987425" y="1082675"/>
                    </a:lnTo>
                    <a:lnTo>
                      <a:pt x="904875" y="641350"/>
                    </a:lnTo>
                    <a:lnTo>
                      <a:pt x="1431925" y="1155700"/>
                    </a:lnTo>
                    <a:lnTo>
                      <a:pt x="53340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8" name="Groep 117">
              <a:extLst>
                <a:ext uri="{FF2B5EF4-FFF2-40B4-BE49-F238E27FC236}">
                  <a16:creationId xmlns:a16="http://schemas.microsoft.com/office/drawing/2014/main" id="{A11F795D-F320-47A9-80F8-2017E84FA299}"/>
                </a:ext>
              </a:extLst>
            </p:cNvPr>
            <p:cNvGrpSpPr/>
            <p:nvPr/>
          </p:nvGrpSpPr>
          <p:grpSpPr>
            <a:xfrm>
              <a:off x="1043779" y="1213579"/>
              <a:ext cx="4421878" cy="3530936"/>
              <a:chOff x="1397904" y="-3799551"/>
              <a:chExt cx="4421878" cy="3530936"/>
            </a:xfrm>
          </p:grpSpPr>
          <p:sp>
            <p:nvSpPr>
              <p:cNvPr id="101" name="Gelijkbenige driehoek 100">
                <a:extLst>
                  <a:ext uri="{FF2B5EF4-FFF2-40B4-BE49-F238E27FC236}">
                    <a16:creationId xmlns:a16="http://schemas.microsoft.com/office/drawing/2014/main" id="{6BB082B4-F8D3-4BFA-90E9-995D3253ADAD}"/>
                  </a:ext>
                </a:extLst>
              </p:cNvPr>
              <p:cNvSpPr/>
              <p:nvPr/>
            </p:nvSpPr>
            <p:spPr>
              <a:xfrm>
                <a:off x="1397904" y="-3799549"/>
                <a:ext cx="4421878" cy="3530934"/>
              </a:xfrm>
              <a:prstGeom prst="triangl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B4767E81-A890-44D9-8A4D-B0454B647912}"/>
                  </a:ext>
                </a:extLst>
              </p:cNvPr>
              <p:cNvSpPr/>
              <p:nvPr/>
            </p:nvSpPr>
            <p:spPr>
              <a:xfrm>
                <a:off x="3157200" y="-3799551"/>
                <a:ext cx="989013" cy="962025"/>
              </a:xfrm>
              <a:custGeom>
                <a:avLst/>
                <a:gdLst>
                  <a:gd name="connsiteX0" fmla="*/ 428625 w 962025"/>
                  <a:gd name="connsiteY0" fmla="*/ 0 h 981075"/>
                  <a:gd name="connsiteX1" fmla="*/ 0 w 962025"/>
                  <a:gd name="connsiteY1" fmla="*/ 704850 h 981075"/>
                  <a:gd name="connsiteX2" fmla="*/ 95250 w 962025"/>
                  <a:gd name="connsiteY2" fmla="*/ 952500 h 981075"/>
                  <a:gd name="connsiteX3" fmla="*/ 342900 w 962025"/>
                  <a:gd name="connsiteY3" fmla="*/ 704850 h 981075"/>
                  <a:gd name="connsiteX4" fmla="*/ 647700 w 962025"/>
                  <a:gd name="connsiteY4" fmla="*/ 981075 h 981075"/>
                  <a:gd name="connsiteX5" fmla="*/ 800100 w 962025"/>
                  <a:gd name="connsiteY5" fmla="*/ 781050 h 981075"/>
                  <a:gd name="connsiteX6" fmla="*/ 962025 w 962025"/>
                  <a:gd name="connsiteY6" fmla="*/ 866775 h 981075"/>
                  <a:gd name="connsiteX7" fmla="*/ 428625 w 962025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04775 w 971550"/>
                  <a:gd name="connsiteY2" fmla="*/ 952500 h 981075"/>
                  <a:gd name="connsiteX3" fmla="*/ 352425 w 971550"/>
                  <a:gd name="connsiteY3" fmla="*/ 70485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52425 w 971550"/>
                  <a:gd name="connsiteY3" fmla="*/ 70485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65125 w 971550"/>
                  <a:gd name="connsiteY3" fmla="*/ 63500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49250 w 971550"/>
                  <a:gd name="connsiteY3" fmla="*/ 54610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42900 w 971550"/>
                  <a:gd name="connsiteY3" fmla="*/ 644525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66750 w 971550"/>
                  <a:gd name="connsiteY4" fmla="*/ 860425 h 962025"/>
                  <a:gd name="connsiteX5" fmla="*/ 809625 w 971550"/>
                  <a:gd name="connsiteY5" fmla="*/ 7810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809625 w 971550"/>
                  <a:gd name="connsiteY5" fmla="*/ 7810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793750 w 971550"/>
                  <a:gd name="connsiteY5" fmla="*/ 714375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777875 w 971550"/>
                  <a:gd name="connsiteY5" fmla="*/ 7429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4725"/>
                  <a:gd name="connsiteY0" fmla="*/ 0 h 962025"/>
                  <a:gd name="connsiteX1" fmla="*/ 0 w 974725"/>
                  <a:gd name="connsiteY1" fmla="*/ 720725 h 962025"/>
                  <a:gd name="connsiteX2" fmla="*/ 139700 w 974725"/>
                  <a:gd name="connsiteY2" fmla="*/ 962025 h 962025"/>
                  <a:gd name="connsiteX3" fmla="*/ 342900 w 974725"/>
                  <a:gd name="connsiteY3" fmla="*/ 644525 h 962025"/>
                  <a:gd name="connsiteX4" fmla="*/ 650875 w 974725"/>
                  <a:gd name="connsiteY4" fmla="*/ 958850 h 962025"/>
                  <a:gd name="connsiteX5" fmla="*/ 777875 w 974725"/>
                  <a:gd name="connsiteY5" fmla="*/ 742950 h 962025"/>
                  <a:gd name="connsiteX6" fmla="*/ 974725 w 974725"/>
                  <a:gd name="connsiteY6" fmla="*/ 863600 h 962025"/>
                  <a:gd name="connsiteX7" fmla="*/ 438150 w 974725"/>
                  <a:gd name="connsiteY7" fmla="*/ 0 h 962025"/>
                  <a:gd name="connsiteX0" fmla="*/ 447675 w 984250"/>
                  <a:gd name="connsiteY0" fmla="*/ 0 h 962025"/>
                  <a:gd name="connsiteX1" fmla="*/ 0 w 984250"/>
                  <a:gd name="connsiteY1" fmla="*/ 715962 h 962025"/>
                  <a:gd name="connsiteX2" fmla="*/ 149225 w 984250"/>
                  <a:gd name="connsiteY2" fmla="*/ 962025 h 962025"/>
                  <a:gd name="connsiteX3" fmla="*/ 352425 w 984250"/>
                  <a:gd name="connsiteY3" fmla="*/ 644525 h 962025"/>
                  <a:gd name="connsiteX4" fmla="*/ 660400 w 984250"/>
                  <a:gd name="connsiteY4" fmla="*/ 958850 h 962025"/>
                  <a:gd name="connsiteX5" fmla="*/ 787400 w 984250"/>
                  <a:gd name="connsiteY5" fmla="*/ 742950 h 962025"/>
                  <a:gd name="connsiteX6" fmla="*/ 984250 w 984250"/>
                  <a:gd name="connsiteY6" fmla="*/ 863600 h 962025"/>
                  <a:gd name="connsiteX7" fmla="*/ 447675 w 984250"/>
                  <a:gd name="connsiteY7" fmla="*/ 0 h 962025"/>
                  <a:gd name="connsiteX0" fmla="*/ 447675 w 989013"/>
                  <a:gd name="connsiteY0" fmla="*/ 0 h 962025"/>
                  <a:gd name="connsiteX1" fmla="*/ 0 w 989013"/>
                  <a:gd name="connsiteY1" fmla="*/ 715962 h 962025"/>
                  <a:gd name="connsiteX2" fmla="*/ 149225 w 989013"/>
                  <a:gd name="connsiteY2" fmla="*/ 962025 h 962025"/>
                  <a:gd name="connsiteX3" fmla="*/ 352425 w 989013"/>
                  <a:gd name="connsiteY3" fmla="*/ 644525 h 962025"/>
                  <a:gd name="connsiteX4" fmla="*/ 660400 w 989013"/>
                  <a:gd name="connsiteY4" fmla="*/ 958850 h 962025"/>
                  <a:gd name="connsiteX5" fmla="*/ 787400 w 989013"/>
                  <a:gd name="connsiteY5" fmla="*/ 742950 h 962025"/>
                  <a:gd name="connsiteX6" fmla="*/ 989013 w 989013"/>
                  <a:gd name="connsiteY6" fmla="*/ 858837 h 962025"/>
                  <a:gd name="connsiteX7" fmla="*/ 447675 w 989013"/>
                  <a:gd name="connsiteY7" fmla="*/ 0 h 962025"/>
                  <a:gd name="connsiteX0" fmla="*/ 452437 w 989013"/>
                  <a:gd name="connsiteY0" fmla="*/ 0 h 978694"/>
                  <a:gd name="connsiteX1" fmla="*/ 0 w 989013"/>
                  <a:gd name="connsiteY1" fmla="*/ 732631 h 978694"/>
                  <a:gd name="connsiteX2" fmla="*/ 149225 w 989013"/>
                  <a:gd name="connsiteY2" fmla="*/ 978694 h 978694"/>
                  <a:gd name="connsiteX3" fmla="*/ 352425 w 989013"/>
                  <a:gd name="connsiteY3" fmla="*/ 661194 h 978694"/>
                  <a:gd name="connsiteX4" fmla="*/ 660400 w 989013"/>
                  <a:gd name="connsiteY4" fmla="*/ 975519 h 978694"/>
                  <a:gd name="connsiteX5" fmla="*/ 787400 w 989013"/>
                  <a:gd name="connsiteY5" fmla="*/ 759619 h 978694"/>
                  <a:gd name="connsiteX6" fmla="*/ 989013 w 989013"/>
                  <a:gd name="connsiteY6" fmla="*/ 875506 h 978694"/>
                  <a:gd name="connsiteX7" fmla="*/ 452437 w 989013"/>
                  <a:gd name="connsiteY7" fmla="*/ 0 h 978694"/>
                  <a:gd name="connsiteX0" fmla="*/ 435768 w 989013"/>
                  <a:gd name="connsiteY0" fmla="*/ 0 h 854869"/>
                  <a:gd name="connsiteX1" fmla="*/ 0 w 989013"/>
                  <a:gd name="connsiteY1" fmla="*/ 608806 h 854869"/>
                  <a:gd name="connsiteX2" fmla="*/ 149225 w 989013"/>
                  <a:gd name="connsiteY2" fmla="*/ 854869 h 854869"/>
                  <a:gd name="connsiteX3" fmla="*/ 352425 w 989013"/>
                  <a:gd name="connsiteY3" fmla="*/ 537369 h 854869"/>
                  <a:gd name="connsiteX4" fmla="*/ 660400 w 989013"/>
                  <a:gd name="connsiteY4" fmla="*/ 851694 h 854869"/>
                  <a:gd name="connsiteX5" fmla="*/ 787400 w 989013"/>
                  <a:gd name="connsiteY5" fmla="*/ 635794 h 854869"/>
                  <a:gd name="connsiteX6" fmla="*/ 989013 w 989013"/>
                  <a:gd name="connsiteY6" fmla="*/ 751681 h 854869"/>
                  <a:gd name="connsiteX7" fmla="*/ 435768 w 989013"/>
                  <a:gd name="connsiteY7" fmla="*/ 0 h 854869"/>
                  <a:gd name="connsiteX0" fmla="*/ 447675 w 989013"/>
                  <a:gd name="connsiteY0" fmla="*/ 0 h 957262"/>
                  <a:gd name="connsiteX1" fmla="*/ 0 w 989013"/>
                  <a:gd name="connsiteY1" fmla="*/ 711199 h 957262"/>
                  <a:gd name="connsiteX2" fmla="*/ 149225 w 989013"/>
                  <a:gd name="connsiteY2" fmla="*/ 957262 h 957262"/>
                  <a:gd name="connsiteX3" fmla="*/ 352425 w 989013"/>
                  <a:gd name="connsiteY3" fmla="*/ 639762 h 957262"/>
                  <a:gd name="connsiteX4" fmla="*/ 660400 w 989013"/>
                  <a:gd name="connsiteY4" fmla="*/ 954087 h 957262"/>
                  <a:gd name="connsiteX5" fmla="*/ 787400 w 989013"/>
                  <a:gd name="connsiteY5" fmla="*/ 738187 h 957262"/>
                  <a:gd name="connsiteX6" fmla="*/ 989013 w 989013"/>
                  <a:gd name="connsiteY6" fmla="*/ 854074 h 957262"/>
                  <a:gd name="connsiteX7" fmla="*/ 447675 w 989013"/>
                  <a:gd name="connsiteY7" fmla="*/ 0 h 957262"/>
                  <a:gd name="connsiteX0" fmla="*/ 452438 w 989013"/>
                  <a:gd name="connsiteY0" fmla="*/ 0 h 962025"/>
                  <a:gd name="connsiteX1" fmla="*/ 0 w 989013"/>
                  <a:gd name="connsiteY1" fmla="*/ 715962 h 962025"/>
                  <a:gd name="connsiteX2" fmla="*/ 149225 w 989013"/>
                  <a:gd name="connsiteY2" fmla="*/ 962025 h 962025"/>
                  <a:gd name="connsiteX3" fmla="*/ 352425 w 989013"/>
                  <a:gd name="connsiteY3" fmla="*/ 644525 h 962025"/>
                  <a:gd name="connsiteX4" fmla="*/ 660400 w 989013"/>
                  <a:gd name="connsiteY4" fmla="*/ 958850 h 962025"/>
                  <a:gd name="connsiteX5" fmla="*/ 787400 w 989013"/>
                  <a:gd name="connsiteY5" fmla="*/ 742950 h 962025"/>
                  <a:gd name="connsiteX6" fmla="*/ 989013 w 989013"/>
                  <a:gd name="connsiteY6" fmla="*/ 858837 h 962025"/>
                  <a:gd name="connsiteX7" fmla="*/ 452438 w 989013"/>
                  <a:gd name="connsiteY7" fmla="*/ 0 h 962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013" h="962025">
                    <a:moveTo>
                      <a:pt x="452438" y="0"/>
                    </a:moveTo>
                    <a:lnTo>
                      <a:pt x="0" y="715962"/>
                    </a:lnTo>
                    <a:lnTo>
                      <a:pt x="149225" y="962025"/>
                    </a:lnTo>
                    <a:lnTo>
                      <a:pt x="352425" y="644525"/>
                    </a:lnTo>
                    <a:lnTo>
                      <a:pt x="660400" y="958850"/>
                    </a:lnTo>
                    <a:lnTo>
                      <a:pt x="787400" y="742950"/>
                    </a:lnTo>
                    <a:lnTo>
                      <a:pt x="989013" y="858837"/>
                    </a:lnTo>
                    <a:lnTo>
                      <a:pt x="45243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F5BBFDFA-A6D2-49D8-AAA2-D23EE3E604DF}"/>
                </a:ext>
              </a:extLst>
            </p:cNvPr>
            <p:cNvSpPr/>
            <p:nvPr/>
          </p:nvSpPr>
          <p:spPr>
            <a:xfrm rot="21392653">
              <a:off x="1343447" y="2455589"/>
              <a:ext cx="1937776" cy="932213"/>
            </a:xfrm>
            <a:custGeom>
              <a:avLst/>
              <a:gdLst>
                <a:gd name="connsiteX0" fmla="*/ 12700 w 1149350"/>
                <a:gd name="connsiteY0" fmla="*/ 549275 h 552450"/>
                <a:gd name="connsiteX1" fmla="*/ 1114425 w 1149350"/>
                <a:gd name="connsiteY1" fmla="*/ 552450 h 552450"/>
                <a:gd name="connsiteX2" fmla="*/ 1149350 w 1149350"/>
                <a:gd name="connsiteY2" fmla="*/ 463550 h 552450"/>
                <a:gd name="connsiteX3" fmla="*/ 1063625 w 1149350"/>
                <a:gd name="connsiteY3" fmla="*/ 447675 h 552450"/>
                <a:gd name="connsiteX4" fmla="*/ 1057275 w 1149350"/>
                <a:gd name="connsiteY4" fmla="*/ 339725 h 552450"/>
                <a:gd name="connsiteX5" fmla="*/ 955675 w 1149350"/>
                <a:gd name="connsiteY5" fmla="*/ 327025 h 552450"/>
                <a:gd name="connsiteX6" fmla="*/ 901700 w 1149350"/>
                <a:gd name="connsiteY6" fmla="*/ 209550 h 552450"/>
                <a:gd name="connsiteX7" fmla="*/ 898525 w 1149350"/>
                <a:gd name="connsiteY7" fmla="*/ 161925 h 552450"/>
                <a:gd name="connsiteX8" fmla="*/ 854075 w 1149350"/>
                <a:gd name="connsiteY8" fmla="*/ 165100 h 552450"/>
                <a:gd name="connsiteX9" fmla="*/ 742950 w 1149350"/>
                <a:gd name="connsiteY9" fmla="*/ 0 h 552450"/>
                <a:gd name="connsiteX10" fmla="*/ 549275 w 1149350"/>
                <a:gd name="connsiteY10" fmla="*/ 95250 h 552450"/>
                <a:gd name="connsiteX11" fmla="*/ 466725 w 1149350"/>
                <a:gd name="connsiteY11" fmla="*/ 85725 h 552450"/>
                <a:gd name="connsiteX12" fmla="*/ 444500 w 1149350"/>
                <a:gd name="connsiteY12" fmla="*/ 174625 h 552450"/>
                <a:gd name="connsiteX13" fmla="*/ 222250 w 1149350"/>
                <a:gd name="connsiteY13" fmla="*/ 187325 h 552450"/>
                <a:gd name="connsiteX14" fmla="*/ 171450 w 1149350"/>
                <a:gd name="connsiteY14" fmla="*/ 406400 h 552450"/>
                <a:gd name="connsiteX15" fmla="*/ 101600 w 1149350"/>
                <a:gd name="connsiteY15" fmla="*/ 412750 h 552450"/>
                <a:gd name="connsiteX16" fmla="*/ 98425 w 1149350"/>
                <a:gd name="connsiteY16" fmla="*/ 463550 h 552450"/>
                <a:gd name="connsiteX17" fmla="*/ 0 w 1149350"/>
                <a:gd name="connsiteY17" fmla="*/ 473075 h 552450"/>
                <a:gd name="connsiteX18" fmla="*/ 12700 w 1149350"/>
                <a:gd name="connsiteY18" fmla="*/ 549275 h 552450"/>
                <a:gd name="connsiteX0" fmla="*/ 12700 w 1149350"/>
                <a:gd name="connsiteY0" fmla="*/ 552907 h 556082"/>
                <a:gd name="connsiteX1" fmla="*/ 1114425 w 1149350"/>
                <a:gd name="connsiteY1" fmla="*/ 556082 h 556082"/>
                <a:gd name="connsiteX2" fmla="*/ 1149350 w 1149350"/>
                <a:gd name="connsiteY2" fmla="*/ 467182 h 556082"/>
                <a:gd name="connsiteX3" fmla="*/ 1063625 w 1149350"/>
                <a:gd name="connsiteY3" fmla="*/ 451307 h 556082"/>
                <a:gd name="connsiteX4" fmla="*/ 1057275 w 1149350"/>
                <a:gd name="connsiteY4" fmla="*/ 343357 h 556082"/>
                <a:gd name="connsiteX5" fmla="*/ 955675 w 1149350"/>
                <a:gd name="connsiteY5" fmla="*/ 330657 h 556082"/>
                <a:gd name="connsiteX6" fmla="*/ 901700 w 1149350"/>
                <a:gd name="connsiteY6" fmla="*/ 213182 h 556082"/>
                <a:gd name="connsiteX7" fmla="*/ 898525 w 1149350"/>
                <a:gd name="connsiteY7" fmla="*/ 165557 h 556082"/>
                <a:gd name="connsiteX8" fmla="*/ 854075 w 1149350"/>
                <a:gd name="connsiteY8" fmla="*/ 168732 h 556082"/>
                <a:gd name="connsiteX9" fmla="*/ 742950 w 1149350"/>
                <a:gd name="connsiteY9" fmla="*/ 3632 h 556082"/>
                <a:gd name="connsiteX10" fmla="*/ 549275 w 1149350"/>
                <a:gd name="connsiteY10" fmla="*/ 98882 h 556082"/>
                <a:gd name="connsiteX11" fmla="*/ 466725 w 1149350"/>
                <a:gd name="connsiteY11" fmla="*/ 89357 h 556082"/>
                <a:gd name="connsiteX12" fmla="*/ 444500 w 1149350"/>
                <a:gd name="connsiteY12" fmla="*/ 178257 h 556082"/>
                <a:gd name="connsiteX13" fmla="*/ 222250 w 1149350"/>
                <a:gd name="connsiteY13" fmla="*/ 190957 h 556082"/>
                <a:gd name="connsiteX14" fmla="*/ 171450 w 1149350"/>
                <a:gd name="connsiteY14" fmla="*/ 410032 h 556082"/>
                <a:gd name="connsiteX15" fmla="*/ 101600 w 1149350"/>
                <a:gd name="connsiteY15" fmla="*/ 416382 h 556082"/>
                <a:gd name="connsiteX16" fmla="*/ 98425 w 1149350"/>
                <a:gd name="connsiteY16" fmla="*/ 467182 h 556082"/>
                <a:gd name="connsiteX17" fmla="*/ 0 w 1149350"/>
                <a:gd name="connsiteY17" fmla="*/ 476707 h 556082"/>
                <a:gd name="connsiteX18" fmla="*/ 12700 w 1149350"/>
                <a:gd name="connsiteY18" fmla="*/ 552907 h 556082"/>
                <a:gd name="connsiteX0" fmla="*/ 12700 w 1149350"/>
                <a:gd name="connsiteY0" fmla="*/ 562126 h 565301"/>
                <a:gd name="connsiteX1" fmla="*/ 1114425 w 1149350"/>
                <a:gd name="connsiteY1" fmla="*/ 565301 h 565301"/>
                <a:gd name="connsiteX2" fmla="*/ 1149350 w 1149350"/>
                <a:gd name="connsiteY2" fmla="*/ 476401 h 565301"/>
                <a:gd name="connsiteX3" fmla="*/ 1063625 w 1149350"/>
                <a:gd name="connsiteY3" fmla="*/ 460526 h 565301"/>
                <a:gd name="connsiteX4" fmla="*/ 1057275 w 1149350"/>
                <a:gd name="connsiteY4" fmla="*/ 352576 h 565301"/>
                <a:gd name="connsiteX5" fmla="*/ 955675 w 1149350"/>
                <a:gd name="connsiteY5" fmla="*/ 339876 h 565301"/>
                <a:gd name="connsiteX6" fmla="*/ 901700 w 1149350"/>
                <a:gd name="connsiteY6" fmla="*/ 222401 h 565301"/>
                <a:gd name="connsiteX7" fmla="*/ 898525 w 1149350"/>
                <a:gd name="connsiteY7" fmla="*/ 174776 h 565301"/>
                <a:gd name="connsiteX8" fmla="*/ 854075 w 1149350"/>
                <a:gd name="connsiteY8" fmla="*/ 177951 h 565301"/>
                <a:gd name="connsiteX9" fmla="*/ 736600 w 1149350"/>
                <a:gd name="connsiteY9" fmla="*/ 3326 h 565301"/>
                <a:gd name="connsiteX10" fmla="*/ 549275 w 1149350"/>
                <a:gd name="connsiteY10" fmla="*/ 108101 h 565301"/>
                <a:gd name="connsiteX11" fmla="*/ 466725 w 1149350"/>
                <a:gd name="connsiteY11" fmla="*/ 98576 h 565301"/>
                <a:gd name="connsiteX12" fmla="*/ 444500 w 1149350"/>
                <a:gd name="connsiteY12" fmla="*/ 187476 h 565301"/>
                <a:gd name="connsiteX13" fmla="*/ 222250 w 1149350"/>
                <a:gd name="connsiteY13" fmla="*/ 200176 h 565301"/>
                <a:gd name="connsiteX14" fmla="*/ 171450 w 1149350"/>
                <a:gd name="connsiteY14" fmla="*/ 419251 h 565301"/>
                <a:gd name="connsiteX15" fmla="*/ 101600 w 1149350"/>
                <a:gd name="connsiteY15" fmla="*/ 425601 h 565301"/>
                <a:gd name="connsiteX16" fmla="*/ 98425 w 1149350"/>
                <a:gd name="connsiteY16" fmla="*/ 476401 h 565301"/>
                <a:gd name="connsiteX17" fmla="*/ 0 w 1149350"/>
                <a:gd name="connsiteY17" fmla="*/ 485926 h 565301"/>
                <a:gd name="connsiteX18" fmla="*/ 12700 w 1149350"/>
                <a:gd name="connsiteY18" fmla="*/ 562126 h 565301"/>
                <a:gd name="connsiteX0" fmla="*/ 12700 w 1149350"/>
                <a:gd name="connsiteY0" fmla="*/ 564721 h 567896"/>
                <a:gd name="connsiteX1" fmla="*/ 1114425 w 1149350"/>
                <a:gd name="connsiteY1" fmla="*/ 567896 h 567896"/>
                <a:gd name="connsiteX2" fmla="*/ 1149350 w 1149350"/>
                <a:gd name="connsiteY2" fmla="*/ 478996 h 567896"/>
                <a:gd name="connsiteX3" fmla="*/ 1063625 w 1149350"/>
                <a:gd name="connsiteY3" fmla="*/ 463121 h 567896"/>
                <a:gd name="connsiteX4" fmla="*/ 1057275 w 1149350"/>
                <a:gd name="connsiteY4" fmla="*/ 355171 h 567896"/>
                <a:gd name="connsiteX5" fmla="*/ 955675 w 1149350"/>
                <a:gd name="connsiteY5" fmla="*/ 342471 h 567896"/>
                <a:gd name="connsiteX6" fmla="*/ 901700 w 1149350"/>
                <a:gd name="connsiteY6" fmla="*/ 224996 h 567896"/>
                <a:gd name="connsiteX7" fmla="*/ 898525 w 1149350"/>
                <a:gd name="connsiteY7" fmla="*/ 177371 h 567896"/>
                <a:gd name="connsiteX8" fmla="*/ 854075 w 1149350"/>
                <a:gd name="connsiteY8" fmla="*/ 180546 h 567896"/>
                <a:gd name="connsiteX9" fmla="*/ 736600 w 1149350"/>
                <a:gd name="connsiteY9" fmla="*/ 5921 h 567896"/>
                <a:gd name="connsiteX10" fmla="*/ 549275 w 1149350"/>
                <a:gd name="connsiteY10" fmla="*/ 110696 h 567896"/>
                <a:gd name="connsiteX11" fmla="*/ 466725 w 1149350"/>
                <a:gd name="connsiteY11" fmla="*/ 101171 h 567896"/>
                <a:gd name="connsiteX12" fmla="*/ 444500 w 1149350"/>
                <a:gd name="connsiteY12" fmla="*/ 190071 h 567896"/>
                <a:gd name="connsiteX13" fmla="*/ 222250 w 1149350"/>
                <a:gd name="connsiteY13" fmla="*/ 202771 h 567896"/>
                <a:gd name="connsiteX14" fmla="*/ 171450 w 1149350"/>
                <a:gd name="connsiteY14" fmla="*/ 421846 h 567896"/>
                <a:gd name="connsiteX15" fmla="*/ 101600 w 1149350"/>
                <a:gd name="connsiteY15" fmla="*/ 428196 h 567896"/>
                <a:gd name="connsiteX16" fmla="*/ 98425 w 1149350"/>
                <a:gd name="connsiteY16" fmla="*/ 478996 h 567896"/>
                <a:gd name="connsiteX17" fmla="*/ 0 w 1149350"/>
                <a:gd name="connsiteY17" fmla="*/ 488521 h 567896"/>
                <a:gd name="connsiteX18" fmla="*/ 12700 w 1149350"/>
                <a:gd name="connsiteY18" fmla="*/ 564721 h 567896"/>
                <a:gd name="connsiteX0" fmla="*/ 12700 w 1149350"/>
                <a:gd name="connsiteY0" fmla="*/ 566699 h 569874"/>
                <a:gd name="connsiteX1" fmla="*/ 1114425 w 1149350"/>
                <a:gd name="connsiteY1" fmla="*/ 569874 h 569874"/>
                <a:gd name="connsiteX2" fmla="*/ 1149350 w 1149350"/>
                <a:gd name="connsiteY2" fmla="*/ 480974 h 569874"/>
                <a:gd name="connsiteX3" fmla="*/ 1063625 w 1149350"/>
                <a:gd name="connsiteY3" fmla="*/ 465099 h 569874"/>
                <a:gd name="connsiteX4" fmla="*/ 1057275 w 1149350"/>
                <a:gd name="connsiteY4" fmla="*/ 357149 h 569874"/>
                <a:gd name="connsiteX5" fmla="*/ 955675 w 1149350"/>
                <a:gd name="connsiteY5" fmla="*/ 344449 h 569874"/>
                <a:gd name="connsiteX6" fmla="*/ 901700 w 1149350"/>
                <a:gd name="connsiteY6" fmla="*/ 226974 h 569874"/>
                <a:gd name="connsiteX7" fmla="*/ 898525 w 1149350"/>
                <a:gd name="connsiteY7" fmla="*/ 179349 h 569874"/>
                <a:gd name="connsiteX8" fmla="*/ 854075 w 1149350"/>
                <a:gd name="connsiteY8" fmla="*/ 182524 h 569874"/>
                <a:gd name="connsiteX9" fmla="*/ 736600 w 1149350"/>
                <a:gd name="connsiteY9" fmla="*/ 7899 h 569874"/>
                <a:gd name="connsiteX10" fmla="*/ 549275 w 1149350"/>
                <a:gd name="connsiteY10" fmla="*/ 112674 h 569874"/>
                <a:gd name="connsiteX11" fmla="*/ 466725 w 1149350"/>
                <a:gd name="connsiteY11" fmla="*/ 103149 h 569874"/>
                <a:gd name="connsiteX12" fmla="*/ 444500 w 1149350"/>
                <a:gd name="connsiteY12" fmla="*/ 192049 h 569874"/>
                <a:gd name="connsiteX13" fmla="*/ 222250 w 1149350"/>
                <a:gd name="connsiteY13" fmla="*/ 204749 h 569874"/>
                <a:gd name="connsiteX14" fmla="*/ 171450 w 1149350"/>
                <a:gd name="connsiteY14" fmla="*/ 423824 h 569874"/>
                <a:gd name="connsiteX15" fmla="*/ 101600 w 1149350"/>
                <a:gd name="connsiteY15" fmla="*/ 430174 h 569874"/>
                <a:gd name="connsiteX16" fmla="*/ 98425 w 1149350"/>
                <a:gd name="connsiteY16" fmla="*/ 480974 h 569874"/>
                <a:gd name="connsiteX17" fmla="*/ 0 w 1149350"/>
                <a:gd name="connsiteY17" fmla="*/ 490499 h 569874"/>
                <a:gd name="connsiteX18" fmla="*/ 12700 w 1149350"/>
                <a:gd name="connsiteY18" fmla="*/ 566699 h 569874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4630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57496"/>
                <a:gd name="connsiteY0" fmla="*/ 563780 h 566955"/>
                <a:gd name="connsiteX1" fmla="*/ 1114425 w 1157496"/>
                <a:gd name="connsiteY1" fmla="*/ 566955 h 566955"/>
                <a:gd name="connsiteX2" fmla="*/ 1149350 w 1157496"/>
                <a:gd name="connsiteY2" fmla="*/ 446305 h 566955"/>
                <a:gd name="connsiteX3" fmla="*/ 1063625 w 1157496"/>
                <a:gd name="connsiteY3" fmla="*/ 462180 h 566955"/>
                <a:gd name="connsiteX4" fmla="*/ 1057275 w 1157496"/>
                <a:gd name="connsiteY4" fmla="*/ 354230 h 566955"/>
                <a:gd name="connsiteX5" fmla="*/ 955675 w 1157496"/>
                <a:gd name="connsiteY5" fmla="*/ 341530 h 566955"/>
                <a:gd name="connsiteX6" fmla="*/ 901700 w 1157496"/>
                <a:gd name="connsiteY6" fmla="*/ 224055 h 566955"/>
                <a:gd name="connsiteX7" fmla="*/ 898525 w 1157496"/>
                <a:gd name="connsiteY7" fmla="*/ 176430 h 566955"/>
                <a:gd name="connsiteX8" fmla="*/ 854075 w 1157496"/>
                <a:gd name="connsiteY8" fmla="*/ 179605 h 566955"/>
                <a:gd name="connsiteX9" fmla="*/ 765175 w 1157496"/>
                <a:gd name="connsiteY9" fmla="*/ 8155 h 566955"/>
                <a:gd name="connsiteX10" fmla="*/ 549275 w 1157496"/>
                <a:gd name="connsiteY10" fmla="*/ 109755 h 566955"/>
                <a:gd name="connsiteX11" fmla="*/ 466725 w 1157496"/>
                <a:gd name="connsiteY11" fmla="*/ 100230 h 566955"/>
                <a:gd name="connsiteX12" fmla="*/ 444500 w 1157496"/>
                <a:gd name="connsiteY12" fmla="*/ 189130 h 566955"/>
                <a:gd name="connsiteX13" fmla="*/ 222250 w 1157496"/>
                <a:gd name="connsiteY13" fmla="*/ 201830 h 566955"/>
                <a:gd name="connsiteX14" fmla="*/ 171450 w 1157496"/>
                <a:gd name="connsiteY14" fmla="*/ 420905 h 566955"/>
                <a:gd name="connsiteX15" fmla="*/ 101600 w 1157496"/>
                <a:gd name="connsiteY15" fmla="*/ 427255 h 566955"/>
                <a:gd name="connsiteX16" fmla="*/ 98425 w 1157496"/>
                <a:gd name="connsiteY16" fmla="*/ 478055 h 566955"/>
                <a:gd name="connsiteX17" fmla="*/ 0 w 1157496"/>
                <a:gd name="connsiteY17" fmla="*/ 487580 h 566955"/>
                <a:gd name="connsiteX18" fmla="*/ 12700 w 1157496"/>
                <a:gd name="connsiteY18" fmla="*/ 563780 h 566955"/>
                <a:gd name="connsiteX0" fmla="*/ 12700 w 1157496"/>
                <a:gd name="connsiteY0" fmla="*/ 563780 h 566955"/>
                <a:gd name="connsiteX1" fmla="*/ 1114425 w 1157496"/>
                <a:gd name="connsiteY1" fmla="*/ 566955 h 566955"/>
                <a:gd name="connsiteX2" fmla="*/ 1149350 w 1157496"/>
                <a:gd name="connsiteY2" fmla="*/ 446305 h 566955"/>
                <a:gd name="connsiteX3" fmla="*/ 1063625 w 1157496"/>
                <a:gd name="connsiteY3" fmla="*/ 462180 h 566955"/>
                <a:gd name="connsiteX4" fmla="*/ 1057275 w 1157496"/>
                <a:gd name="connsiteY4" fmla="*/ 354230 h 566955"/>
                <a:gd name="connsiteX5" fmla="*/ 955675 w 1157496"/>
                <a:gd name="connsiteY5" fmla="*/ 341530 h 566955"/>
                <a:gd name="connsiteX6" fmla="*/ 901700 w 1157496"/>
                <a:gd name="connsiteY6" fmla="*/ 224055 h 566955"/>
                <a:gd name="connsiteX7" fmla="*/ 898525 w 1157496"/>
                <a:gd name="connsiteY7" fmla="*/ 176430 h 566955"/>
                <a:gd name="connsiteX8" fmla="*/ 854075 w 1157496"/>
                <a:gd name="connsiteY8" fmla="*/ 179605 h 566955"/>
                <a:gd name="connsiteX9" fmla="*/ 765175 w 1157496"/>
                <a:gd name="connsiteY9" fmla="*/ 8155 h 566955"/>
                <a:gd name="connsiteX10" fmla="*/ 549275 w 1157496"/>
                <a:gd name="connsiteY10" fmla="*/ 109755 h 566955"/>
                <a:gd name="connsiteX11" fmla="*/ 466725 w 1157496"/>
                <a:gd name="connsiteY11" fmla="*/ 100230 h 566955"/>
                <a:gd name="connsiteX12" fmla="*/ 444500 w 1157496"/>
                <a:gd name="connsiteY12" fmla="*/ 189130 h 566955"/>
                <a:gd name="connsiteX13" fmla="*/ 222250 w 1157496"/>
                <a:gd name="connsiteY13" fmla="*/ 201830 h 566955"/>
                <a:gd name="connsiteX14" fmla="*/ 171450 w 1157496"/>
                <a:gd name="connsiteY14" fmla="*/ 420905 h 566955"/>
                <a:gd name="connsiteX15" fmla="*/ 101600 w 1157496"/>
                <a:gd name="connsiteY15" fmla="*/ 427255 h 566955"/>
                <a:gd name="connsiteX16" fmla="*/ 98425 w 1157496"/>
                <a:gd name="connsiteY16" fmla="*/ 478055 h 566955"/>
                <a:gd name="connsiteX17" fmla="*/ 0 w 1157496"/>
                <a:gd name="connsiteY17" fmla="*/ 487580 h 566955"/>
                <a:gd name="connsiteX18" fmla="*/ 12700 w 1157496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3515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3515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933450 w 1159819"/>
                <a:gd name="connsiteY8" fmla="*/ 81180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44550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44550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73125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87312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682625 w 1159819"/>
                <a:gd name="connsiteY8" fmla="*/ 196491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12800 w 1159819"/>
                <a:gd name="connsiteY7" fmla="*/ 221891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11225 w 1159819"/>
                <a:gd name="connsiteY6" fmla="*/ 2314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78513 h 581688"/>
                <a:gd name="connsiteX1" fmla="*/ 1114425 w 1159819"/>
                <a:gd name="connsiteY1" fmla="*/ 581688 h 581688"/>
                <a:gd name="connsiteX2" fmla="*/ 1152525 w 1159819"/>
                <a:gd name="connsiteY2" fmla="*/ 483263 h 581688"/>
                <a:gd name="connsiteX3" fmla="*/ 1063625 w 1159819"/>
                <a:gd name="connsiteY3" fmla="*/ 476913 h 581688"/>
                <a:gd name="connsiteX4" fmla="*/ 1060450 w 1159819"/>
                <a:gd name="connsiteY4" fmla="*/ 375313 h 581688"/>
                <a:gd name="connsiteX5" fmla="*/ 955675 w 1159819"/>
                <a:gd name="connsiteY5" fmla="*/ 356263 h 581688"/>
                <a:gd name="connsiteX6" fmla="*/ 911225 w 1159819"/>
                <a:gd name="connsiteY6" fmla="*/ 213388 h 581688"/>
                <a:gd name="connsiteX7" fmla="*/ 854075 w 1159819"/>
                <a:gd name="connsiteY7" fmla="*/ 200688 h 581688"/>
                <a:gd name="connsiteX8" fmla="*/ 841375 w 1159819"/>
                <a:gd name="connsiteY8" fmla="*/ 118138 h 581688"/>
                <a:gd name="connsiteX9" fmla="*/ 730250 w 1159819"/>
                <a:gd name="connsiteY9" fmla="*/ 7013 h 581688"/>
                <a:gd name="connsiteX10" fmla="*/ 549275 w 1159819"/>
                <a:gd name="connsiteY10" fmla="*/ 124488 h 581688"/>
                <a:gd name="connsiteX11" fmla="*/ 466725 w 1159819"/>
                <a:gd name="connsiteY11" fmla="*/ 114963 h 581688"/>
                <a:gd name="connsiteX12" fmla="*/ 444500 w 1159819"/>
                <a:gd name="connsiteY12" fmla="*/ 203863 h 581688"/>
                <a:gd name="connsiteX13" fmla="*/ 222250 w 1159819"/>
                <a:gd name="connsiteY13" fmla="*/ 216563 h 581688"/>
                <a:gd name="connsiteX14" fmla="*/ 171450 w 1159819"/>
                <a:gd name="connsiteY14" fmla="*/ 435638 h 581688"/>
                <a:gd name="connsiteX15" fmla="*/ 101600 w 1159819"/>
                <a:gd name="connsiteY15" fmla="*/ 441988 h 581688"/>
                <a:gd name="connsiteX16" fmla="*/ 98425 w 1159819"/>
                <a:gd name="connsiteY16" fmla="*/ 492788 h 581688"/>
                <a:gd name="connsiteX17" fmla="*/ 0 w 1159819"/>
                <a:gd name="connsiteY17" fmla="*/ 502313 h 581688"/>
                <a:gd name="connsiteX18" fmla="*/ 12700 w 1159819"/>
                <a:gd name="connsiteY18" fmla="*/ 578513 h 581688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841375 w 1159819"/>
                <a:gd name="connsiteY8" fmla="*/ 117115 h 580665"/>
                <a:gd name="connsiteX9" fmla="*/ 730250 w 1159819"/>
                <a:gd name="connsiteY9" fmla="*/ 5990 h 580665"/>
                <a:gd name="connsiteX10" fmla="*/ 549275 w 1159819"/>
                <a:gd name="connsiteY10" fmla="*/ 123465 h 580665"/>
                <a:gd name="connsiteX11" fmla="*/ 466725 w 1159819"/>
                <a:gd name="connsiteY11" fmla="*/ 113940 h 580665"/>
                <a:gd name="connsiteX12" fmla="*/ 444500 w 1159819"/>
                <a:gd name="connsiteY12" fmla="*/ 202840 h 580665"/>
                <a:gd name="connsiteX13" fmla="*/ 222250 w 1159819"/>
                <a:gd name="connsiteY13" fmla="*/ 215540 h 580665"/>
                <a:gd name="connsiteX14" fmla="*/ 171450 w 1159819"/>
                <a:gd name="connsiteY14" fmla="*/ 434615 h 580665"/>
                <a:gd name="connsiteX15" fmla="*/ 101600 w 1159819"/>
                <a:gd name="connsiteY15" fmla="*/ 440965 h 580665"/>
                <a:gd name="connsiteX16" fmla="*/ 98425 w 1159819"/>
                <a:gd name="connsiteY16" fmla="*/ 491765 h 580665"/>
                <a:gd name="connsiteX17" fmla="*/ 0 w 1159819"/>
                <a:gd name="connsiteY17" fmla="*/ 501290 h 580665"/>
                <a:gd name="connsiteX18" fmla="*/ 12700 w 1159819"/>
                <a:gd name="connsiteY18" fmla="*/ 577490 h 580665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730250 w 1159819"/>
                <a:gd name="connsiteY8" fmla="*/ 5990 h 580665"/>
                <a:gd name="connsiteX9" fmla="*/ 549275 w 1159819"/>
                <a:gd name="connsiteY9" fmla="*/ 123465 h 580665"/>
                <a:gd name="connsiteX10" fmla="*/ 466725 w 1159819"/>
                <a:gd name="connsiteY10" fmla="*/ 113940 h 580665"/>
                <a:gd name="connsiteX11" fmla="*/ 444500 w 1159819"/>
                <a:gd name="connsiteY11" fmla="*/ 202840 h 580665"/>
                <a:gd name="connsiteX12" fmla="*/ 222250 w 1159819"/>
                <a:gd name="connsiteY12" fmla="*/ 215540 h 580665"/>
                <a:gd name="connsiteX13" fmla="*/ 171450 w 1159819"/>
                <a:gd name="connsiteY13" fmla="*/ 434615 h 580665"/>
                <a:gd name="connsiteX14" fmla="*/ 101600 w 1159819"/>
                <a:gd name="connsiteY14" fmla="*/ 440965 h 580665"/>
                <a:gd name="connsiteX15" fmla="*/ 98425 w 1159819"/>
                <a:gd name="connsiteY15" fmla="*/ 491765 h 580665"/>
                <a:gd name="connsiteX16" fmla="*/ 0 w 1159819"/>
                <a:gd name="connsiteY16" fmla="*/ 501290 h 580665"/>
                <a:gd name="connsiteX17" fmla="*/ 12700 w 1159819"/>
                <a:gd name="connsiteY17" fmla="*/ 577490 h 580665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730250 w 1159819"/>
                <a:gd name="connsiteY8" fmla="*/ 5990 h 580665"/>
                <a:gd name="connsiteX9" fmla="*/ 549275 w 1159819"/>
                <a:gd name="connsiteY9" fmla="*/ 123465 h 580665"/>
                <a:gd name="connsiteX10" fmla="*/ 466725 w 1159819"/>
                <a:gd name="connsiteY10" fmla="*/ 113940 h 580665"/>
                <a:gd name="connsiteX11" fmla="*/ 444500 w 1159819"/>
                <a:gd name="connsiteY11" fmla="*/ 202840 h 580665"/>
                <a:gd name="connsiteX12" fmla="*/ 222250 w 1159819"/>
                <a:gd name="connsiteY12" fmla="*/ 215540 h 580665"/>
                <a:gd name="connsiteX13" fmla="*/ 171450 w 1159819"/>
                <a:gd name="connsiteY13" fmla="*/ 434615 h 580665"/>
                <a:gd name="connsiteX14" fmla="*/ 101600 w 1159819"/>
                <a:gd name="connsiteY14" fmla="*/ 440965 h 580665"/>
                <a:gd name="connsiteX15" fmla="*/ 98425 w 1159819"/>
                <a:gd name="connsiteY15" fmla="*/ 491765 h 580665"/>
                <a:gd name="connsiteX16" fmla="*/ 0 w 1159819"/>
                <a:gd name="connsiteY16" fmla="*/ 501290 h 580665"/>
                <a:gd name="connsiteX17" fmla="*/ 12700 w 1159819"/>
                <a:gd name="connsiteY17" fmla="*/ 577490 h 580665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461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461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0027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0027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0095" h="562902">
                  <a:moveTo>
                    <a:pt x="22976" y="559727"/>
                  </a:moveTo>
                  <a:lnTo>
                    <a:pt x="1124701" y="562902"/>
                  </a:lnTo>
                  <a:cubicBezTo>
                    <a:pt x="1174443" y="539619"/>
                    <a:pt x="1176559" y="519510"/>
                    <a:pt x="1162801" y="464477"/>
                  </a:cubicBezTo>
                  <a:cubicBezTo>
                    <a:pt x="1134226" y="428494"/>
                    <a:pt x="1102476" y="452835"/>
                    <a:pt x="1073901" y="458127"/>
                  </a:cubicBezTo>
                  <a:cubicBezTo>
                    <a:pt x="1106709" y="406269"/>
                    <a:pt x="1114118" y="398860"/>
                    <a:pt x="1070726" y="356527"/>
                  </a:cubicBezTo>
                  <a:cubicBezTo>
                    <a:pt x="1036859" y="314194"/>
                    <a:pt x="999818" y="341710"/>
                    <a:pt x="965951" y="337477"/>
                  </a:cubicBezTo>
                  <a:cubicBezTo>
                    <a:pt x="998759" y="263394"/>
                    <a:pt x="980768" y="205185"/>
                    <a:pt x="921501" y="194602"/>
                  </a:cubicBezTo>
                  <a:cubicBezTo>
                    <a:pt x="920443" y="178727"/>
                    <a:pt x="900334" y="181902"/>
                    <a:pt x="864351" y="181902"/>
                  </a:cubicBezTo>
                  <a:cubicBezTo>
                    <a:pt x="881813" y="137981"/>
                    <a:pt x="899276" y="48552"/>
                    <a:pt x="743701" y="7277"/>
                  </a:cubicBezTo>
                  <a:cubicBezTo>
                    <a:pt x="596593" y="-21298"/>
                    <a:pt x="551084" y="39027"/>
                    <a:pt x="559551" y="105702"/>
                  </a:cubicBezTo>
                  <a:cubicBezTo>
                    <a:pt x="529918" y="98294"/>
                    <a:pt x="538384" y="65485"/>
                    <a:pt x="483351" y="93002"/>
                  </a:cubicBezTo>
                  <a:cubicBezTo>
                    <a:pt x="436784" y="120519"/>
                    <a:pt x="460068" y="151210"/>
                    <a:pt x="454776" y="185077"/>
                  </a:cubicBezTo>
                  <a:cubicBezTo>
                    <a:pt x="406093" y="138510"/>
                    <a:pt x="379634" y="66544"/>
                    <a:pt x="232526" y="188252"/>
                  </a:cubicBezTo>
                  <a:cubicBezTo>
                    <a:pt x="148918" y="299377"/>
                    <a:pt x="179609" y="343827"/>
                    <a:pt x="181726" y="416852"/>
                  </a:cubicBezTo>
                  <a:cubicBezTo>
                    <a:pt x="139393" y="387219"/>
                    <a:pt x="135159" y="417910"/>
                    <a:pt x="111876" y="420027"/>
                  </a:cubicBezTo>
                  <a:cubicBezTo>
                    <a:pt x="110818" y="436960"/>
                    <a:pt x="100234" y="444369"/>
                    <a:pt x="108701" y="474002"/>
                  </a:cubicBezTo>
                  <a:cubicBezTo>
                    <a:pt x="69543" y="464477"/>
                    <a:pt x="46259" y="439077"/>
                    <a:pt x="10276" y="483527"/>
                  </a:cubicBezTo>
                  <a:cubicBezTo>
                    <a:pt x="-17241" y="531152"/>
                    <a:pt x="18743" y="534327"/>
                    <a:pt x="22976" y="559727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26" name="Vrije vorm: vorm 125">
              <a:extLst>
                <a:ext uri="{FF2B5EF4-FFF2-40B4-BE49-F238E27FC236}">
                  <a16:creationId xmlns:a16="http://schemas.microsoft.com/office/drawing/2014/main" id="{563BB6B3-7816-49C4-84AA-796E7FED2786}"/>
                </a:ext>
              </a:extLst>
            </p:cNvPr>
            <p:cNvSpPr/>
            <p:nvPr/>
          </p:nvSpPr>
          <p:spPr>
            <a:xfrm rot="21392653" flipH="1">
              <a:off x="485524" y="2888366"/>
              <a:ext cx="1635414" cy="786754"/>
            </a:xfrm>
            <a:custGeom>
              <a:avLst/>
              <a:gdLst>
                <a:gd name="connsiteX0" fmla="*/ 12700 w 1149350"/>
                <a:gd name="connsiteY0" fmla="*/ 549275 h 552450"/>
                <a:gd name="connsiteX1" fmla="*/ 1114425 w 1149350"/>
                <a:gd name="connsiteY1" fmla="*/ 552450 h 552450"/>
                <a:gd name="connsiteX2" fmla="*/ 1149350 w 1149350"/>
                <a:gd name="connsiteY2" fmla="*/ 463550 h 552450"/>
                <a:gd name="connsiteX3" fmla="*/ 1063625 w 1149350"/>
                <a:gd name="connsiteY3" fmla="*/ 447675 h 552450"/>
                <a:gd name="connsiteX4" fmla="*/ 1057275 w 1149350"/>
                <a:gd name="connsiteY4" fmla="*/ 339725 h 552450"/>
                <a:gd name="connsiteX5" fmla="*/ 955675 w 1149350"/>
                <a:gd name="connsiteY5" fmla="*/ 327025 h 552450"/>
                <a:gd name="connsiteX6" fmla="*/ 901700 w 1149350"/>
                <a:gd name="connsiteY6" fmla="*/ 209550 h 552450"/>
                <a:gd name="connsiteX7" fmla="*/ 898525 w 1149350"/>
                <a:gd name="connsiteY7" fmla="*/ 161925 h 552450"/>
                <a:gd name="connsiteX8" fmla="*/ 854075 w 1149350"/>
                <a:gd name="connsiteY8" fmla="*/ 165100 h 552450"/>
                <a:gd name="connsiteX9" fmla="*/ 742950 w 1149350"/>
                <a:gd name="connsiteY9" fmla="*/ 0 h 552450"/>
                <a:gd name="connsiteX10" fmla="*/ 549275 w 1149350"/>
                <a:gd name="connsiteY10" fmla="*/ 95250 h 552450"/>
                <a:gd name="connsiteX11" fmla="*/ 466725 w 1149350"/>
                <a:gd name="connsiteY11" fmla="*/ 85725 h 552450"/>
                <a:gd name="connsiteX12" fmla="*/ 444500 w 1149350"/>
                <a:gd name="connsiteY12" fmla="*/ 174625 h 552450"/>
                <a:gd name="connsiteX13" fmla="*/ 222250 w 1149350"/>
                <a:gd name="connsiteY13" fmla="*/ 187325 h 552450"/>
                <a:gd name="connsiteX14" fmla="*/ 171450 w 1149350"/>
                <a:gd name="connsiteY14" fmla="*/ 406400 h 552450"/>
                <a:gd name="connsiteX15" fmla="*/ 101600 w 1149350"/>
                <a:gd name="connsiteY15" fmla="*/ 412750 h 552450"/>
                <a:gd name="connsiteX16" fmla="*/ 98425 w 1149350"/>
                <a:gd name="connsiteY16" fmla="*/ 463550 h 552450"/>
                <a:gd name="connsiteX17" fmla="*/ 0 w 1149350"/>
                <a:gd name="connsiteY17" fmla="*/ 473075 h 552450"/>
                <a:gd name="connsiteX18" fmla="*/ 12700 w 1149350"/>
                <a:gd name="connsiteY18" fmla="*/ 549275 h 552450"/>
                <a:gd name="connsiteX0" fmla="*/ 12700 w 1149350"/>
                <a:gd name="connsiteY0" fmla="*/ 552907 h 556082"/>
                <a:gd name="connsiteX1" fmla="*/ 1114425 w 1149350"/>
                <a:gd name="connsiteY1" fmla="*/ 556082 h 556082"/>
                <a:gd name="connsiteX2" fmla="*/ 1149350 w 1149350"/>
                <a:gd name="connsiteY2" fmla="*/ 467182 h 556082"/>
                <a:gd name="connsiteX3" fmla="*/ 1063625 w 1149350"/>
                <a:gd name="connsiteY3" fmla="*/ 451307 h 556082"/>
                <a:gd name="connsiteX4" fmla="*/ 1057275 w 1149350"/>
                <a:gd name="connsiteY4" fmla="*/ 343357 h 556082"/>
                <a:gd name="connsiteX5" fmla="*/ 955675 w 1149350"/>
                <a:gd name="connsiteY5" fmla="*/ 330657 h 556082"/>
                <a:gd name="connsiteX6" fmla="*/ 901700 w 1149350"/>
                <a:gd name="connsiteY6" fmla="*/ 213182 h 556082"/>
                <a:gd name="connsiteX7" fmla="*/ 898525 w 1149350"/>
                <a:gd name="connsiteY7" fmla="*/ 165557 h 556082"/>
                <a:gd name="connsiteX8" fmla="*/ 854075 w 1149350"/>
                <a:gd name="connsiteY8" fmla="*/ 168732 h 556082"/>
                <a:gd name="connsiteX9" fmla="*/ 742950 w 1149350"/>
                <a:gd name="connsiteY9" fmla="*/ 3632 h 556082"/>
                <a:gd name="connsiteX10" fmla="*/ 549275 w 1149350"/>
                <a:gd name="connsiteY10" fmla="*/ 98882 h 556082"/>
                <a:gd name="connsiteX11" fmla="*/ 466725 w 1149350"/>
                <a:gd name="connsiteY11" fmla="*/ 89357 h 556082"/>
                <a:gd name="connsiteX12" fmla="*/ 444500 w 1149350"/>
                <a:gd name="connsiteY12" fmla="*/ 178257 h 556082"/>
                <a:gd name="connsiteX13" fmla="*/ 222250 w 1149350"/>
                <a:gd name="connsiteY13" fmla="*/ 190957 h 556082"/>
                <a:gd name="connsiteX14" fmla="*/ 171450 w 1149350"/>
                <a:gd name="connsiteY14" fmla="*/ 410032 h 556082"/>
                <a:gd name="connsiteX15" fmla="*/ 101600 w 1149350"/>
                <a:gd name="connsiteY15" fmla="*/ 416382 h 556082"/>
                <a:gd name="connsiteX16" fmla="*/ 98425 w 1149350"/>
                <a:gd name="connsiteY16" fmla="*/ 467182 h 556082"/>
                <a:gd name="connsiteX17" fmla="*/ 0 w 1149350"/>
                <a:gd name="connsiteY17" fmla="*/ 476707 h 556082"/>
                <a:gd name="connsiteX18" fmla="*/ 12700 w 1149350"/>
                <a:gd name="connsiteY18" fmla="*/ 552907 h 556082"/>
                <a:gd name="connsiteX0" fmla="*/ 12700 w 1149350"/>
                <a:gd name="connsiteY0" fmla="*/ 562126 h 565301"/>
                <a:gd name="connsiteX1" fmla="*/ 1114425 w 1149350"/>
                <a:gd name="connsiteY1" fmla="*/ 565301 h 565301"/>
                <a:gd name="connsiteX2" fmla="*/ 1149350 w 1149350"/>
                <a:gd name="connsiteY2" fmla="*/ 476401 h 565301"/>
                <a:gd name="connsiteX3" fmla="*/ 1063625 w 1149350"/>
                <a:gd name="connsiteY3" fmla="*/ 460526 h 565301"/>
                <a:gd name="connsiteX4" fmla="*/ 1057275 w 1149350"/>
                <a:gd name="connsiteY4" fmla="*/ 352576 h 565301"/>
                <a:gd name="connsiteX5" fmla="*/ 955675 w 1149350"/>
                <a:gd name="connsiteY5" fmla="*/ 339876 h 565301"/>
                <a:gd name="connsiteX6" fmla="*/ 901700 w 1149350"/>
                <a:gd name="connsiteY6" fmla="*/ 222401 h 565301"/>
                <a:gd name="connsiteX7" fmla="*/ 898525 w 1149350"/>
                <a:gd name="connsiteY7" fmla="*/ 174776 h 565301"/>
                <a:gd name="connsiteX8" fmla="*/ 854075 w 1149350"/>
                <a:gd name="connsiteY8" fmla="*/ 177951 h 565301"/>
                <a:gd name="connsiteX9" fmla="*/ 736600 w 1149350"/>
                <a:gd name="connsiteY9" fmla="*/ 3326 h 565301"/>
                <a:gd name="connsiteX10" fmla="*/ 549275 w 1149350"/>
                <a:gd name="connsiteY10" fmla="*/ 108101 h 565301"/>
                <a:gd name="connsiteX11" fmla="*/ 466725 w 1149350"/>
                <a:gd name="connsiteY11" fmla="*/ 98576 h 565301"/>
                <a:gd name="connsiteX12" fmla="*/ 444500 w 1149350"/>
                <a:gd name="connsiteY12" fmla="*/ 187476 h 565301"/>
                <a:gd name="connsiteX13" fmla="*/ 222250 w 1149350"/>
                <a:gd name="connsiteY13" fmla="*/ 200176 h 565301"/>
                <a:gd name="connsiteX14" fmla="*/ 171450 w 1149350"/>
                <a:gd name="connsiteY14" fmla="*/ 419251 h 565301"/>
                <a:gd name="connsiteX15" fmla="*/ 101600 w 1149350"/>
                <a:gd name="connsiteY15" fmla="*/ 425601 h 565301"/>
                <a:gd name="connsiteX16" fmla="*/ 98425 w 1149350"/>
                <a:gd name="connsiteY16" fmla="*/ 476401 h 565301"/>
                <a:gd name="connsiteX17" fmla="*/ 0 w 1149350"/>
                <a:gd name="connsiteY17" fmla="*/ 485926 h 565301"/>
                <a:gd name="connsiteX18" fmla="*/ 12700 w 1149350"/>
                <a:gd name="connsiteY18" fmla="*/ 562126 h 565301"/>
                <a:gd name="connsiteX0" fmla="*/ 12700 w 1149350"/>
                <a:gd name="connsiteY0" fmla="*/ 564721 h 567896"/>
                <a:gd name="connsiteX1" fmla="*/ 1114425 w 1149350"/>
                <a:gd name="connsiteY1" fmla="*/ 567896 h 567896"/>
                <a:gd name="connsiteX2" fmla="*/ 1149350 w 1149350"/>
                <a:gd name="connsiteY2" fmla="*/ 478996 h 567896"/>
                <a:gd name="connsiteX3" fmla="*/ 1063625 w 1149350"/>
                <a:gd name="connsiteY3" fmla="*/ 463121 h 567896"/>
                <a:gd name="connsiteX4" fmla="*/ 1057275 w 1149350"/>
                <a:gd name="connsiteY4" fmla="*/ 355171 h 567896"/>
                <a:gd name="connsiteX5" fmla="*/ 955675 w 1149350"/>
                <a:gd name="connsiteY5" fmla="*/ 342471 h 567896"/>
                <a:gd name="connsiteX6" fmla="*/ 901700 w 1149350"/>
                <a:gd name="connsiteY6" fmla="*/ 224996 h 567896"/>
                <a:gd name="connsiteX7" fmla="*/ 898525 w 1149350"/>
                <a:gd name="connsiteY7" fmla="*/ 177371 h 567896"/>
                <a:gd name="connsiteX8" fmla="*/ 854075 w 1149350"/>
                <a:gd name="connsiteY8" fmla="*/ 180546 h 567896"/>
                <a:gd name="connsiteX9" fmla="*/ 736600 w 1149350"/>
                <a:gd name="connsiteY9" fmla="*/ 5921 h 567896"/>
                <a:gd name="connsiteX10" fmla="*/ 549275 w 1149350"/>
                <a:gd name="connsiteY10" fmla="*/ 110696 h 567896"/>
                <a:gd name="connsiteX11" fmla="*/ 466725 w 1149350"/>
                <a:gd name="connsiteY11" fmla="*/ 101171 h 567896"/>
                <a:gd name="connsiteX12" fmla="*/ 444500 w 1149350"/>
                <a:gd name="connsiteY12" fmla="*/ 190071 h 567896"/>
                <a:gd name="connsiteX13" fmla="*/ 222250 w 1149350"/>
                <a:gd name="connsiteY13" fmla="*/ 202771 h 567896"/>
                <a:gd name="connsiteX14" fmla="*/ 171450 w 1149350"/>
                <a:gd name="connsiteY14" fmla="*/ 421846 h 567896"/>
                <a:gd name="connsiteX15" fmla="*/ 101600 w 1149350"/>
                <a:gd name="connsiteY15" fmla="*/ 428196 h 567896"/>
                <a:gd name="connsiteX16" fmla="*/ 98425 w 1149350"/>
                <a:gd name="connsiteY16" fmla="*/ 478996 h 567896"/>
                <a:gd name="connsiteX17" fmla="*/ 0 w 1149350"/>
                <a:gd name="connsiteY17" fmla="*/ 488521 h 567896"/>
                <a:gd name="connsiteX18" fmla="*/ 12700 w 1149350"/>
                <a:gd name="connsiteY18" fmla="*/ 564721 h 567896"/>
                <a:gd name="connsiteX0" fmla="*/ 12700 w 1149350"/>
                <a:gd name="connsiteY0" fmla="*/ 566699 h 569874"/>
                <a:gd name="connsiteX1" fmla="*/ 1114425 w 1149350"/>
                <a:gd name="connsiteY1" fmla="*/ 569874 h 569874"/>
                <a:gd name="connsiteX2" fmla="*/ 1149350 w 1149350"/>
                <a:gd name="connsiteY2" fmla="*/ 480974 h 569874"/>
                <a:gd name="connsiteX3" fmla="*/ 1063625 w 1149350"/>
                <a:gd name="connsiteY3" fmla="*/ 465099 h 569874"/>
                <a:gd name="connsiteX4" fmla="*/ 1057275 w 1149350"/>
                <a:gd name="connsiteY4" fmla="*/ 357149 h 569874"/>
                <a:gd name="connsiteX5" fmla="*/ 955675 w 1149350"/>
                <a:gd name="connsiteY5" fmla="*/ 344449 h 569874"/>
                <a:gd name="connsiteX6" fmla="*/ 901700 w 1149350"/>
                <a:gd name="connsiteY6" fmla="*/ 226974 h 569874"/>
                <a:gd name="connsiteX7" fmla="*/ 898525 w 1149350"/>
                <a:gd name="connsiteY7" fmla="*/ 179349 h 569874"/>
                <a:gd name="connsiteX8" fmla="*/ 854075 w 1149350"/>
                <a:gd name="connsiteY8" fmla="*/ 182524 h 569874"/>
                <a:gd name="connsiteX9" fmla="*/ 736600 w 1149350"/>
                <a:gd name="connsiteY9" fmla="*/ 7899 h 569874"/>
                <a:gd name="connsiteX10" fmla="*/ 549275 w 1149350"/>
                <a:gd name="connsiteY10" fmla="*/ 112674 h 569874"/>
                <a:gd name="connsiteX11" fmla="*/ 466725 w 1149350"/>
                <a:gd name="connsiteY11" fmla="*/ 103149 h 569874"/>
                <a:gd name="connsiteX12" fmla="*/ 444500 w 1149350"/>
                <a:gd name="connsiteY12" fmla="*/ 192049 h 569874"/>
                <a:gd name="connsiteX13" fmla="*/ 222250 w 1149350"/>
                <a:gd name="connsiteY13" fmla="*/ 204749 h 569874"/>
                <a:gd name="connsiteX14" fmla="*/ 171450 w 1149350"/>
                <a:gd name="connsiteY14" fmla="*/ 423824 h 569874"/>
                <a:gd name="connsiteX15" fmla="*/ 101600 w 1149350"/>
                <a:gd name="connsiteY15" fmla="*/ 430174 h 569874"/>
                <a:gd name="connsiteX16" fmla="*/ 98425 w 1149350"/>
                <a:gd name="connsiteY16" fmla="*/ 480974 h 569874"/>
                <a:gd name="connsiteX17" fmla="*/ 0 w 1149350"/>
                <a:gd name="connsiteY17" fmla="*/ 490499 h 569874"/>
                <a:gd name="connsiteX18" fmla="*/ 12700 w 1149350"/>
                <a:gd name="connsiteY18" fmla="*/ 566699 h 569874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4630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57496"/>
                <a:gd name="connsiteY0" fmla="*/ 563780 h 566955"/>
                <a:gd name="connsiteX1" fmla="*/ 1114425 w 1157496"/>
                <a:gd name="connsiteY1" fmla="*/ 566955 h 566955"/>
                <a:gd name="connsiteX2" fmla="*/ 1149350 w 1157496"/>
                <a:gd name="connsiteY2" fmla="*/ 446305 h 566955"/>
                <a:gd name="connsiteX3" fmla="*/ 1063625 w 1157496"/>
                <a:gd name="connsiteY3" fmla="*/ 462180 h 566955"/>
                <a:gd name="connsiteX4" fmla="*/ 1057275 w 1157496"/>
                <a:gd name="connsiteY4" fmla="*/ 354230 h 566955"/>
                <a:gd name="connsiteX5" fmla="*/ 955675 w 1157496"/>
                <a:gd name="connsiteY5" fmla="*/ 341530 h 566955"/>
                <a:gd name="connsiteX6" fmla="*/ 901700 w 1157496"/>
                <a:gd name="connsiteY6" fmla="*/ 224055 h 566955"/>
                <a:gd name="connsiteX7" fmla="*/ 898525 w 1157496"/>
                <a:gd name="connsiteY7" fmla="*/ 176430 h 566955"/>
                <a:gd name="connsiteX8" fmla="*/ 854075 w 1157496"/>
                <a:gd name="connsiteY8" fmla="*/ 179605 h 566955"/>
                <a:gd name="connsiteX9" fmla="*/ 765175 w 1157496"/>
                <a:gd name="connsiteY9" fmla="*/ 8155 h 566955"/>
                <a:gd name="connsiteX10" fmla="*/ 549275 w 1157496"/>
                <a:gd name="connsiteY10" fmla="*/ 109755 h 566955"/>
                <a:gd name="connsiteX11" fmla="*/ 466725 w 1157496"/>
                <a:gd name="connsiteY11" fmla="*/ 100230 h 566955"/>
                <a:gd name="connsiteX12" fmla="*/ 444500 w 1157496"/>
                <a:gd name="connsiteY12" fmla="*/ 189130 h 566955"/>
                <a:gd name="connsiteX13" fmla="*/ 222250 w 1157496"/>
                <a:gd name="connsiteY13" fmla="*/ 201830 h 566955"/>
                <a:gd name="connsiteX14" fmla="*/ 171450 w 1157496"/>
                <a:gd name="connsiteY14" fmla="*/ 420905 h 566955"/>
                <a:gd name="connsiteX15" fmla="*/ 101600 w 1157496"/>
                <a:gd name="connsiteY15" fmla="*/ 427255 h 566955"/>
                <a:gd name="connsiteX16" fmla="*/ 98425 w 1157496"/>
                <a:gd name="connsiteY16" fmla="*/ 478055 h 566955"/>
                <a:gd name="connsiteX17" fmla="*/ 0 w 1157496"/>
                <a:gd name="connsiteY17" fmla="*/ 487580 h 566955"/>
                <a:gd name="connsiteX18" fmla="*/ 12700 w 1157496"/>
                <a:gd name="connsiteY18" fmla="*/ 563780 h 566955"/>
                <a:gd name="connsiteX0" fmla="*/ 12700 w 1157496"/>
                <a:gd name="connsiteY0" fmla="*/ 563780 h 566955"/>
                <a:gd name="connsiteX1" fmla="*/ 1114425 w 1157496"/>
                <a:gd name="connsiteY1" fmla="*/ 566955 h 566955"/>
                <a:gd name="connsiteX2" fmla="*/ 1149350 w 1157496"/>
                <a:gd name="connsiteY2" fmla="*/ 446305 h 566955"/>
                <a:gd name="connsiteX3" fmla="*/ 1063625 w 1157496"/>
                <a:gd name="connsiteY3" fmla="*/ 462180 h 566955"/>
                <a:gd name="connsiteX4" fmla="*/ 1057275 w 1157496"/>
                <a:gd name="connsiteY4" fmla="*/ 354230 h 566955"/>
                <a:gd name="connsiteX5" fmla="*/ 955675 w 1157496"/>
                <a:gd name="connsiteY5" fmla="*/ 341530 h 566955"/>
                <a:gd name="connsiteX6" fmla="*/ 901700 w 1157496"/>
                <a:gd name="connsiteY6" fmla="*/ 224055 h 566955"/>
                <a:gd name="connsiteX7" fmla="*/ 898525 w 1157496"/>
                <a:gd name="connsiteY7" fmla="*/ 176430 h 566955"/>
                <a:gd name="connsiteX8" fmla="*/ 854075 w 1157496"/>
                <a:gd name="connsiteY8" fmla="*/ 179605 h 566955"/>
                <a:gd name="connsiteX9" fmla="*/ 765175 w 1157496"/>
                <a:gd name="connsiteY9" fmla="*/ 8155 h 566955"/>
                <a:gd name="connsiteX10" fmla="*/ 549275 w 1157496"/>
                <a:gd name="connsiteY10" fmla="*/ 109755 h 566955"/>
                <a:gd name="connsiteX11" fmla="*/ 466725 w 1157496"/>
                <a:gd name="connsiteY11" fmla="*/ 100230 h 566955"/>
                <a:gd name="connsiteX12" fmla="*/ 444500 w 1157496"/>
                <a:gd name="connsiteY12" fmla="*/ 189130 h 566955"/>
                <a:gd name="connsiteX13" fmla="*/ 222250 w 1157496"/>
                <a:gd name="connsiteY13" fmla="*/ 201830 h 566955"/>
                <a:gd name="connsiteX14" fmla="*/ 171450 w 1157496"/>
                <a:gd name="connsiteY14" fmla="*/ 420905 h 566955"/>
                <a:gd name="connsiteX15" fmla="*/ 101600 w 1157496"/>
                <a:gd name="connsiteY15" fmla="*/ 427255 h 566955"/>
                <a:gd name="connsiteX16" fmla="*/ 98425 w 1157496"/>
                <a:gd name="connsiteY16" fmla="*/ 478055 h 566955"/>
                <a:gd name="connsiteX17" fmla="*/ 0 w 1157496"/>
                <a:gd name="connsiteY17" fmla="*/ 487580 h 566955"/>
                <a:gd name="connsiteX18" fmla="*/ 12700 w 1157496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3515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3515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933450 w 1159819"/>
                <a:gd name="connsiteY8" fmla="*/ 81180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44550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44550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73125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87312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682625 w 1159819"/>
                <a:gd name="connsiteY8" fmla="*/ 196491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12800 w 1159819"/>
                <a:gd name="connsiteY7" fmla="*/ 221891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11225 w 1159819"/>
                <a:gd name="connsiteY6" fmla="*/ 2314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78513 h 581688"/>
                <a:gd name="connsiteX1" fmla="*/ 1114425 w 1159819"/>
                <a:gd name="connsiteY1" fmla="*/ 581688 h 581688"/>
                <a:gd name="connsiteX2" fmla="*/ 1152525 w 1159819"/>
                <a:gd name="connsiteY2" fmla="*/ 483263 h 581688"/>
                <a:gd name="connsiteX3" fmla="*/ 1063625 w 1159819"/>
                <a:gd name="connsiteY3" fmla="*/ 476913 h 581688"/>
                <a:gd name="connsiteX4" fmla="*/ 1060450 w 1159819"/>
                <a:gd name="connsiteY4" fmla="*/ 375313 h 581688"/>
                <a:gd name="connsiteX5" fmla="*/ 955675 w 1159819"/>
                <a:gd name="connsiteY5" fmla="*/ 356263 h 581688"/>
                <a:gd name="connsiteX6" fmla="*/ 911225 w 1159819"/>
                <a:gd name="connsiteY6" fmla="*/ 213388 h 581688"/>
                <a:gd name="connsiteX7" fmla="*/ 854075 w 1159819"/>
                <a:gd name="connsiteY7" fmla="*/ 200688 h 581688"/>
                <a:gd name="connsiteX8" fmla="*/ 841375 w 1159819"/>
                <a:gd name="connsiteY8" fmla="*/ 118138 h 581688"/>
                <a:gd name="connsiteX9" fmla="*/ 730250 w 1159819"/>
                <a:gd name="connsiteY9" fmla="*/ 7013 h 581688"/>
                <a:gd name="connsiteX10" fmla="*/ 549275 w 1159819"/>
                <a:gd name="connsiteY10" fmla="*/ 124488 h 581688"/>
                <a:gd name="connsiteX11" fmla="*/ 466725 w 1159819"/>
                <a:gd name="connsiteY11" fmla="*/ 114963 h 581688"/>
                <a:gd name="connsiteX12" fmla="*/ 444500 w 1159819"/>
                <a:gd name="connsiteY12" fmla="*/ 203863 h 581688"/>
                <a:gd name="connsiteX13" fmla="*/ 222250 w 1159819"/>
                <a:gd name="connsiteY13" fmla="*/ 216563 h 581688"/>
                <a:gd name="connsiteX14" fmla="*/ 171450 w 1159819"/>
                <a:gd name="connsiteY14" fmla="*/ 435638 h 581688"/>
                <a:gd name="connsiteX15" fmla="*/ 101600 w 1159819"/>
                <a:gd name="connsiteY15" fmla="*/ 441988 h 581688"/>
                <a:gd name="connsiteX16" fmla="*/ 98425 w 1159819"/>
                <a:gd name="connsiteY16" fmla="*/ 492788 h 581688"/>
                <a:gd name="connsiteX17" fmla="*/ 0 w 1159819"/>
                <a:gd name="connsiteY17" fmla="*/ 502313 h 581688"/>
                <a:gd name="connsiteX18" fmla="*/ 12700 w 1159819"/>
                <a:gd name="connsiteY18" fmla="*/ 578513 h 581688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841375 w 1159819"/>
                <a:gd name="connsiteY8" fmla="*/ 117115 h 580665"/>
                <a:gd name="connsiteX9" fmla="*/ 730250 w 1159819"/>
                <a:gd name="connsiteY9" fmla="*/ 5990 h 580665"/>
                <a:gd name="connsiteX10" fmla="*/ 549275 w 1159819"/>
                <a:gd name="connsiteY10" fmla="*/ 123465 h 580665"/>
                <a:gd name="connsiteX11" fmla="*/ 466725 w 1159819"/>
                <a:gd name="connsiteY11" fmla="*/ 113940 h 580665"/>
                <a:gd name="connsiteX12" fmla="*/ 444500 w 1159819"/>
                <a:gd name="connsiteY12" fmla="*/ 202840 h 580665"/>
                <a:gd name="connsiteX13" fmla="*/ 222250 w 1159819"/>
                <a:gd name="connsiteY13" fmla="*/ 215540 h 580665"/>
                <a:gd name="connsiteX14" fmla="*/ 171450 w 1159819"/>
                <a:gd name="connsiteY14" fmla="*/ 434615 h 580665"/>
                <a:gd name="connsiteX15" fmla="*/ 101600 w 1159819"/>
                <a:gd name="connsiteY15" fmla="*/ 440965 h 580665"/>
                <a:gd name="connsiteX16" fmla="*/ 98425 w 1159819"/>
                <a:gd name="connsiteY16" fmla="*/ 491765 h 580665"/>
                <a:gd name="connsiteX17" fmla="*/ 0 w 1159819"/>
                <a:gd name="connsiteY17" fmla="*/ 501290 h 580665"/>
                <a:gd name="connsiteX18" fmla="*/ 12700 w 1159819"/>
                <a:gd name="connsiteY18" fmla="*/ 577490 h 580665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730250 w 1159819"/>
                <a:gd name="connsiteY8" fmla="*/ 5990 h 580665"/>
                <a:gd name="connsiteX9" fmla="*/ 549275 w 1159819"/>
                <a:gd name="connsiteY9" fmla="*/ 123465 h 580665"/>
                <a:gd name="connsiteX10" fmla="*/ 466725 w 1159819"/>
                <a:gd name="connsiteY10" fmla="*/ 113940 h 580665"/>
                <a:gd name="connsiteX11" fmla="*/ 444500 w 1159819"/>
                <a:gd name="connsiteY11" fmla="*/ 202840 h 580665"/>
                <a:gd name="connsiteX12" fmla="*/ 222250 w 1159819"/>
                <a:gd name="connsiteY12" fmla="*/ 215540 h 580665"/>
                <a:gd name="connsiteX13" fmla="*/ 171450 w 1159819"/>
                <a:gd name="connsiteY13" fmla="*/ 434615 h 580665"/>
                <a:gd name="connsiteX14" fmla="*/ 101600 w 1159819"/>
                <a:gd name="connsiteY14" fmla="*/ 440965 h 580665"/>
                <a:gd name="connsiteX15" fmla="*/ 98425 w 1159819"/>
                <a:gd name="connsiteY15" fmla="*/ 491765 h 580665"/>
                <a:gd name="connsiteX16" fmla="*/ 0 w 1159819"/>
                <a:gd name="connsiteY16" fmla="*/ 501290 h 580665"/>
                <a:gd name="connsiteX17" fmla="*/ 12700 w 1159819"/>
                <a:gd name="connsiteY17" fmla="*/ 577490 h 580665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730250 w 1159819"/>
                <a:gd name="connsiteY8" fmla="*/ 5990 h 580665"/>
                <a:gd name="connsiteX9" fmla="*/ 549275 w 1159819"/>
                <a:gd name="connsiteY9" fmla="*/ 123465 h 580665"/>
                <a:gd name="connsiteX10" fmla="*/ 466725 w 1159819"/>
                <a:gd name="connsiteY10" fmla="*/ 113940 h 580665"/>
                <a:gd name="connsiteX11" fmla="*/ 444500 w 1159819"/>
                <a:gd name="connsiteY11" fmla="*/ 202840 h 580665"/>
                <a:gd name="connsiteX12" fmla="*/ 222250 w 1159819"/>
                <a:gd name="connsiteY12" fmla="*/ 215540 h 580665"/>
                <a:gd name="connsiteX13" fmla="*/ 171450 w 1159819"/>
                <a:gd name="connsiteY13" fmla="*/ 434615 h 580665"/>
                <a:gd name="connsiteX14" fmla="*/ 101600 w 1159819"/>
                <a:gd name="connsiteY14" fmla="*/ 440965 h 580665"/>
                <a:gd name="connsiteX15" fmla="*/ 98425 w 1159819"/>
                <a:gd name="connsiteY15" fmla="*/ 491765 h 580665"/>
                <a:gd name="connsiteX16" fmla="*/ 0 w 1159819"/>
                <a:gd name="connsiteY16" fmla="*/ 501290 h 580665"/>
                <a:gd name="connsiteX17" fmla="*/ 12700 w 1159819"/>
                <a:gd name="connsiteY17" fmla="*/ 577490 h 580665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461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461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0027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0027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0095" h="562902">
                  <a:moveTo>
                    <a:pt x="22976" y="559727"/>
                  </a:moveTo>
                  <a:lnTo>
                    <a:pt x="1124701" y="562902"/>
                  </a:lnTo>
                  <a:cubicBezTo>
                    <a:pt x="1174443" y="539619"/>
                    <a:pt x="1176559" y="519510"/>
                    <a:pt x="1162801" y="464477"/>
                  </a:cubicBezTo>
                  <a:cubicBezTo>
                    <a:pt x="1134226" y="428494"/>
                    <a:pt x="1102476" y="452835"/>
                    <a:pt x="1073901" y="458127"/>
                  </a:cubicBezTo>
                  <a:cubicBezTo>
                    <a:pt x="1106709" y="406269"/>
                    <a:pt x="1114118" y="398860"/>
                    <a:pt x="1070726" y="356527"/>
                  </a:cubicBezTo>
                  <a:cubicBezTo>
                    <a:pt x="1036859" y="314194"/>
                    <a:pt x="999818" y="341710"/>
                    <a:pt x="965951" y="337477"/>
                  </a:cubicBezTo>
                  <a:cubicBezTo>
                    <a:pt x="998759" y="263394"/>
                    <a:pt x="980768" y="205185"/>
                    <a:pt x="921501" y="194602"/>
                  </a:cubicBezTo>
                  <a:cubicBezTo>
                    <a:pt x="920443" y="178727"/>
                    <a:pt x="900334" y="181902"/>
                    <a:pt x="864351" y="181902"/>
                  </a:cubicBezTo>
                  <a:cubicBezTo>
                    <a:pt x="881813" y="137981"/>
                    <a:pt x="899276" y="48552"/>
                    <a:pt x="743701" y="7277"/>
                  </a:cubicBezTo>
                  <a:cubicBezTo>
                    <a:pt x="596593" y="-21298"/>
                    <a:pt x="551084" y="39027"/>
                    <a:pt x="559551" y="105702"/>
                  </a:cubicBezTo>
                  <a:cubicBezTo>
                    <a:pt x="529918" y="98294"/>
                    <a:pt x="538384" y="65485"/>
                    <a:pt x="483351" y="93002"/>
                  </a:cubicBezTo>
                  <a:cubicBezTo>
                    <a:pt x="436784" y="120519"/>
                    <a:pt x="460068" y="151210"/>
                    <a:pt x="454776" y="185077"/>
                  </a:cubicBezTo>
                  <a:cubicBezTo>
                    <a:pt x="406093" y="138510"/>
                    <a:pt x="379634" y="66544"/>
                    <a:pt x="232526" y="188252"/>
                  </a:cubicBezTo>
                  <a:cubicBezTo>
                    <a:pt x="148918" y="299377"/>
                    <a:pt x="179609" y="343827"/>
                    <a:pt x="181726" y="416852"/>
                  </a:cubicBezTo>
                  <a:cubicBezTo>
                    <a:pt x="139393" y="387219"/>
                    <a:pt x="135159" y="417910"/>
                    <a:pt x="111876" y="420027"/>
                  </a:cubicBezTo>
                  <a:cubicBezTo>
                    <a:pt x="110818" y="436960"/>
                    <a:pt x="100234" y="444369"/>
                    <a:pt x="108701" y="474002"/>
                  </a:cubicBezTo>
                  <a:cubicBezTo>
                    <a:pt x="69543" y="464477"/>
                    <a:pt x="46259" y="439077"/>
                    <a:pt x="10276" y="483527"/>
                  </a:cubicBezTo>
                  <a:cubicBezTo>
                    <a:pt x="-17241" y="531152"/>
                    <a:pt x="18743" y="534327"/>
                    <a:pt x="22976" y="5597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8D739C3E-2601-4369-B5B1-8FDE67B686D2}"/>
              </a:ext>
            </a:extLst>
          </p:cNvPr>
          <p:cNvGrpSpPr/>
          <p:nvPr/>
        </p:nvGrpSpPr>
        <p:grpSpPr>
          <a:xfrm>
            <a:off x="7172880" y="1267169"/>
            <a:ext cx="5802281" cy="2805280"/>
            <a:chOff x="7172880" y="1267169"/>
            <a:chExt cx="5802281" cy="2805280"/>
          </a:xfrm>
        </p:grpSpPr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F09D19AB-5D21-4B53-B60D-D72A34D6F07A}"/>
                </a:ext>
              </a:extLst>
            </p:cNvPr>
            <p:cNvGrpSpPr/>
            <p:nvPr/>
          </p:nvGrpSpPr>
          <p:grpSpPr>
            <a:xfrm>
              <a:off x="8192661" y="1267169"/>
              <a:ext cx="4137178" cy="2805280"/>
              <a:chOff x="7735461" y="1629119"/>
              <a:chExt cx="4137178" cy="2141443"/>
            </a:xfrm>
          </p:grpSpPr>
          <p:sp>
            <p:nvSpPr>
              <p:cNvPr id="104" name="Gelijkbenige driehoek 103">
                <a:extLst>
                  <a:ext uri="{FF2B5EF4-FFF2-40B4-BE49-F238E27FC236}">
                    <a16:creationId xmlns:a16="http://schemas.microsoft.com/office/drawing/2014/main" id="{2B71F2F5-5511-4FFE-BDEF-31C0AE521F50}"/>
                  </a:ext>
                </a:extLst>
              </p:cNvPr>
              <p:cNvSpPr/>
              <p:nvPr/>
            </p:nvSpPr>
            <p:spPr>
              <a:xfrm>
                <a:off x="7735461" y="1633664"/>
                <a:ext cx="4137178" cy="2136898"/>
              </a:xfrm>
              <a:prstGeom prst="triangl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12" name="Vrije vorm: vorm 111">
                <a:extLst>
                  <a:ext uri="{FF2B5EF4-FFF2-40B4-BE49-F238E27FC236}">
                    <a16:creationId xmlns:a16="http://schemas.microsoft.com/office/drawing/2014/main" id="{9B91DCA5-F21F-476B-BD0A-C64499D2C802}"/>
                  </a:ext>
                </a:extLst>
              </p:cNvPr>
              <p:cNvSpPr/>
              <p:nvPr/>
            </p:nvSpPr>
            <p:spPr>
              <a:xfrm>
                <a:off x="9268541" y="1629119"/>
                <a:ext cx="1409626" cy="907766"/>
              </a:xfrm>
              <a:custGeom>
                <a:avLst/>
                <a:gdLst>
                  <a:gd name="connsiteX0" fmla="*/ 520700 w 1425575"/>
                  <a:gd name="connsiteY0" fmla="*/ 0 h 1193800"/>
                  <a:gd name="connsiteX1" fmla="*/ 0 w 1425575"/>
                  <a:gd name="connsiteY1" fmla="*/ 682625 h 1193800"/>
                  <a:gd name="connsiteX2" fmla="*/ 200025 w 1425575"/>
                  <a:gd name="connsiteY2" fmla="*/ 638175 h 1193800"/>
                  <a:gd name="connsiteX3" fmla="*/ 206375 w 1425575"/>
                  <a:gd name="connsiteY3" fmla="*/ 784225 h 1193800"/>
                  <a:gd name="connsiteX4" fmla="*/ 358775 w 1425575"/>
                  <a:gd name="connsiteY4" fmla="*/ 644525 h 1193800"/>
                  <a:gd name="connsiteX5" fmla="*/ 469900 w 1425575"/>
                  <a:gd name="connsiteY5" fmla="*/ 828675 h 1193800"/>
                  <a:gd name="connsiteX6" fmla="*/ 581025 w 1425575"/>
                  <a:gd name="connsiteY6" fmla="*/ 635000 h 1193800"/>
                  <a:gd name="connsiteX7" fmla="*/ 977900 w 1425575"/>
                  <a:gd name="connsiteY7" fmla="*/ 1079500 h 1193800"/>
                  <a:gd name="connsiteX8" fmla="*/ 895350 w 1425575"/>
                  <a:gd name="connsiteY8" fmla="*/ 638175 h 1193800"/>
                  <a:gd name="connsiteX9" fmla="*/ 1425575 w 1425575"/>
                  <a:gd name="connsiteY9" fmla="*/ 1193800 h 1193800"/>
                  <a:gd name="connsiteX10" fmla="*/ 520700 w 1425575"/>
                  <a:gd name="connsiteY10" fmla="*/ 0 h 1193800"/>
                  <a:gd name="connsiteX0" fmla="*/ 530225 w 1435100"/>
                  <a:gd name="connsiteY0" fmla="*/ 0 h 1193800"/>
                  <a:gd name="connsiteX1" fmla="*/ 0 w 1435100"/>
                  <a:gd name="connsiteY1" fmla="*/ 679450 h 1193800"/>
                  <a:gd name="connsiteX2" fmla="*/ 209550 w 1435100"/>
                  <a:gd name="connsiteY2" fmla="*/ 638175 h 1193800"/>
                  <a:gd name="connsiteX3" fmla="*/ 215900 w 1435100"/>
                  <a:gd name="connsiteY3" fmla="*/ 784225 h 1193800"/>
                  <a:gd name="connsiteX4" fmla="*/ 368300 w 1435100"/>
                  <a:gd name="connsiteY4" fmla="*/ 644525 h 1193800"/>
                  <a:gd name="connsiteX5" fmla="*/ 479425 w 1435100"/>
                  <a:gd name="connsiteY5" fmla="*/ 828675 h 1193800"/>
                  <a:gd name="connsiteX6" fmla="*/ 590550 w 1435100"/>
                  <a:gd name="connsiteY6" fmla="*/ 635000 h 1193800"/>
                  <a:gd name="connsiteX7" fmla="*/ 987425 w 1435100"/>
                  <a:gd name="connsiteY7" fmla="*/ 1079500 h 1193800"/>
                  <a:gd name="connsiteX8" fmla="*/ 904875 w 1435100"/>
                  <a:gd name="connsiteY8" fmla="*/ 638175 h 1193800"/>
                  <a:gd name="connsiteX9" fmla="*/ 1435100 w 1435100"/>
                  <a:gd name="connsiteY9" fmla="*/ 1193800 h 1193800"/>
                  <a:gd name="connsiteX10" fmla="*/ 530225 w 1435100"/>
                  <a:gd name="connsiteY10" fmla="*/ 0 h 1193800"/>
                  <a:gd name="connsiteX0" fmla="*/ 530225 w 1431925"/>
                  <a:gd name="connsiteY0" fmla="*/ 0 h 1158875"/>
                  <a:gd name="connsiteX1" fmla="*/ 0 w 1431925"/>
                  <a:gd name="connsiteY1" fmla="*/ 679450 h 1158875"/>
                  <a:gd name="connsiteX2" fmla="*/ 209550 w 1431925"/>
                  <a:gd name="connsiteY2" fmla="*/ 638175 h 1158875"/>
                  <a:gd name="connsiteX3" fmla="*/ 215900 w 1431925"/>
                  <a:gd name="connsiteY3" fmla="*/ 784225 h 1158875"/>
                  <a:gd name="connsiteX4" fmla="*/ 368300 w 1431925"/>
                  <a:gd name="connsiteY4" fmla="*/ 644525 h 1158875"/>
                  <a:gd name="connsiteX5" fmla="*/ 479425 w 1431925"/>
                  <a:gd name="connsiteY5" fmla="*/ 828675 h 1158875"/>
                  <a:gd name="connsiteX6" fmla="*/ 590550 w 1431925"/>
                  <a:gd name="connsiteY6" fmla="*/ 635000 h 1158875"/>
                  <a:gd name="connsiteX7" fmla="*/ 987425 w 1431925"/>
                  <a:gd name="connsiteY7" fmla="*/ 1079500 h 1158875"/>
                  <a:gd name="connsiteX8" fmla="*/ 904875 w 1431925"/>
                  <a:gd name="connsiteY8" fmla="*/ 638175 h 1158875"/>
                  <a:gd name="connsiteX9" fmla="*/ 1431925 w 1431925"/>
                  <a:gd name="connsiteY9" fmla="*/ 1158875 h 1158875"/>
                  <a:gd name="connsiteX10" fmla="*/ 530225 w 1431925"/>
                  <a:gd name="connsiteY10" fmla="*/ 0 h 1158875"/>
                  <a:gd name="connsiteX0" fmla="*/ 530225 w 1431925"/>
                  <a:gd name="connsiteY0" fmla="*/ 0 h 1066800"/>
                  <a:gd name="connsiteX1" fmla="*/ 0 w 1431925"/>
                  <a:gd name="connsiteY1" fmla="*/ 587375 h 1066800"/>
                  <a:gd name="connsiteX2" fmla="*/ 209550 w 1431925"/>
                  <a:gd name="connsiteY2" fmla="*/ 546100 h 1066800"/>
                  <a:gd name="connsiteX3" fmla="*/ 215900 w 1431925"/>
                  <a:gd name="connsiteY3" fmla="*/ 692150 h 1066800"/>
                  <a:gd name="connsiteX4" fmla="*/ 368300 w 1431925"/>
                  <a:gd name="connsiteY4" fmla="*/ 552450 h 1066800"/>
                  <a:gd name="connsiteX5" fmla="*/ 479425 w 1431925"/>
                  <a:gd name="connsiteY5" fmla="*/ 736600 h 1066800"/>
                  <a:gd name="connsiteX6" fmla="*/ 590550 w 1431925"/>
                  <a:gd name="connsiteY6" fmla="*/ 542925 h 1066800"/>
                  <a:gd name="connsiteX7" fmla="*/ 987425 w 1431925"/>
                  <a:gd name="connsiteY7" fmla="*/ 987425 h 1066800"/>
                  <a:gd name="connsiteX8" fmla="*/ 904875 w 1431925"/>
                  <a:gd name="connsiteY8" fmla="*/ 546100 h 1066800"/>
                  <a:gd name="connsiteX9" fmla="*/ 1431925 w 1431925"/>
                  <a:gd name="connsiteY9" fmla="*/ 1066800 h 1066800"/>
                  <a:gd name="connsiteX10" fmla="*/ 530225 w 1431925"/>
                  <a:gd name="connsiteY10" fmla="*/ 0 h 1066800"/>
                  <a:gd name="connsiteX0" fmla="*/ 527050 w 1431925"/>
                  <a:gd name="connsiteY0" fmla="*/ 0 h 1158875"/>
                  <a:gd name="connsiteX1" fmla="*/ 0 w 1431925"/>
                  <a:gd name="connsiteY1" fmla="*/ 679450 h 1158875"/>
                  <a:gd name="connsiteX2" fmla="*/ 209550 w 1431925"/>
                  <a:gd name="connsiteY2" fmla="*/ 638175 h 1158875"/>
                  <a:gd name="connsiteX3" fmla="*/ 215900 w 1431925"/>
                  <a:gd name="connsiteY3" fmla="*/ 784225 h 1158875"/>
                  <a:gd name="connsiteX4" fmla="*/ 368300 w 1431925"/>
                  <a:gd name="connsiteY4" fmla="*/ 644525 h 1158875"/>
                  <a:gd name="connsiteX5" fmla="*/ 479425 w 1431925"/>
                  <a:gd name="connsiteY5" fmla="*/ 828675 h 1158875"/>
                  <a:gd name="connsiteX6" fmla="*/ 590550 w 1431925"/>
                  <a:gd name="connsiteY6" fmla="*/ 635000 h 1158875"/>
                  <a:gd name="connsiteX7" fmla="*/ 987425 w 1431925"/>
                  <a:gd name="connsiteY7" fmla="*/ 1079500 h 1158875"/>
                  <a:gd name="connsiteX8" fmla="*/ 904875 w 1431925"/>
                  <a:gd name="connsiteY8" fmla="*/ 638175 h 1158875"/>
                  <a:gd name="connsiteX9" fmla="*/ 1431925 w 1431925"/>
                  <a:gd name="connsiteY9" fmla="*/ 1158875 h 1158875"/>
                  <a:gd name="connsiteX10" fmla="*/ 527050 w 1431925"/>
                  <a:gd name="connsiteY10" fmla="*/ 0 h 1158875"/>
                  <a:gd name="connsiteX0" fmla="*/ 527050 w 1431925"/>
                  <a:gd name="connsiteY0" fmla="*/ 0 h 1130300"/>
                  <a:gd name="connsiteX1" fmla="*/ 0 w 1431925"/>
                  <a:gd name="connsiteY1" fmla="*/ 650875 h 1130300"/>
                  <a:gd name="connsiteX2" fmla="*/ 209550 w 1431925"/>
                  <a:gd name="connsiteY2" fmla="*/ 609600 h 1130300"/>
                  <a:gd name="connsiteX3" fmla="*/ 215900 w 1431925"/>
                  <a:gd name="connsiteY3" fmla="*/ 755650 h 1130300"/>
                  <a:gd name="connsiteX4" fmla="*/ 368300 w 1431925"/>
                  <a:gd name="connsiteY4" fmla="*/ 615950 h 1130300"/>
                  <a:gd name="connsiteX5" fmla="*/ 479425 w 1431925"/>
                  <a:gd name="connsiteY5" fmla="*/ 800100 h 1130300"/>
                  <a:gd name="connsiteX6" fmla="*/ 590550 w 1431925"/>
                  <a:gd name="connsiteY6" fmla="*/ 606425 h 1130300"/>
                  <a:gd name="connsiteX7" fmla="*/ 987425 w 1431925"/>
                  <a:gd name="connsiteY7" fmla="*/ 1050925 h 1130300"/>
                  <a:gd name="connsiteX8" fmla="*/ 904875 w 1431925"/>
                  <a:gd name="connsiteY8" fmla="*/ 609600 h 1130300"/>
                  <a:gd name="connsiteX9" fmla="*/ 1431925 w 1431925"/>
                  <a:gd name="connsiteY9" fmla="*/ 1130300 h 1130300"/>
                  <a:gd name="connsiteX10" fmla="*/ 527050 w 1431925"/>
                  <a:gd name="connsiteY10" fmla="*/ 0 h 1130300"/>
                  <a:gd name="connsiteX0" fmla="*/ 533400 w 1431925"/>
                  <a:gd name="connsiteY0" fmla="*/ 0 h 1162050"/>
                  <a:gd name="connsiteX1" fmla="*/ 0 w 1431925"/>
                  <a:gd name="connsiteY1" fmla="*/ 682625 h 1162050"/>
                  <a:gd name="connsiteX2" fmla="*/ 209550 w 1431925"/>
                  <a:gd name="connsiteY2" fmla="*/ 641350 h 1162050"/>
                  <a:gd name="connsiteX3" fmla="*/ 215900 w 1431925"/>
                  <a:gd name="connsiteY3" fmla="*/ 787400 h 1162050"/>
                  <a:gd name="connsiteX4" fmla="*/ 368300 w 1431925"/>
                  <a:gd name="connsiteY4" fmla="*/ 647700 h 1162050"/>
                  <a:gd name="connsiteX5" fmla="*/ 479425 w 1431925"/>
                  <a:gd name="connsiteY5" fmla="*/ 831850 h 1162050"/>
                  <a:gd name="connsiteX6" fmla="*/ 590550 w 1431925"/>
                  <a:gd name="connsiteY6" fmla="*/ 638175 h 1162050"/>
                  <a:gd name="connsiteX7" fmla="*/ 987425 w 1431925"/>
                  <a:gd name="connsiteY7" fmla="*/ 1082675 h 1162050"/>
                  <a:gd name="connsiteX8" fmla="*/ 904875 w 1431925"/>
                  <a:gd name="connsiteY8" fmla="*/ 641350 h 1162050"/>
                  <a:gd name="connsiteX9" fmla="*/ 1431925 w 1431925"/>
                  <a:gd name="connsiteY9" fmla="*/ 1162050 h 1162050"/>
                  <a:gd name="connsiteX10" fmla="*/ 533400 w 1431925"/>
                  <a:gd name="connsiteY10" fmla="*/ 0 h 1162050"/>
                  <a:gd name="connsiteX0" fmla="*/ 533400 w 1431925"/>
                  <a:gd name="connsiteY0" fmla="*/ 0 h 1155700"/>
                  <a:gd name="connsiteX1" fmla="*/ 0 w 1431925"/>
                  <a:gd name="connsiteY1" fmla="*/ 682625 h 1155700"/>
                  <a:gd name="connsiteX2" fmla="*/ 209550 w 1431925"/>
                  <a:gd name="connsiteY2" fmla="*/ 641350 h 1155700"/>
                  <a:gd name="connsiteX3" fmla="*/ 215900 w 1431925"/>
                  <a:gd name="connsiteY3" fmla="*/ 787400 h 1155700"/>
                  <a:gd name="connsiteX4" fmla="*/ 368300 w 1431925"/>
                  <a:gd name="connsiteY4" fmla="*/ 647700 h 1155700"/>
                  <a:gd name="connsiteX5" fmla="*/ 479425 w 1431925"/>
                  <a:gd name="connsiteY5" fmla="*/ 831850 h 1155700"/>
                  <a:gd name="connsiteX6" fmla="*/ 590550 w 1431925"/>
                  <a:gd name="connsiteY6" fmla="*/ 638175 h 1155700"/>
                  <a:gd name="connsiteX7" fmla="*/ 987425 w 1431925"/>
                  <a:gd name="connsiteY7" fmla="*/ 1082675 h 1155700"/>
                  <a:gd name="connsiteX8" fmla="*/ 904875 w 1431925"/>
                  <a:gd name="connsiteY8" fmla="*/ 641350 h 1155700"/>
                  <a:gd name="connsiteX9" fmla="*/ 1431925 w 1431925"/>
                  <a:gd name="connsiteY9" fmla="*/ 1155700 h 1155700"/>
                  <a:gd name="connsiteX10" fmla="*/ 533400 w 1431925"/>
                  <a:gd name="connsiteY10" fmla="*/ 0 h 1155700"/>
                  <a:gd name="connsiteX0" fmla="*/ 533400 w 1431925"/>
                  <a:gd name="connsiteY0" fmla="*/ 0 h 1056976"/>
                  <a:gd name="connsiteX1" fmla="*/ 0 w 1431925"/>
                  <a:gd name="connsiteY1" fmla="*/ 583901 h 1056976"/>
                  <a:gd name="connsiteX2" fmla="*/ 209550 w 1431925"/>
                  <a:gd name="connsiteY2" fmla="*/ 542626 h 1056976"/>
                  <a:gd name="connsiteX3" fmla="*/ 215900 w 1431925"/>
                  <a:gd name="connsiteY3" fmla="*/ 688676 h 1056976"/>
                  <a:gd name="connsiteX4" fmla="*/ 368300 w 1431925"/>
                  <a:gd name="connsiteY4" fmla="*/ 548976 h 1056976"/>
                  <a:gd name="connsiteX5" fmla="*/ 479425 w 1431925"/>
                  <a:gd name="connsiteY5" fmla="*/ 733126 h 1056976"/>
                  <a:gd name="connsiteX6" fmla="*/ 590550 w 1431925"/>
                  <a:gd name="connsiteY6" fmla="*/ 539451 h 1056976"/>
                  <a:gd name="connsiteX7" fmla="*/ 987425 w 1431925"/>
                  <a:gd name="connsiteY7" fmla="*/ 983951 h 1056976"/>
                  <a:gd name="connsiteX8" fmla="*/ 904875 w 1431925"/>
                  <a:gd name="connsiteY8" fmla="*/ 542626 h 1056976"/>
                  <a:gd name="connsiteX9" fmla="*/ 1431925 w 1431925"/>
                  <a:gd name="connsiteY9" fmla="*/ 1056976 h 1056976"/>
                  <a:gd name="connsiteX10" fmla="*/ 533400 w 1431925"/>
                  <a:gd name="connsiteY10" fmla="*/ 0 h 1056976"/>
                  <a:gd name="connsiteX0" fmla="*/ 533400 w 1431925"/>
                  <a:gd name="connsiteY0" fmla="*/ 0 h 1151751"/>
                  <a:gd name="connsiteX1" fmla="*/ 0 w 1431925"/>
                  <a:gd name="connsiteY1" fmla="*/ 678676 h 1151751"/>
                  <a:gd name="connsiteX2" fmla="*/ 209550 w 1431925"/>
                  <a:gd name="connsiteY2" fmla="*/ 637401 h 1151751"/>
                  <a:gd name="connsiteX3" fmla="*/ 215900 w 1431925"/>
                  <a:gd name="connsiteY3" fmla="*/ 783451 h 1151751"/>
                  <a:gd name="connsiteX4" fmla="*/ 368300 w 1431925"/>
                  <a:gd name="connsiteY4" fmla="*/ 643751 h 1151751"/>
                  <a:gd name="connsiteX5" fmla="*/ 479425 w 1431925"/>
                  <a:gd name="connsiteY5" fmla="*/ 827901 h 1151751"/>
                  <a:gd name="connsiteX6" fmla="*/ 590550 w 1431925"/>
                  <a:gd name="connsiteY6" fmla="*/ 634226 h 1151751"/>
                  <a:gd name="connsiteX7" fmla="*/ 987425 w 1431925"/>
                  <a:gd name="connsiteY7" fmla="*/ 1078726 h 1151751"/>
                  <a:gd name="connsiteX8" fmla="*/ 904875 w 1431925"/>
                  <a:gd name="connsiteY8" fmla="*/ 637401 h 1151751"/>
                  <a:gd name="connsiteX9" fmla="*/ 1431925 w 1431925"/>
                  <a:gd name="connsiteY9" fmla="*/ 1151751 h 1151751"/>
                  <a:gd name="connsiteX10" fmla="*/ 533400 w 1431925"/>
                  <a:gd name="connsiteY10" fmla="*/ 0 h 1151751"/>
                  <a:gd name="connsiteX0" fmla="*/ 533400 w 1431925"/>
                  <a:gd name="connsiteY0" fmla="*/ 0 h 1151751"/>
                  <a:gd name="connsiteX1" fmla="*/ 0 w 1431925"/>
                  <a:gd name="connsiteY1" fmla="*/ 678676 h 1151751"/>
                  <a:gd name="connsiteX2" fmla="*/ 209550 w 1431925"/>
                  <a:gd name="connsiteY2" fmla="*/ 637401 h 1151751"/>
                  <a:gd name="connsiteX3" fmla="*/ 215900 w 1431925"/>
                  <a:gd name="connsiteY3" fmla="*/ 783451 h 1151751"/>
                  <a:gd name="connsiteX4" fmla="*/ 368300 w 1431925"/>
                  <a:gd name="connsiteY4" fmla="*/ 643751 h 1151751"/>
                  <a:gd name="connsiteX5" fmla="*/ 479425 w 1431925"/>
                  <a:gd name="connsiteY5" fmla="*/ 827901 h 1151751"/>
                  <a:gd name="connsiteX6" fmla="*/ 590550 w 1431925"/>
                  <a:gd name="connsiteY6" fmla="*/ 634226 h 1151751"/>
                  <a:gd name="connsiteX7" fmla="*/ 987425 w 1431925"/>
                  <a:gd name="connsiteY7" fmla="*/ 1078726 h 1151751"/>
                  <a:gd name="connsiteX8" fmla="*/ 904875 w 1431925"/>
                  <a:gd name="connsiteY8" fmla="*/ 637401 h 1151751"/>
                  <a:gd name="connsiteX9" fmla="*/ 1431925 w 1431925"/>
                  <a:gd name="connsiteY9" fmla="*/ 1151751 h 1151751"/>
                  <a:gd name="connsiteX10" fmla="*/ 533400 w 1431925"/>
                  <a:gd name="connsiteY10" fmla="*/ 0 h 1151751"/>
                  <a:gd name="connsiteX0" fmla="*/ 533400 w 1419315"/>
                  <a:gd name="connsiteY0" fmla="*/ 0 h 1187292"/>
                  <a:gd name="connsiteX1" fmla="*/ 0 w 1419315"/>
                  <a:gd name="connsiteY1" fmla="*/ 678676 h 1187292"/>
                  <a:gd name="connsiteX2" fmla="*/ 209550 w 1419315"/>
                  <a:gd name="connsiteY2" fmla="*/ 637401 h 1187292"/>
                  <a:gd name="connsiteX3" fmla="*/ 215900 w 1419315"/>
                  <a:gd name="connsiteY3" fmla="*/ 783451 h 1187292"/>
                  <a:gd name="connsiteX4" fmla="*/ 368300 w 1419315"/>
                  <a:gd name="connsiteY4" fmla="*/ 643751 h 1187292"/>
                  <a:gd name="connsiteX5" fmla="*/ 479425 w 1419315"/>
                  <a:gd name="connsiteY5" fmla="*/ 827901 h 1187292"/>
                  <a:gd name="connsiteX6" fmla="*/ 590550 w 1419315"/>
                  <a:gd name="connsiteY6" fmla="*/ 634226 h 1187292"/>
                  <a:gd name="connsiteX7" fmla="*/ 987425 w 1419315"/>
                  <a:gd name="connsiteY7" fmla="*/ 1078726 h 1187292"/>
                  <a:gd name="connsiteX8" fmla="*/ 904875 w 1419315"/>
                  <a:gd name="connsiteY8" fmla="*/ 637401 h 1187292"/>
                  <a:gd name="connsiteX9" fmla="*/ 1419315 w 1419315"/>
                  <a:gd name="connsiteY9" fmla="*/ 1187292 h 1187292"/>
                  <a:gd name="connsiteX10" fmla="*/ 533400 w 1419315"/>
                  <a:gd name="connsiteY10" fmla="*/ 0 h 1187292"/>
                  <a:gd name="connsiteX0" fmla="*/ 533400 w 1425620"/>
                  <a:gd name="connsiteY0" fmla="*/ 0 h 1143854"/>
                  <a:gd name="connsiteX1" fmla="*/ 0 w 1425620"/>
                  <a:gd name="connsiteY1" fmla="*/ 678676 h 1143854"/>
                  <a:gd name="connsiteX2" fmla="*/ 209550 w 1425620"/>
                  <a:gd name="connsiteY2" fmla="*/ 637401 h 1143854"/>
                  <a:gd name="connsiteX3" fmla="*/ 215900 w 1425620"/>
                  <a:gd name="connsiteY3" fmla="*/ 783451 h 1143854"/>
                  <a:gd name="connsiteX4" fmla="*/ 368300 w 1425620"/>
                  <a:gd name="connsiteY4" fmla="*/ 643751 h 1143854"/>
                  <a:gd name="connsiteX5" fmla="*/ 479425 w 1425620"/>
                  <a:gd name="connsiteY5" fmla="*/ 827901 h 1143854"/>
                  <a:gd name="connsiteX6" fmla="*/ 590550 w 1425620"/>
                  <a:gd name="connsiteY6" fmla="*/ 634226 h 1143854"/>
                  <a:gd name="connsiteX7" fmla="*/ 987425 w 1425620"/>
                  <a:gd name="connsiteY7" fmla="*/ 1078726 h 1143854"/>
                  <a:gd name="connsiteX8" fmla="*/ 904875 w 1425620"/>
                  <a:gd name="connsiteY8" fmla="*/ 637401 h 1143854"/>
                  <a:gd name="connsiteX9" fmla="*/ 1425620 w 1425620"/>
                  <a:gd name="connsiteY9" fmla="*/ 1143854 h 1143854"/>
                  <a:gd name="connsiteX10" fmla="*/ 533400 w 1425620"/>
                  <a:gd name="connsiteY10" fmla="*/ 0 h 1143854"/>
                  <a:gd name="connsiteX0" fmla="*/ 533400 w 1425620"/>
                  <a:gd name="connsiteY0" fmla="*/ 0 h 1143854"/>
                  <a:gd name="connsiteX1" fmla="*/ 0 w 1425620"/>
                  <a:gd name="connsiteY1" fmla="*/ 678676 h 1143854"/>
                  <a:gd name="connsiteX2" fmla="*/ 209550 w 1425620"/>
                  <a:gd name="connsiteY2" fmla="*/ 637401 h 1143854"/>
                  <a:gd name="connsiteX3" fmla="*/ 215900 w 1425620"/>
                  <a:gd name="connsiteY3" fmla="*/ 783451 h 1143854"/>
                  <a:gd name="connsiteX4" fmla="*/ 368300 w 1425620"/>
                  <a:gd name="connsiteY4" fmla="*/ 643751 h 1143854"/>
                  <a:gd name="connsiteX5" fmla="*/ 479425 w 1425620"/>
                  <a:gd name="connsiteY5" fmla="*/ 827901 h 1143854"/>
                  <a:gd name="connsiteX6" fmla="*/ 590550 w 1425620"/>
                  <a:gd name="connsiteY6" fmla="*/ 634226 h 1143854"/>
                  <a:gd name="connsiteX7" fmla="*/ 987425 w 1425620"/>
                  <a:gd name="connsiteY7" fmla="*/ 1078726 h 1143854"/>
                  <a:gd name="connsiteX8" fmla="*/ 904875 w 1425620"/>
                  <a:gd name="connsiteY8" fmla="*/ 637401 h 1143854"/>
                  <a:gd name="connsiteX9" fmla="*/ 1425620 w 1425620"/>
                  <a:gd name="connsiteY9" fmla="*/ 1143854 h 1143854"/>
                  <a:gd name="connsiteX10" fmla="*/ 533400 w 1425620"/>
                  <a:gd name="connsiteY10" fmla="*/ 0 h 1143854"/>
                  <a:gd name="connsiteX0" fmla="*/ 533400 w 1425620"/>
                  <a:gd name="connsiteY0" fmla="*/ 0 h 951343"/>
                  <a:gd name="connsiteX1" fmla="*/ 0 w 1425620"/>
                  <a:gd name="connsiteY1" fmla="*/ 486165 h 951343"/>
                  <a:gd name="connsiteX2" fmla="*/ 209550 w 1425620"/>
                  <a:gd name="connsiteY2" fmla="*/ 444890 h 951343"/>
                  <a:gd name="connsiteX3" fmla="*/ 215900 w 1425620"/>
                  <a:gd name="connsiteY3" fmla="*/ 590940 h 951343"/>
                  <a:gd name="connsiteX4" fmla="*/ 368300 w 1425620"/>
                  <a:gd name="connsiteY4" fmla="*/ 451240 h 951343"/>
                  <a:gd name="connsiteX5" fmla="*/ 479425 w 1425620"/>
                  <a:gd name="connsiteY5" fmla="*/ 635390 h 951343"/>
                  <a:gd name="connsiteX6" fmla="*/ 590550 w 1425620"/>
                  <a:gd name="connsiteY6" fmla="*/ 441715 h 951343"/>
                  <a:gd name="connsiteX7" fmla="*/ 987425 w 1425620"/>
                  <a:gd name="connsiteY7" fmla="*/ 886215 h 951343"/>
                  <a:gd name="connsiteX8" fmla="*/ 904875 w 1425620"/>
                  <a:gd name="connsiteY8" fmla="*/ 444890 h 951343"/>
                  <a:gd name="connsiteX9" fmla="*/ 1425620 w 1425620"/>
                  <a:gd name="connsiteY9" fmla="*/ 951343 h 951343"/>
                  <a:gd name="connsiteX10" fmla="*/ 533400 w 1425620"/>
                  <a:gd name="connsiteY10" fmla="*/ 0 h 951343"/>
                  <a:gd name="connsiteX0" fmla="*/ 533400 w 1425620"/>
                  <a:gd name="connsiteY0" fmla="*/ 0 h 1155702"/>
                  <a:gd name="connsiteX1" fmla="*/ 0 w 1425620"/>
                  <a:gd name="connsiteY1" fmla="*/ 690524 h 1155702"/>
                  <a:gd name="connsiteX2" fmla="*/ 209550 w 1425620"/>
                  <a:gd name="connsiteY2" fmla="*/ 649249 h 1155702"/>
                  <a:gd name="connsiteX3" fmla="*/ 215900 w 1425620"/>
                  <a:gd name="connsiteY3" fmla="*/ 795299 h 1155702"/>
                  <a:gd name="connsiteX4" fmla="*/ 368300 w 1425620"/>
                  <a:gd name="connsiteY4" fmla="*/ 655599 h 1155702"/>
                  <a:gd name="connsiteX5" fmla="*/ 479425 w 1425620"/>
                  <a:gd name="connsiteY5" fmla="*/ 839749 h 1155702"/>
                  <a:gd name="connsiteX6" fmla="*/ 590550 w 1425620"/>
                  <a:gd name="connsiteY6" fmla="*/ 646074 h 1155702"/>
                  <a:gd name="connsiteX7" fmla="*/ 987425 w 1425620"/>
                  <a:gd name="connsiteY7" fmla="*/ 1090574 h 1155702"/>
                  <a:gd name="connsiteX8" fmla="*/ 904875 w 1425620"/>
                  <a:gd name="connsiteY8" fmla="*/ 649249 h 1155702"/>
                  <a:gd name="connsiteX9" fmla="*/ 1425620 w 1425620"/>
                  <a:gd name="connsiteY9" fmla="*/ 1155702 h 1155702"/>
                  <a:gd name="connsiteX10" fmla="*/ 533400 w 1425620"/>
                  <a:gd name="connsiteY10" fmla="*/ 0 h 1155702"/>
                  <a:gd name="connsiteX0" fmla="*/ 533400 w 1427985"/>
                  <a:gd name="connsiteY0" fmla="*/ 0 h 1152741"/>
                  <a:gd name="connsiteX1" fmla="*/ 0 w 1427985"/>
                  <a:gd name="connsiteY1" fmla="*/ 690524 h 1152741"/>
                  <a:gd name="connsiteX2" fmla="*/ 209550 w 1427985"/>
                  <a:gd name="connsiteY2" fmla="*/ 649249 h 1152741"/>
                  <a:gd name="connsiteX3" fmla="*/ 215900 w 1427985"/>
                  <a:gd name="connsiteY3" fmla="*/ 795299 h 1152741"/>
                  <a:gd name="connsiteX4" fmla="*/ 368300 w 1427985"/>
                  <a:gd name="connsiteY4" fmla="*/ 655599 h 1152741"/>
                  <a:gd name="connsiteX5" fmla="*/ 479425 w 1427985"/>
                  <a:gd name="connsiteY5" fmla="*/ 839749 h 1152741"/>
                  <a:gd name="connsiteX6" fmla="*/ 590550 w 1427985"/>
                  <a:gd name="connsiteY6" fmla="*/ 646074 h 1152741"/>
                  <a:gd name="connsiteX7" fmla="*/ 987425 w 1427985"/>
                  <a:gd name="connsiteY7" fmla="*/ 1090574 h 1152741"/>
                  <a:gd name="connsiteX8" fmla="*/ 904875 w 1427985"/>
                  <a:gd name="connsiteY8" fmla="*/ 649249 h 1152741"/>
                  <a:gd name="connsiteX9" fmla="*/ 1427985 w 1427985"/>
                  <a:gd name="connsiteY9" fmla="*/ 1152741 h 1152741"/>
                  <a:gd name="connsiteX10" fmla="*/ 533400 w 1427985"/>
                  <a:gd name="connsiteY10" fmla="*/ 0 h 1152741"/>
                  <a:gd name="connsiteX0" fmla="*/ 533400 w 1368876"/>
                  <a:gd name="connsiteY0" fmla="*/ 0 h 1188282"/>
                  <a:gd name="connsiteX1" fmla="*/ 0 w 1368876"/>
                  <a:gd name="connsiteY1" fmla="*/ 690524 h 1188282"/>
                  <a:gd name="connsiteX2" fmla="*/ 209550 w 1368876"/>
                  <a:gd name="connsiteY2" fmla="*/ 649249 h 1188282"/>
                  <a:gd name="connsiteX3" fmla="*/ 215900 w 1368876"/>
                  <a:gd name="connsiteY3" fmla="*/ 795299 h 1188282"/>
                  <a:gd name="connsiteX4" fmla="*/ 368300 w 1368876"/>
                  <a:gd name="connsiteY4" fmla="*/ 655599 h 1188282"/>
                  <a:gd name="connsiteX5" fmla="*/ 479425 w 1368876"/>
                  <a:gd name="connsiteY5" fmla="*/ 839749 h 1188282"/>
                  <a:gd name="connsiteX6" fmla="*/ 590550 w 1368876"/>
                  <a:gd name="connsiteY6" fmla="*/ 646074 h 1188282"/>
                  <a:gd name="connsiteX7" fmla="*/ 987425 w 1368876"/>
                  <a:gd name="connsiteY7" fmla="*/ 1090574 h 1188282"/>
                  <a:gd name="connsiteX8" fmla="*/ 904875 w 1368876"/>
                  <a:gd name="connsiteY8" fmla="*/ 649249 h 1188282"/>
                  <a:gd name="connsiteX9" fmla="*/ 1368876 w 1368876"/>
                  <a:gd name="connsiteY9" fmla="*/ 1188282 h 1188282"/>
                  <a:gd name="connsiteX10" fmla="*/ 533400 w 1368876"/>
                  <a:gd name="connsiteY10" fmla="*/ 0 h 1188282"/>
                  <a:gd name="connsiteX0" fmla="*/ 533400 w 1401977"/>
                  <a:gd name="connsiteY0" fmla="*/ 0 h 1129048"/>
                  <a:gd name="connsiteX1" fmla="*/ 0 w 1401977"/>
                  <a:gd name="connsiteY1" fmla="*/ 690524 h 1129048"/>
                  <a:gd name="connsiteX2" fmla="*/ 209550 w 1401977"/>
                  <a:gd name="connsiteY2" fmla="*/ 649249 h 1129048"/>
                  <a:gd name="connsiteX3" fmla="*/ 215900 w 1401977"/>
                  <a:gd name="connsiteY3" fmla="*/ 795299 h 1129048"/>
                  <a:gd name="connsiteX4" fmla="*/ 368300 w 1401977"/>
                  <a:gd name="connsiteY4" fmla="*/ 655599 h 1129048"/>
                  <a:gd name="connsiteX5" fmla="*/ 479425 w 1401977"/>
                  <a:gd name="connsiteY5" fmla="*/ 839749 h 1129048"/>
                  <a:gd name="connsiteX6" fmla="*/ 590550 w 1401977"/>
                  <a:gd name="connsiteY6" fmla="*/ 646074 h 1129048"/>
                  <a:gd name="connsiteX7" fmla="*/ 987425 w 1401977"/>
                  <a:gd name="connsiteY7" fmla="*/ 1090574 h 1129048"/>
                  <a:gd name="connsiteX8" fmla="*/ 904875 w 1401977"/>
                  <a:gd name="connsiteY8" fmla="*/ 649249 h 1129048"/>
                  <a:gd name="connsiteX9" fmla="*/ 1401977 w 1401977"/>
                  <a:gd name="connsiteY9" fmla="*/ 1129048 h 1129048"/>
                  <a:gd name="connsiteX10" fmla="*/ 533400 w 1401977"/>
                  <a:gd name="connsiteY10" fmla="*/ 0 h 1129048"/>
                  <a:gd name="connsiteX0" fmla="*/ 531035 w 1401977"/>
                  <a:gd name="connsiteY0" fmla="*/ 0 h 1081661"/>
                  <a:gd name="connsiteX1" fmla="*/ 0 w 1401977"/>
                  <a:gd name="connsiteY1" fmla="*/ 643137 h 1081661"/>
                  <a:gd name="connsiteX2" fmla="*/ 209550 w 1401977"/>
                  <a:gd name="connsiteY2" fmla="*/ 601862 h 1081661"/>
                  <a:gd name="connsiteX3" fmla="*/ 215900 w 1401977"/>
                  <a:gd name="connsiteY3" fmla="*/ 747912 h 1081661"/>
                  <a:gd name="connsiteX4" fmla="*/ 368300 w 1401977"/>
                  <a:gd name="connsiteY4" fmla="*/ 608212 h 1081661"/>
                  <a:gd name="connsiteX5" fmla="*/ 479425 w 1401977"/>
                  <a:gd name="connsiteY5" fmla="*/ 792362 h 1081661"/>
                  <a:gd name="connsiteX6" fmla="*/ 590550 w 1401977"/>
                  <a:gd name="connsiteY6" fmla="*/ 598687 h 1081661"/>
                  <a:gd name="connsiteX7" fmla="*/ 987425 w 1401977"/>
                  <a:gd name="connsiteY7" fmla="*/ 1043187 h 1081661"/>
                  <a:gd name="connsiteX8" fmla="*/ 904875 w 1401977"/>
                  <a:gd name="connsiteY8" fmla="*/ 601862 h 1081661"/>
                  <a:gd name="connsiteX9" fmla="*/ 1401977 w 1401977"/>
                  <a:gd name="connsiteY9" fmla="*/ 1081661 h 1081661"/>
                  <a:gd name="connsiteX10" fmla="*/ 531035 w 1401977"/>
                  <a:gd name="connsiteY10" fmla="*/ 0 h 1081661"/>
                  <a:gd name="connsiteX0" fmla="*/ 533400 w 1401977"/>
                  <a:gd name="connsiteY0" fmla="*/ 0 h 1129048"/>
                  <a:gd name="connsiteX1" fmla="*/ 0 w 1401977"/>
                  <a:gd name="connsiteY1" fmla="*/ 690524 h 1129048"/>
                  <a:gd name="connsiteX2" fmla="*/ 209550 w 1401977"/>
                  <a:gd name="connsiteY2" fmla="*/ 649249 h 1129048"/>
                  <a:gd name="connsiteX3" fmla="*/ 215900 w 1401977"/>
                  <a:gd name="connsiteY3" fmla="*/ 795299 h 1129048"/>
                  <a:gd name="connsiteX4" fmla="*/ 368300 w 1401977"/>
                  <a:gd name="connsiteY4" fmla="*/ 655599 h 1129048"/>
                  <a:gd name="connsiteX5" fmla="*/ 479425 w 1401977"/>
                  <a:gd name="connsiteY5" fmla="*/ 839749 h 1129048"/>
                  <a:gd name="connsiteX6" fmla="*/ 590550 w 1401977"/>
                  <a:gd name="connsiteY6" fmla="*/ 646074 h 1129048"/>
                  <a:gd name="connsiteX7" fmla="*/ 987425 w 1401977"/>
                  <a:gd name="connsiteY7" fmla="*/ 1090574 h 1129048"/>
                  <a:gd name="connsiteX8" fmla="*/ 904875 w 1401977"/>
                  <a:gd name="connsiteY8" fmla="*/ 649249 h 1129048"/>
                  <a:gd name="connsiteX9" fmla="*/ 1401977 w 1401977"/>
                  <a:gd name="connsiteY9" fmla="*/ 1129048 h 1129048"/>
                  <a:gd name="connsiteX10" fmla="*/ 533400 w 1401977"/>
                  <a:gd name="connsiteY10" fmla="*/ 0 h 1129048"/>
                  <a:gd name="connsiteX0" fmla="*/ 514485 w 1383062"/>
                  <a:gd name="connsiteY0" fmla="*/ 0 h 1129048"/>
                  <a:gd name="connsiteX1" fmla="*/ 0 w 1383062"/>
                  <a:gd name="connsiteY1" fmla="*/ 729026 h 1129048"/>
                  <a:gd name="connsiteX2" fmla="*/ 190635 w 1383062"/>
                  <a:gd name="connsiteY2" fmla="*/ 649249 h 1129048"/>
                  <a:gd name="connsiteX3" fmla="*/ 196985 w 1383062"/>
                  <a:gd name="connsiteY3" fmla="*/ 795299 h 1129048"/>
                  <a:gd name="connsiteX4" fmla="*/ 349385 w 1383062"/>
                  <a:gd name="connsiteY4" fmla="*/ 655599 h 1129048"/>
                  <a:gd name="connsiteX5" fmla="*/ 460510 w 1383062"/>
                  <a:gd name="connsiteY5" fmla="*/ 839749 h 1129048"/>
                  <a:gd name="connsiteX6" fmla="*/ 571635 w 1383062"/>
                  <a:gd name="connsiteY6" fmla="*/ 646074 h 1129048"/>
                  <a:gd name="connsiteX7" fmla="*/ 968510 w 1383062"/>
                  <a:gd name="connsiteY7" fmla="*/ 1090574 h 1129048"/>
                  <a:gd name="connsiteX8" fmla="*/ 885960 w 1383062"/>
                  <a:gd name="connsiteY8" fmla="*/ 649249 h 1129048"/>
                  <a:gd name="connsiteX9" fmla="*/ 1383062 w 1383062"/>
                  <a:gd name="connsiteY9" fmla="*/ 1129048 h 1129048"/>
                  <a:gd name="connsiteX10" fmla="*/ 514485 w 1383062"/>
                  <a:gd name="connsiteY10" fmla="*/ 0 h 1129048"/>
                  <a:gd name="connsiteX0" fmla="*/ 531036 w 1399613"/>
                  <a:gd name="connsiteY0" fmla="*/ 0 h 1129048"/>
                  <a:gd name="connsiteX1" fmla="*/ 0 w 1399613"/>
                  <a:gd name="connsiteY1" fmla="*/ 693485 h 1129048"/>
                  <a:gd name="connsiteX2" fmla="*/ 207186 w 1399613"/>
                  <a:gd name="connsiteY2" fmla="*/ 649249 h 1129048"/>
                  <a:gd name="connsiteX3" fmla="*/ 213536 w 1399613"/>
                  <a:gd name="connsiteY3" fmla="*/ 795299 h 1129048"/>
                  <a:gd name="connsiteX4" fmla="*/ 365936 w 1399613"/>
                  <a:gd name="connsiteY4" fmla="*/ 655599 h 1129048"/>
                  <a:gd name="connsiteX5" fmla="*/ 477061 w 1399613"/>
                  <a:gd name="connsiteY5" fmla="*/ 839749 h 1129048"/>
                  <a:gd name="connsiteX6" fmla="*/ 588186 w 1399613"/>
                  <a:gd name="connsiteY6" fmla="*/ 646074 h 1129048"/>
                  <a:gd name="connsiteX7" fmla="*/ 985061 w 1399613"/>
                  <a:gd name="connsiteY7" fmla="*/ 1090574 h 1129048"/>
                  <a:gd name="connsiteX8" fmla="*/ 902511 w 1399613"/>
                  <a:gd name="connsiteY8" fmla="*/ 649249 h 1129048"/>
                  <a:gd name="connsiteX9" fmla="*/ 1399613 w 1399613"/>
                  <a:gd name="connsiteY9" fmla="*/ 1129048 h 1129048"/>
                  <a:gd name="connsiteX10" fmla="*/ 531036 w 1399613"/>
                  <a:gd name="connsiteY10" fmla="*/ 0 h 1129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9613" h="1129048">
                    <a:moveTo>
                      <a:pt x="531036" y="0"/>
                    </a:moveTo>
                    <a:lnTo>
                      <a:pt x="0" y="693485"/>
                    </a:lnTo>
                    <a:lnTo>
                      <a:pt x="207186" y="649249"/>
                    </a:lnTo>
                    <a:lnTo>
                      <a:pt x="213536" y="795299"/>
                    </a:lnTo>
                    <a:lnTo>
                      <a:pt x="365936" y="655599"/>
                    </a:lnTo>
                    <a:lnTo>
                      <a:pt x="477061" y="839749"/>
                    </a:lnTo>
                    <a:lnTo>
                      <a:pt x="588186" y="646074"/>
                    </a:lnTo>
                    <a:lnTo>
                      <a:pt x="985061" y="1090574"/>
                    </a:lnTo>
                    <a:lnTo>
                      <a:pt x="902511" y="649249"/>
                    </a:lnTo>
                    <a:lnTo>
                      <a:pt x="1399613" y="1129048"/>
                    </a:lnTo>
                    <a:lnTo>
                      <a:pt x="5310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4" name="Groep 113">
              <a:extLst>
                <a:ext uri="{FF2B5EF4-FFF2-40B4-BE49-F238E27FC236}">
                  <a16:creationId xmlns:a16="http://schemas.microsoft.com/office/drawing/2014/main" id="{BE606EB7-FCE5-48E3-A4D4-11141CB72A4F}"/>
                </a:ext>
              </a:extLst>
            </p:cNvPr>
            <p:cNvGrpSpPr/>
            <p:nvPr/>
          </p:nvGrpSpPr>
          <p:grpSpPr>
            <a:xfrm>
              <a:off x="7172880" y="1429137"/>
              <a:ext cx="2873800" cy="2128049"/>
              <a:chOff x="5619068" y="-2403134"/>
              <a:chExt cx="2873800" cy="2128049"/>
            </a:xfrm>
          </p:grpSpPr>
          <p:sp>
            <p:nvSpPr>
              <p:cNvPr id="105" name="Gelijkbenige driehoek 104">
                <a:extLst>
                  <a:ext uri="{FF2B5EF4-FFF2-40B4-BE49-F238E27FC236}">
                    <a16:creationId xmlns:a16="http://schemas.microsoft.com/office/drawing/2014/main" id="{54FA3053-D6A5-412A-81B0-590E3169D26B}"/>
                  </a:ext>
                </a:extLst>
              </p:cNvPr>
              <p:cNvSpPr/>
              <p:nvPr/>
            </p:nvSpPr>
            <p:spPr>
              <a:xfrm>
                <a:off x="5619068" y="-2395991"/>
                <a:ext cx="2873800" cy="2120906"/>
              </a:xfrm>
              <a:prstGeom prst="triangl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13" name="Vrije vorm: vorm 112">
                <a:extLst>
                  <a:ext uri="{FF2B5EF4-FFF2-40B4-BE49-F238E27FC236}">
                    <a16:creationId xmlns:a16="http://schemas.microsoft.com/office/drawing/2014/main" id="{6D91015C-94B7-448F-BBF9-2E136877478C}"/>
                  </a:ext>
                </a:extLst>
              </p:cNvPr>
              <p:cNvSpPr/>
              <p:nvPr/>
            </p:nvSpPr>
            <p:spPr>
              <a:xfrm>
                <a:off x="6693859" y="-2403134"/>
                <a:ext cx="795337" cy="728267"/>
              </a:xfrm>
              <a:custGeom>
                <a:avLst/>
                <a:gdLst>
                  <a:gd name="connsiteX0" fmla="*/ 428625 w 962025"/>
                  <a:gd name="connsiteY0" fmla="*/ 0 h 981075"/>
                  <a:gd name="connsiteX1" fmla="*/ 0 w 962025"/>
                  <a:gd name="connsiteY1" fmla="*/ 704850 h 981075"/>
                  <a:gd name="connsiteX2" fmla="*/ 95250 w 962025"/>
                  <a:gd name="connsiteY2" fmla="*/ 952500 h 981075"/>
                  <a:gd name="connsiteX3" fmla="*/ 342900 w 962025"/>
                  <a:gd name="connsiteY3" fmla="*/ 704850 h 981075"/>
                  <a:gd name="connsiteX4" fmla="*/ 647700 w 962025"/>
                  <a:gd name="connsiteY4" fmla="*/ 981075 h 981075"/>
                  <a:gd name="connsiteX5" fmla="*/ 800100 w 962025"/>
                  <a:gd name="connsiteY5" fmla="*/ 781050 h 981075"/>
                  <a:gd name="connsiteX6" fmla="*/ 962025 w 962025"/>
                  <a:gd name="connsiteY6" fmla="*/ 866775 h 981075"/>
                  <a:gd name="connsiteX7" fmla="*/ 428625 w 962025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04775 w 971550"/>
                  <a:gd name="connsiteY2" fmla="*/ 952500 h 981075"/>
                  <a:gd name="connsiteX3" fmla="*/ 352425 w 971550"/>
                  <a:gd name="connsiteY3" fmla="*/ 70485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52425 w 971550"/>
                  <a:gd name="connsiteY3" fmla="*/ 70485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65125 w 971550"/>
                  <a:gd name="connsiteY3" fmla="*/ 63500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49250 w 971550"/>
                  <a:gd name="connsiteY3" fmla="*/ 54610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42900 w 971550"/>
                  <a:gd name="connsiteY3" fmla="*/ 644525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66750 w 971550"/>
                  <a:gd name="connsiteY4" fmla="*/ 860425 h 962025"/>
                  <a:gd name="connsiteX5" fmla="*/ 809625 w 971550"/>
                  <a:gd name="connsiteY5" fmla="*/ 7810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809625 w 971550"/>
                  <a:gd name="connsiteY5" fmla="*/ 7810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793750 w 971550"/>
                  <a:gd name="connsiteY5" fmla="*/ 714375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777875 w 971550"/>
                  <a:gd name="connsiteY5" fmla="*/ 7429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4725"/>
                  <a:gd name="connsiteY0" fmla="*/ 0 h 962025"/>
                  <a:gd name="connsiteX1" fmla="*/ 0 w 974725"/>
                  <a:gd name="connsiteY1" fmla="*/ 720725 h 962025"/>
                  <a:gd name="connsiteX2" fmla="*/ 139700 w 974725"/>
                  <a:gd name="connsiteY2" fmla="*/ 962025 h 962025"/>
                  <a:gd name="connsiteX3" fmla="*/ 342900 w 974725"/>
                  <a:gd name="connsiteY3" fmla="*/ 644525 h 962025"/>
                  <a:gd name="connsiteX4" fmla="*/ 650875 w 974725"/>
                  <a:gd name="connsiteY4" fmla="*/ 958850 h 962025"/>
                  <a:gd name="connsiteX5" fmla="*/ 777875 w 974725"/>
                  <a:gd name="connsiteY5" fmla="*/ 742950 h 962025"/>
                  <a:gd name="connsiteX6" fmla="*/ 974725 w 974725"/>
                  <a:gd name="connsiteY6" fmla="*/ 863600 h 962025"/>
                  <a:gd name="connsiteX7" fmla="*/ 438150 w 974725"/>
                  <a:gd name="connsiteY7" fmla="*/ 0 h 962025"/>
                  <a:gd name="connsiteX0" fmla="*/ 447675 w 984250"/>
                  <a:gd name="connsiteY0" fmla="*/ 0 h 962025"/>
                  <a:gd name="connsiteX1" fmla="*/ 0 w 984250"/>
                  <a:gd name="connsiteY1" fmla="*/ 715962 h 962025"/>
                  <a:gd name="connsiteX2" fmla="*/ 149225 w 984250"/>
                  <a:gd name="connsiteY2" fmla="*/ 962025 h 962025"/>
                  <a:gd name="connsiteX3" fmla="*/ 352425 w 984250"/>
                  <a:gd name="connsiteY3" fmla="*/ 644525 h 962025"/>
                  <a:gd name="connsiteX4" fmla="*/ 660400 w 984250"/>
                  <a:gd name="connsiteY4" fmla="*/ 958850 h 962025"/>
                  <a:gd name="connsiteX5" fmla="*/ 787400 w 984250"/>
                  <a:gd name="connsiteY5" fmla="*/ 742950 h 962025"/>
                  <a:gd name="connsiteX6" fmla="*/ 984250 w 984250"/>
                  <a:gd name="connsiteY6" fmla="*/ 863600 h 962025"/>
                  <a:gd name="connsiteX7" fmla="*/ 447675 w 984250"/>
                  <a:gd name="connsiteY7" fmla="*/ 0 h 962025"/>
                  <a:gd name="connsiteX0" fmla="*/ 447675 w 989013"/>
                  <a:gd name="connsiteY0" fmla="*/ 0 h 962025"/>
                  <a:gd name="connsiteX1" fmla="*/ 0 w 989013"/>
                  <a:gd name="connsiteY1" fmla="*/ 715962 h 962025"/>
                  <a:gd name="connsiteX2" fmla="*/ 149225 w 989013"/>
                  <a:gd name="connsiteY2" fmla="*/ 962025 h 962025"/>
                  <a:gd name="connsiteX3" fmla="*/ 352425 w 989013"/>
                  <a:gd name="connsiteY3" fmla="*/ 644525 h 962025"/>
                  <a:gd name="connsiteX4" fmla="*/ 660400 w 989013"/>
                  <a:gd name="connsiteY4" fmla="*/ 958850 h 962025"/>
                  <a:gd name="connsiteX5" fmla="*/ 787400 w 989013"/>
                  <a:gd name="connsiteY5" fmla="*/ 742950 h 962025"/>
                  <a:gd name="connsiteX6" fmla="*/ 989013 w 989013"/>
                  <a:gd name="connsiteY6" fmla="*/ 858837 h 962025"/>
                  <a:gd name="connsiteX7" fmla="*/ 447675 w 989013"/>
                  <a:gd name="connsiteY7" fmla="*/ 0 h 962025"/>
                  <a:gd name="connsiteX0" fmla="*/ 452437 w 989013"/>
                  <a:gd name="connsiteY0" fmla="*/ 0 h 978694"/>
                  <a:gd name="connsiteX1" fmla="*/ 0 w 989013"/>
                  <a:gd name="connsiteY1" fmla="*/ 732631 h 978694"/>
                  <a:gd name="connsiteX2" fmla="*/ 149225 w 989013"/>
                  <a:gd name="connsiteY2" fmla="*/ 978694 h 978694"/>
                  <a:gd name="connsiteX3" fmla="*/ 352425 w 989013"/>
                  <a:gd name="connsiteY3" fmla="*/ 661194 h 978694"/>
                  <a:gd name="connsiteX4" fmla="*/ 660400 w 989013"/>
                  <a:gd name="connsiteY4" fmla="*/ 975519 h 978694"/>
                  <a:gd name="connsiteX5" fmla="*/ 787400 w 989013"/>
                  <a:gd name="connsiteY5" fmla="*/ 759619 h 978694"/>
                  <a:gd name="connsiteX6" fmla="*/ 989013 w 989013"/>
                  <a:gd name="connsiteY6" fmla="*/ 875506 h 978694"/>
                  <a:gd name="connsiteX7" fmla="*/ 452437 w 989013"/>
                  <a:gd name="connsiteY7" fmla="*/ 0 h 978694"/>
                  <a:gd name="connsiteX0" fmla="*/ 435768 w 989013"/>
                  <a:gd name="connsiteY0" fmla="*/ 0 h 854869"/>
                  <a:gd name="connsiteX1" fmla="*/ 0 w 989013"/>
                  <a:gd name="connsiteY1" fmla="*/ 608806 h 854869"/>
                  <a:gd name="connsiteX2" fmla="*/ 149225 w 989013"/>
                  <a:gd name="connsiteY2" fmla="*/ 854869 h 854869"/>
                  <a:gd name="connsiteX3" fmla="*/ 352425 w 989013"/>
                  <a:gd name="connsiteY3" fmla="*/ 537369 h 854869"/>
                  <a:gd name="connsiteX4" fmla="*/ 660400 w 989013"/>
                  <a:gd name="connsiteY4" fmla="*/ 851694 h 854869"/>
                  <a:gd name="connsiteX5" fmla="*/ 787400 w 989013"/>
                  <a:gd name="connsiteY5" fmla="*/ 635794 h 854869"/>
                  <a:gd name="connsiteX6" fmla="*/ 989013 w 989013"/>
                  <a:gd name="connsiteY6" fmla="*/ 751681 h 854869"/>
                  <a:gd name="connsiteX7" fmla="*/ 435768 w 989013"/>
                  <a:gd name="connsiteY7" fmla="*/ 0 h 854869"/>
                  <a:gd name="connsiteX0" fmla="*/ 447675 w 989013"/>
                  <a:gd name="connsiteY0" fmla="*/ 0 h 957262"/>
                  <a:gd name="connsiteX1" fmla="*/ 0 w 989013"/>
                  <a:gd name="connsiteY1" fmla="*/ 711199 h 957262"/>
                  <a:gd name="connsiteX2" fmla="*/ 149225 w 989013"/>
                  <a:gd name="connsiteY2" fmla="*/ 957262 h 957262"/>
                  <a:gd name="connsiteX3" fmla="*/ 352425 w 989013"/>
                  <a:gd name="connsiteY3" fmla="*/ 639762 h 957262"/>
                  <a:gd name="connsiteX4" fmla="*/ 660400 w 989013"/>
                  <a:gd name="connsiteY4" fmla="*/ 954087 h 957262"/>
                  <a:gd name="connsiteX5" fmla="*/ 787400 w 989013"/>
                  <a:gd name="connsiteY5" fmla="*/ 738187 h 957262"/>
                  <a:gd name="connsiteX6" fmla="*/ 989013 w 989013"/>
                  <a:gd name="connsiteY6" fmla="*/ 854074 h 957262"/>
                  <a:gd name="connsiteX7" fmla="*/ 447675 w 989013"/>
                  <a:gd name="connsiteY7" fmla="*/ 0 h 957262"/>
                  <a:gd name="connsiteX0" fmla="*/ 452438 w 989013"/>
                  <a:gd name="connsiteY0" fmla="*/ 0 h 962025"/>
                  <a:gd name="connsiteX1" fmla="*/ 0 w 989013"/>
                  <a:gd name="connsiteY1" fmla="*/ 715962 h 962025"/>
                  <a:gd name="connsiteX2" fmla="*/ 149225 w 989013"/>
                  <a:gd name="connsiteY2" fmla="*/ 962025 h 962025"/>
                  <a:gd name="connsiteX3" fmla="*/ 352425 w 989013"/>
                  <a:gd name="connsiteY3" fmla="*/ 644525 h 962025"/>
                  <a:gd name="connsiteX4" fmla="*/ 660400 w 989013"/>
                  <a:gd name="connsiteY4" fmla="*/ 958850 h 962025"/>
                  <a:gd name="connsiteX5" fmla="*/ 787400 w 989013"/>
                  <a:gd name="connsiteY5" fmla="*/ 742950 h 962025"/>
                  <a:gd name="connsiteX6" fmla="*/ 989013 w 989013"/>
                  <a:gd name="connsiteY6" fmla="*/ 858837 h 962025"/>
                  <a:gd name="connsiteX7" fmla="*/ 452438 w 989013"/>
                  <a:gd name="connsiteY7" fmla="*/ 0 h 962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013" h="962025">
                    <a:moveTo>
                      <a:pt x="452438" y="0"/>
                    </a:moveTo>
                    <a:lnTo>
                      <a:pt x="0" y="715962"/>
                    </a:lnTo>
                    <a:lnTo>
                      <a:pt x="149225" y="962025"/>
                    </a:lnTo>
                    <a:lnTo>
                      <a:pt x="352425" y="644525"/>
                    </a:lnTo>
                    <a:lnTo>
                      <a:pt x="660400" y="958850"/>
                    </a:lnTo>
                    <a:lnTo>
                      <a:pt x="787400" y="742950"/>
                    </a:lnTo>
                    <a:lnTo>
                      <a:pt x="989013" y="858837"/>
                    </a:lnTo>
                    <a:lnTo>
                      <a:pt x="45243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ep 114">
              <a:extLst>
                <a:ext uri="{FF2B5EF4-FFF2-40B4-BE49-F238E27FC236}">
                  <a16:creationId xmlns:a16="http://schemas.microsoft.com/office/drawing/2014/main" id="{DD152CD1-21AD-41A3-AC37-7A7F53DDE824}"/>
                </a:ext>
              </a:extLst>
            </p:cNvPr>
            <p:cNvGrpSpPr/>
            <p:nvPr/>
          </p:nvGrpSpPr>
          <p:grpSpPr>
            <a:xfrm>
              <a:off x="10849071" y="2317469"/>
              <a:ext cx="2126090" cy="1684220"/>
              <a:chOff x="8642498" y="-1944061"/>
              <a:chExt cx="1651424" cy="1308205"/>
            </a:xfrm>
          </p:grpSpPr>
          <p:sp>
            <p:nvSpPr>
              <p:cNvPr id="106" name="Gelijkbenige driehoek 105">
                <a:extLst>
                  <a:ext uri="{FF2B5EF4-FFF2-40B4-BE49-F238E27FC236}">
                    <a16:creationId xmlns:a16="http://schemas.microsoft.com/office/drawing/2014/main" id="{852622CE-F7A8-4431-AF5C-2183EE634B91}"/>
                  </a:ext>
                </a:extLst>
              </p:cNvPr>
              <p:cNvSpPr/>
              <p:nvPr/>
            </p:nvSpPr>
            <p:spPr>
              <a:xfrm>
                <a:off x="8642498" y="-1942973"/>
                <a:ext cx="1651424" cy="1307117"/>
              </a:xfrm>
              <a:prstGeom prst="triangl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16" name="Vrije vorm: vorm 115">
                <a:extLst>
                  <a:ext uri="{FF2B5EF4-FFF2-40B4-BE49-F238E27FC236}">
                    <a16:creationId xmlns:a16="http://schemas.microsoft.com/office/drawing/2014/main" id="{06364C55-3173-4EAF-8A6B-D20912E3DC0F}"/>
                  </a:ext>
                </a:extLst>
              </p:cNvPr>
              <p:cNvSpPr/>
              <p:nvPr/>
            </p:nvSpPr>
            <p:spPr>
              <a:xfrm>
                <a:off x="9220200" y="-1944061"/>
                <a:ext cx="540544" cy="529431"/>
              </a:xfrm>
              <a:custGeom>
                <a:avLst/>
                <a:gdLst>
                  <a:gd name="connsiteX0" fmla="*/ 428625 w 962025"/>
                  <a:gd name="connsiteY0" fmla="*/ 0 h 981075"/>
                  <a:gd name="connsiteX1" fmla="*/ 0 w 962025"/>
                  <a:gd name="connsiteY1" fmla="*/ 704850 h 981075"/>
                  <a:gd name="connsiteX2" fmla="*/ 95250 w 962025"/>
                  <a:gd name="connsiteY2" fmla="*/ 952500 h 981075"/>
                  <a:gd name="connsiteX3" fmla="*/ 342900 w 962025"/>
                  <a:gd name="connsiteY3" fmla="*/ 704850 h 981075"/>
                  <a:gd name="connsiteX4" fmla="*/ 647700 w 962025"/>
                  <a:gd name="connsiteY4" fmla="*/ 981075 h 981075"/>
                  <a:gd name="connsiteX5" fmla="*/ 800100 w 962025"/>
                  <a:gd name="connsiteY5" fmla="*/ 781050 h 981075"/>
                  <a:gd name="connsiteX6" fmla="*/ 962025 w 962025"/>
                  <a:gd name="connsiteY6" fmla="*/ 866775 h 981075"/>
                  <a:gd name="connsiteX7" fmla="*/ 428625 w 962025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04775 w 971550"/>
                  <a:gd name="connsiteY2" fmla="*/ 952500 h 981075"/>
                  <a:gd name="connsiteX3" fmla="*/ 352425 w 971550"/>
                  <a:gd name="connsiteY3" fmla="*/ 70485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52425 w 971550"/>
                  <a:gd name="connsiteY3" fmla="*/ 70485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65125 w 971550"/>
                  <a:gd name="connsiteY3" fmla="*/ 63500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49250 w 971550"/>
                  <a:gd name="connsiteY3" fmla="*/ 546100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81075"/>
                  <a:gd name="connsiteX1" fmla="*/ 0 w 971550"/>
                  <a:gd name="connsiteY1" fmla="*/ 720725 h 981075"/>
                  <a:gd name="connsiteX2" fmla="*/ 139700 w 971550"/>
                  <a:gd name="connsiteY2" fmla="*/ 962025 h 981075"/>
                  <a:gd name="connsiteX3" fmla="*/ 342900 w 971550"/>
                  <a:gd name="connsiteY3" fmla="*/ 644525 h 981075"/>
                  <a:gd name="connsiteX4" fmla="*/ 657225 w 971550"/>
                  <a:gd name="connsiteY4" fmla="*/ 981075 h 981075"/>
                  <a:gd name="connsiteX5" fmla="*/ 809625 w 971550"/>
                  <a:gd name="connsiteY5" fmla="*/ 781050 h 981075"/>
                  <a:gd name="connsiteX6" fmla="*/ 971550 w 971550"/>
                  <a:gd name="connsiteY6" fmla="*/ 866775 h 981075"/>
                  <a:gd name="connsiteX7" fmla="*/ 438150 w 971550"/>
                  <a:gd name="connsiteY7" fmla="*/ 0 h 98107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66750 w 971550"/>
                  <a:gd name="connsiteY4" fmla="*/ 860425 h 962025"/>
                  <a:gd name="connsiteX5" fmla="*/ 809625 w 971550"/>
                  <a:gd name="connsiteY5" fmla="*/ 7810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809625 w 971550"/>
                  <a:gd name="connsiteY5" fmla="*/ 7810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793750 w 971550"/>
                  <a:gd name="connsiteY5" fmla="*/ 714375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1550"/>
                  <a:gd name="connsiteY0" fmla="*/ 0 h 962025"/>
                  <a:gd name="connsiteX1" fmla="*/ 0 w 971550"/>
                  <a:gd name="connsiteY1" fmla="*/ 720725 h 962025"/>
                  <a:gd name="connsiteX2" fmla="*/ 139700 w 971550"/>
                  <a:gd name="connsiteY2" fmla="*/ 962025 h 962025"/>
                  <a:gd name="connsiteX3" fmla="*/ 342900 w 971550"/>
                  <a:gd name="connsiteY3" fmla="*/ 644525 h 962025"/>
                  <a:gd name="connsiteX4" fmla="*/ 650875 w 971550"/>
                  <a:gd name="connsiteY4" fmla="*/ 958850 h 962025"/>
                  <a:gd name="connsiteX5" fmla="*/ 777875 w 971550"/>
                  <a:gd name="connsiteY5" fmla="*/ 742950 h 962025"/>
                  <a:gd name="connsiteX6" fmla="*/ 971550 w 971550"/>
                  <a:gd name="connsiteY6" fmla="*/ 866775 h 962025"/>
                  <a:gd name="connsiteX7" fmla="*/ 438150 w 971550"/>
                  <a:gd name="connsiteY7" fmla="*/ 0 h 962025"/>
                  <a:gd name="connsiteX0" fmla="*/ 438150 w 974725"/>
                  <a:gd name="connsiteY0" fmla="*/ 0 h 962025"/>
                  <a:gd name="connsiteX1" fmla="*/ 0 w 974725"/>
                  <a:gd name="connsiteY1" fmla="*/ 720725 h 962025"/>
                  <a:gd name="connsiteX2" fmla="*/ 139700 w 974725"/>
                  <a:gd name="connsiteY2" fmla="*/ 962025 h 962025"/>
                  <a:gd name="connsiteX3" fmla="*/ 342900 w 974725"/>
                  <a:gd name="connsiteY3" fmla="*/ 644525 h 962025"/>
                  <a:gd name="connsiteX4" fmla="*/ 650875 w 974725"/>
                  <a:gd name="connsiteY4" fmla="*/ 958850 h 962025"/>
                  <a:gd name="connsiteX5" fmla="*/ 777875 w 974725"/>
                  <a:gd name="connsiteY5" fmla="*/ 742950 h 962025"/>
                  <a:gd name="connsiteX6" fmla="*/ 974725 w 974725"/>
                  <a:gd name="connsiteY6" fmla="*/ 863600 h 962025"/>
                  <a:gd name="connsiteX7" fmla="*/ 438150 w 974725"/>
                  <a:gd name="connsiteY7" fmla="*/ 0 h 962025"/>
                  <a:gd name="connsiteX0" fmla="*/ 447675 w 984250"/>
                  <a:gd name="connsiteY0" fmla="*/ 0 h 962025"/>
                  <a:gd name="connsiteX1" fmla="*/ 0 w 984250"/>
                  <a:gd name="connsiteY1" fmla="*/ 715962 h 962025"/>
                  <a:gd name="connsiteX2" fmla="*/ 149225 w 984250"/>
                  <a:gd name="connsiteY2" fmla="*/ 962025 h 962025"/>
                  <a:gd name="connsiteX3" fmla="*/ 352425 w 984250"/>
                  <a:gd name="connsiteY3" fmla="*/ 644525 h 962025"/>
                  <a:gd name="connsiteX4" fmla="*/ 660400 w 984250"/>
                  <a:gd name="connsiteY4" fmla="*/ 958850 h 962025"/>
                  <a:gd name="connsiteX5" fmla="*/ 787400 w 984250"/>
                  <a:gd name="connsiteY5" fmla="*/ 742950 h 962025"/>
                  <a:gd name="connsiteX6" fmla="*/ 984250 w 984250"/>
                  <a:gd name="connsiteY6" fmla="*/ 863600 h 962025"/>
                  <a:gd name="connsiteX7" fmla="*/ 447675 w 984250"/>
                  <a:gd name="connsiteY7" fmla="*/ 0 h 962025"/>
                  <a:gd name="connsiteX0" fmla="*/ 447675 w 989013"/>
                  <a:gd name="connsiteY0" fmla="*/ 0 h 962025"/>
                  <a:gd name="connsiteX1" fmla="*/ 0 w 989013"/>
                  <a:gd name="connsiteY1" fmla="*/ 715962 h 962025"/>
                  <a:gd name="connsiteX2" fmla="*/ 149225 w 989013"/>
                  <a:gd name="connsiteY2" fmla="*/ 962025 h 962025"/>
                  <a:gd name="connsiteX3" fmla="*/ 352425 w 989013"/>
                  <a:gd name="connsiteY3" fmla="*/ 644525 h 962025"/>
                  <a:gd name="connsiteX4" fmla="*/ 660400 w 989013"/>
                  <a:gd name="connsiteY4" fmla="*/ 958850 h 962025"/>
                  <a:gd name="connsiteX5" fmla="*/ 787400 w 989013"/>
                  <a:gd name="connsiteY5" fmla="*/ 742950 h 962025"/>
                  <a:gd name="connsiteX6" fmla="*/ 989013 w 989013"/>
                  <a:gd name="connsiteY6" fmla="*/ 858837 h 962025"/>
                  <a:gd name="connsiteX7" fmla="*/ 447675 w 989013"/>
                  <a:gd name="connsiteY7" fmla="*/ 0 h 962025"/>
                  <a:gd name="connsiteX0" fmla="*/ 452437 w 989013"/>
                  <a:gd name="connsiteY0" fmla="*/ 0 h 978694"/>
                  <a:gd name="connsiteX1" fmla="*/ 0 w 989013"/>
                  <a:gd name="connsiteY1" fmla="*/ 732631 h 978694"/>
                  <a:gd name="connsiteX2" fmla="*/ 149225 w 989013"/>
                  <a:gd name="connsiteY2" fmla="*/ 978694 h 978694"/>
                  <a:gd name="connsiteX3" fmla="*/ 352425 w 989013"/>
                  <a:gd name="connsiteY3" fmla="*/ 661194 h 978694"/>
                  <a:gd name="connsiteX4" fmla="*/ 660400 w 989013"/>
                  <a:gd name="connsiteY4" fmla="*/ 975519 h 978694"/>
                  <a:gd name="connsiteX5" fmla="*/ 787400 w 989013"/>
                  <a:gd name="connsiteY5" fmla="*/ 759619 h 978694"/>
                  <a:gd name="connsiteX6" fmla="*/ 989013 w 989013"/>
                  <a:gd name="connsiteY6" fmla="*/ 875506 h 978694"/>
                  <a:gd name="connsiteX7" fmla="*/ 452437 w 989013"/>
                  <a:gd name="connsiteY7" fmla="*/ 0 h 978694"/>
                  <a:gd name="connsiteX0" fmla="*/ 435768 w 989013"/>
                  <a:gd name="connsiteY0" fmla="*/ 0 h 854869"/>
                  <a:gd name="connsiteX1" fmla="*/ 0 w 989013"/>
                  <a:gd name="connsiteY1" fmla="*/ 608806 h 854869"/>
                  <a:gd name="connsiteX2" fmla="*/ 149225 w 989013"/>
                  <a:gd name="connsiteY2" fmla="*/ 854869 h 854869"/>
                  <a:gd name="connsiteX3" fmla="*/ 352425 w 989013"/>
                  <a:gd name="connsiteY3" fmla="*/ 537369 h 854869"/>
                  <a:gd name="connsiteX4" fmla="*/ 660400 w 989013"/>
                  <a:gd name="connsiteY4" fmla="*/ 851694 h 854869"/>
                  <a:gd name="connsiteX5" fmla="*/ 787400 w 989013"/>
                  <a:gd name="connsiteY5" fmla="*/ 635794 h 854869"/>
                  <a:gd name="connsiteX6" fmla="*/ 989013 w 989013"/>
                  <a:gd name="connsiteY6" fmla="*/ 751681 h 854869"/>
                  <a:gd name="connsiteX7" fmla="*/ 435768 w 989013"/>
                  <a:gd name="connsiteY7" fmla="*/ 0 h 854869"/>
                  <a:gd name="connsiteX0" fmla="*/ 447675 w 989013"/>
                  <a:gd name="connsiteY0" fmla="*/ 0 h 957262"/>
                  <a:gd name="connsiteX1" fmla="*/ 0 w 989013"/>
                  <a:gd name="connsiteY1" fmla="*/ 711199 h 957262"/>
                  <a:gd name="connsiteX2" fmla="*/ 149225 w 989013"/>
                  <a:gd name="connsiteY2" fmla="*/ 957262 h 957262"/>
                  <a:gd name="connsiteX3" fmla="*/ 352425 w 989013"/>
                  <a:gd name="connsiteY3" fmla="*/ 639762 h 957262"/>
                  <a:gd name="connsiteX4" fmla="*/ 660400 w 989013"/>
                  <a:gd name="connsiteY4" fmla="*/ 954087 h 957262"/>
                  <a:gd name="connsiteX5" fmla="*/ 787400 w 989013"/>
                  <a:gd name="connsiteY5" fmla="*/ 738187 h 957262"/>
                  <a:gd name="connsiteX6" fmla="*/ 989013 w 989013"/>
                  <a:gd name="connsiteY6" fmla="*/ 854074 h 957262"/>
                  <a:gd name="connsiteX7" fmla="*/ 447675 w 989013"/>
                  <a:gd name="connsiteY7" fmla="*/ 0 h 957262"/>
                  <a:gd name="connsiteX0" fmla="*/ 452438 w 989013"/>
                  <a:gd name="connsiteY0" fmla="*/ 0 h 962025"/>
                  <a:gd name="connsiteX1" fmla="*/ 0 w 989013"/>
                  <a:gd name="connsiteY1" fmla="*/ 715962 h 962025"/>
                  <a:gd name="connsiteX2" fmla="*/ 149225 w 989013"/>
                  <a:gd name="connsiteY2" fmla="*/ 962025 h 962025"/>
                  <a:gd name="connsiteX3" fmla="*/ 352425 w 989013"/>
                  <a:gd name="connsiteY3" fmla="*/ 644525 h 962025"/>
                  <a:gd name="connsiteX4" fmla="*/ 660400 w 989013"/>
                  <a:gd name="connsiteY4" fmla="*/ 958850 h 962025"/>
                  <a:gd name="connsiteX5" fmla="*/ 787400 w 989013"/>
                  <a:gd name="connsiteY5" fmla="*/ 742950 h 962025"/>
                  <a:gd name="connsiteX6" fmla="*/ 989013 w 989013"/>
                  <a:gd name="connsiteY6" fmla="*/ 858837 h 962025"/>
                  <a:gd name="connsiteX7" fmla="*/ 452438 w 989013"/>
                  <a:gd name="connsiteY7" fmla="*/ 0 h 962025"/>
                  <a:gd name="connsiteX0" fmla="*/ 452438 w 971585"/>
                  <a:gd name="connsiteY0" fmla="*/ 0 h 962025"/>
                  <a:gd name="connsiteX1" fmla="*/ 0 w 971585"/>
                  <a:gd name="connsiteY1" fmla="*/ 715962 h 962025"/>
                  <a:gd name="connsiteX2" fmla="*/ 149225 w 971585"/>
                  <a:gd name="connsiteY2" fmla="*/ 962025 h 962025"/>
                  <a:gd name="connsiteX3" fmla="*/ 352425 w 971585"/>
                  <a:gd name="connsiteY3" fmla="*/ 644525 h 962025"/>
                  <a:gd name="connsiteX4" fmla="*/ 660400 w 971585"/>
                  <a:gd name="connsiteY4" fmla="*/ 958850 h 962025"/>
                  <a:gd name="connsiteX5" fmla="*/ 787400 w 971585"/>
                  <a:gd name="connsiteY5" fmla="*/ 742950 h 962025"/>
                  <a:gd name="connsiteX6" fmla="*/ 971585 w 971585"/>
                  <a:gd name="connsiteY6" fmla="*/ 889125 h 962025"/>
                  <a:gd name="connsiteX7" fmla="*/ 452438 w 971585"/>
                  <a:gd name="connsiteY7" fmla="*/ 0 h 962025"/>
                  <a:gd name="connsiteX0" fmla="*/ 452438 w 989013"/>
                  <a:gd name="connsiteY0" fmla="*/ 0 h 962025"/>
                  <a:gd name="connsiteX1" fmla="*/ 0 w 989013"/>
                  <a:gd name="connsiteY1" fmla="*/ 715962 h 962025"/>
                  <a:gd name="connsiteX2" fmla="*/ 149225 w 989013"/>
                  <a:gd name="connsiteY2" fmla="*/ 962025 h 962025"/>
                  <a:gd name="connsiteX3" fmla="*/ 352425 w 989013"/>
                  <a:gd name="connsiteY3" fmla="*/ 644525 h 962025"/>
                  <a:gd name="connsiteX4" fmla="*/ 660400 w 989013"/>
                  <a:gd name="connsiteY4" fmla="*/ 958850 h 962025"/>
                  <a:gd name="connsiteX5" fmla="*/ 787400 w 989013"/>
                  <a:gd name="connsiteY5" fmla="*/ 742950 h 962025"/>
                  <a:gd name="connsiteX6" fmla="*/ 989013 w 989013"/>
                  <a:gd name="connsiteY6" fmla="*/ 845856 h 962025"/>
                  <a:gd name="connsiteX7" fmla="*/ 452438 w 989013"/>
                  <a:gd name="connsiteY7" fmla="*/ 0 h 962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013" h="962025">
                    <a:moveTo>
                      <a:pt x="452438" y="0"/>
                    </a:moveTo>
                    <a:lnTo>
                      <a:pt x="0" y="715962"/>
                    </a:lnTo>
                    <a:lnTo>
                      <a:pt x="149225" y="962025"/>
                    </a:lnTo>
                    <a:lnTo>
                      <a:pt x="352425" y="644525"/>
                    </a:lnTo>
                    <a:lnTo>
                      <a:pt x="660400" y="958850"/>
                    </a:lnTo>
                    <a:lnTo>
                      <a:pt x="787400" y="742950"/>
                    </a:lnTo>
                    <a:lnTo>
                      <a:pt x="989013" y="845856"/>
                    </a:lnTo>
                    <a:lnTo>
                      <a:pt x="45243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sp>
          <p:nvSpPr>
            <p:cNvPr id="129" name="Vrije vorm: vorm 128">
              <a:extLst>
                <a:ext uri="{FF2B5EF4-FFF2-40B4-BE49-F238E27FC236}">
                  <a16:creationId xmlns:a16="http://schemas.microsoft.com/office/drawing/2014/main" id="{D80C3963-C1F5-422C-8048-306C14B51A47}"/>
                </a:ext>
              </a:extLst>
            </p:cNvPr>
            <p:cNvSpPr/>
            <p:nvPr/>
          </p:nvSpPr>
          <p:spPr>
            <a:xfrm flipH="1">
              <a:off x="8378323" y="2366752"/>
              <a:ext cx="1923780" cy="925480"/>
            </a:xfrm>
            <a:custGeom>
              <a:avLst/>
              <a:gdLst>
                <a:gd name="connsiteX0" fmla="*/ 12700 w 1149350"/>
                <a:gd name="connsiteY0" fmla="*/ 549275 h 552450"/>
                <a:gd name="connsiteX1" fmla="*/ 1114425 w 1149350"/>
                <a:gd name="connsiteY1" fmla="*/ 552450 h 552450"/>
                <a:gd name="connsiteX2" fmla="*/ 1149350 w 1149350"/>
                <a:gd name="connsiteY2" fmla="*/ 463550 h 552450"/>
                <a:gd name="connsiteX3" fmla="*/ 1063625 w 1149350"/>
                <a:gd name="connsiteY3" fmla="*/ 447675 h 552450"/>
                <a:gd name="connsiteX4" fmla="*/ 1057275 w 1149350"/>
                <a:gd name="connsiteY4" fmla="*/ 339725 h 552450"/>
                <a:gd name="connsiteX5" fmla="*/ 955675 w 1149350"/>
                <a:gd name="connsiteY5" fmla="*/ 327025 h 552450"/>
                <a:gd name="connsiteX6" fmla="*/ 901700 w 1149350"/>
                <a:gd name="connsiteY6" fmla="*/ 209550 h 552450"/>
                <a:gd name="connsiteX7" fmla="*/ 898525 w 1149350"/>
                <a:gd name="connsiteY7" fmla="*/ 161925 h 552450"/>
                <a:gd name="connsiteX8" fmla="*/ 854075 w 1149350"/>
                <a:gd name="connsiteY8" fmla="*/ 165100 h 552450"/>
                <a:gd name="connsiteX9" fmla="*/ 742950 w 1149350"/>
                <a:gd name="connsiteY9" fmla="*/ 0 h 552450"/>
                <a:gd name="connsiteX10" fmla="*/ 549275 w 1149350"/>
                <a:gd name="connsiteY10" fmla="*/ 95250 h 552450"/>
                <a:gd name="connsiteX11" fmla="*/ 466725 w 1149350"/>
                <a:gd name="connsiteY11" fmla="*/ 85725 h 552450"/>
                <a:gd name="connsiteX12" fmla="*/ 444500 w 1149350"/>
                <a:gd name="connsiteY12" fmla="*/ 174625 h 552450"/>
                <a:gd name="connsiteX13" fmla="*/ 222250 w 1149350"/>
                <a:gd name="connsiteY13" fmla="*/ 187325 h 552450"/>
                <a:gd name="connsiteX14" fmla="*/ 171450 w 1149350"/>
                <a:gd name="connsiteY14" fmla="*/ 406400 h 552450"/>
                <a:gd name="connsiteX15" fmla="*/ 101600 w 1149350"/>
                <a:gd name="connsiteY15" fmla="*/ 412750 h 552450"/>
                <a:gd name="connsiteX16" fmla="*/ 98425 w 1149350"/>
                <a:gd name="connsiteY16" fmla="*/ 463550 h 552450"/>
                <a:gd name="connsiteX17" fmla="*/ 0 w 1149350"/>
                <a:gd name="connsiteY17" fmla="*/ 473075 h 552450"/>
                <a:gd name="connsiteX18" fmla="*/ 12700 w 1149350"/>
                <a:gd name="connsiteY18" fmla="*/ 549275 h 552450"/>
                <a:gd name="connsiteX0" fmla="*/ 12700 w 1149350"/>
                <a:gd name="connsiteY0" fmla="*/ 552907 h 556082"/>
                <a:gd name="connsiteX1" fmla="*/ 1114425 w 1149350"/>
                <a:gd name="connsiteY1" fmla="*/ 556082 h 556082"/>
                <a:gd name="connsiteX2" fmla="*/ 1149350 w 1149350"/>
                <a:gd name="connsiteY2" fmla="*/ 467182 h 556082"/>
                <a:gd name="connsiteX3" fmla="*/ 1063625 w 1149350"/>
                <a:gd name="connsiteY3" fmla="*/ 451307 h 556082"/>
                <a:gd name="connsiteX4" fmla="*/ 1057275 w 1149350"/>
                <a:gd name="connsiteY4" fmla="*/ 343357 h 556082"/>
                <a:gd name="connsiteX5" fmla="*/ 955675 w 1149350"/>
                <a:gd name="connsiteY5" fmla="*/ 330657 h 556082"/>
                <a:gd name="connsiteX6" fmla="*/ 901700 w 1149350"/>
                <a:gd name="connsiteY6" fmla="*/ 213182 h 556082"/>
                <a:gd name="connsiteX7" fmla="*/ 898525 w 1149350"/>
                <a:gd name="connsiteY7" fmla="*/ 165557 h 556082"/>
                <a:gd name="connsiteX8" fmla="*/ 854075 w 1149350"/>
                <a:gd name="connsiteY8" fmla="*/ 168732 h 556082"/>
                <a:gd name="connsiteX9" fmla="*/ 742950 w 1149350"/>
                <a:gd name="connsiteY9" fmla="*/ 3632 h 556082"/>
                <a:gd name="connsiteX10" fmla="*/ 549275 w 1149350"/>
                <a:gd name="connsiteY10" fmla="*/ 98882 h 556082"/>
                <a:gd name="connsiteX11" fmla="*/ 466725 w 1149350"/>
                <a:gd name="connsiteY11" fmla="*/ 89357 h 556082"/>
                <a:gd name="connsiteX12" fmla="*/ 444500 w 1149350"/>
                <a:gd name="connsiteY12" fmla="*/ 178257 h 556082"/>
                <a:gd name="connsiteX13" fmla="*/ 222250 w 1149350"/>
                <a:gd name="connsiteY13" fmla="*/ 190957 h 556082"/>
                <a:gd name="connsiteX14" fmla="*/ 171450 w 1149350"/>
                <a:gd name="connsiteY14" fmla="*/ 410032 h 556082"/>
                <a:gd name="connsiteX15" fmla="*/ 101600 w 1149350"/>
                <a:gd name="connsiteY15" fmla="*/ 416382 h 556082"/>
                <a:gd name="connsiteX16" fmla="*/ 98425 w 1149350"/>
                <a:gd name="connsiteY16" fmla="*/ 467182 h 556082"/>
                <a:gd name="connsiteX17" fmla="*/ 0 w 1149350"/>
                <a:gd name="connsiteY17" fmla="*/ 476707 h 556082"/>
                <a:gd name="connsiteX18" fmla="*/ 12700 w 1149350"/>
                <a:gd name="connsiteY18" fmla="*/ 552907 h 556082"/>
                <a:gd name="connsiteX0" fmla="*/ 12700 w 1149350"/>
                <a:gd name="connsiteY0" fmla="*/ 562126 h 565301"/>
                <a:gd name="connsiteX1" fmla="*/ 1114425 w 1149350"/>
                <a:gd name="connsiteY1" fmla="*/ 565301 h 565301"/>
                <a:gd name="connsiteX2" fmla="*/ 1149350 w 1149350"/>
                <a:gd name="connsiteY2" fmla="*/ 476401 h 565301"/>
                <a:gd name="connsiteX3" fmla="*/ 1063625 w 1149350"/>
                <a:gd name="connsiteY3" fmla="*/ 460526 h 565301"/>
                <a:gd name="connsiteX4" fmla="*/ 1057275 w 1149350"/>
                <a:gd name="connsiteY4" fmla="*/ 352576 h 565301"/>
                <a:gd name="connsiteX5" fmla="*/ 955675 w 1149350"/>
                <a:gd name="connsiteY5" fmla="*/ 339876 h 565301"/>
                <a:gd name="connsiteX6" fmla="*/ 901700 w 1149350"/>
                <a:gd name="connsiteY6" fmla="*/ 222401 h 565301"/>
                <a:gd name="connsiteX7" fmla="*/ 898525 w 1149350"/>
                <a:gd name="connsiteY7" fmla="*/ 174776 h 565301"/>
                <a:gd name="connsiteX8" fmla="*/ 854075 w 1149350"/>
                <a:gd name="connsiteY8" fmla="*/ 177951 h 565301"/>
                <a:gd name="connsiteX9" fmla="*/ 736600 w 1149350"/>
                <a:gd name="connsiteY9" fmla="*/ 3326 h 565301"/>
                <a:gd name="connsiteX10" fmla="*/ 549275 w 1149350"/>
                <a:gd name="connsiteY10" fmla="*/ 108101 h 565301"/>
                <a:gd name="connsiteX11" fmla="*/ 466725 w 1149350"/>
                <a:gd name="connsiteY11" fmla="*/ 98576 h 565301"/>
                <a:gd name="connsiteX12" fmla="*/ 444500 w 1149350"/>
                <a:gd name="connsiteY12" fmla="*/ 187476 h 565301"/>
                <a:gd name="connsiteX13" fmla="*/ 222250 w 1149350"/>
                <a:gd name="connsiteY13" fmla="*/ 200176 h 565301"/>
                <a:gd name="connsiteX14" fmla="*/ 171450 w 1149350"/>
                <a:gd name="connsiteY14" fmla="*/ 419251 h 565301"/>
                <a:gd name="connsiteX15" fmla="*/ 101600 w 1149350"/>
                <a:gd name="connsiteY15" fmla="*/ 425601 h 565301"/>
                <a:gd name="connsiteX16" fmla="*/ 98425 w 1149350"/>
                <a:gd name="connsiteY16" fmla="*/ 476401 h 565301"/>
                <a:gd name="connsiteX17" fmla="*/ 0 w 1149350"/>
                <a:gd name="connsiteY17" fmla="*/ 485926 h 565301"/>
                <a:gd name="connsiteX18" fmla="*/ 12700 w 1149350"/>
                <a:gd name="connsiteY18" fmla="*/ 562126 h 565301"/>
                <a:gd name="connsiteX0" fmla="*/ 12700 w 1149350"/>
                <a:gd name="connsiteY0" fmla="*/ 564721 h 567896"/>
                <a:gd name="connsiteX1" fmla="*/ 1114425 w 1149350"/>
                <a:gd name="connsiteY1" fmla="*/ 567896 h 567896"/>
                <a:gd name="connsiteX2" fmla="*/ 1149350 w 1149350"/>
                <a:gd name="connsiteY2" fmla="*/ 478996 h 567896"/>
                <a:gd name="connsiteX3" fmla="*/ 1063625 w 1149350"/>
                <a:gd name="connsiteY3" fmla="*/ 463121 h 567896"/>
                <a:gd name="connsiteX4" fmla="*/ 1057275 w 1149350"/>
                <a:gd name="connsiteY4" fmla="*/ 355171 h 567896"/>
                <a:gd name="connsiteX5" fmla="*/ 955675 w 1149350"/>
                <a:gd name="connsiteY5" fmla="*/ 342471 h 567896"/>
                <a:gd name="connsiteX6" fmla="*/ 901700 w 1149350"/>
                <a:gd name="connsiteY6" fmla="*/ 224996 h 567896"/>
                <a:gd name="connsiteX7" fmla="*/ 898525 w 1149350"/>
                <a:gd name="connsiteY7" fmla="*/ 177371 h 567896"/>
                <a:gd name="connsiteX8" fmla="*/ 854075 w 1149350"/>
                <a:gd name="connsiteY8" fmla="*/ 180546 h 567896"/>
                <a:gd name="connsiteX9" fmla="*/ 736600 w 1149350"/>
                <a:gd name="connsiteY9" fmla="*/ 5921 h 567896"/>
                <a:gd name="connsiteX10" fmla="*/ 549275 w 1149350"/>
                <a:gd name="connsiteY10" fmla="*/ 110696 h 567896"/>
                <a:gd name="connsiteX11" fmla="*/ 466725 w 1149350"/>
                <a:gd name="connsiteY11" fmla="*/ 101171 h 567896"/>
                <a:gd name="connsiteX12" fmla="*/ 444500 w 1149350"/>
                <a:gd name="connsiteY12" fmla="*/ 190071 h 567896"/>
                <a:gd name="connsiteX13" fmla="*/ 222250 w 1149350"/>
                <a:gd name="connsiteY13" fmla="*/ 202771 h 567896"/>
                <a:gd name="connsiteX14" fmla="*/ 171450 w 1149350"/>
                <a:gd name="connsiteY14" fmla="*/ 421846 h 567896"/>
                <a:gd name="connsiteX15" fmla="*/ 101600 w 1149350"/>
                <a:gd name="connsiteY15" fmla="*/ 428196 h 567896"/>
                <a:gd name="connsiteX16" fmla="*/ 98425 w 1149350"/>
                <a:gd name="connsiteY16" fmla="*/ 478996 h 567896"/>
                <a:gd name="connsiteX17" fmla="*/ 0 w 1149350"/>
                <a:gd name="connsiteY17" fmla="*/ 488521 h 567896"/>
                <a:gd name="connsiteX18" fmla="*/ 12700 w 1149350"/>
                <a:gd name="connsiteY18" fmla="*/ 564721 h 567896"/>
                <a:gd name="connsiteX0" fmla="*/ 12700 w 1149350"/>
                <a:gd name="connsiteY0" fmla="*/ 566699 h 569874"/>
                <a:gd name="connsiteX1" fmla="*/ 1114425 w 1149350"/>
                <a:gd name="connsiteY1" fmla="*/ 569874 h 569874"/>
                <a:gd name="connsiteX2" fmla="*/ 1149350 w 1149350"/>
                <a:gd name="connsiteY2" fmla="*/ 480974 h 569874"/>
                <a:gd name="connsiteX3" fmla="*/ 1063625 w 1149350"/>
                <a:gd name="connsiteY3" fmla="*/ 465099 h 569874"/>
                <a:gd name="connsiteX4" fmla="*/ 1057275 w 1149350"/>
                <a:gd name="connsiteY4" fmla="*/ 357149 h 569874"/>
                <a:gd name="connsiteX5" fmla="*/ 955675 w 1149350"/>
                <a:gd name="connsiteY5" fmla="*/ 344449 h 569874"/>
                <a:gd name="connsiteX6" fmla="*/ 901700 w 1149350"/>
                <a:gd name="connsiteY6" fmla="*/ 226974 h 569874"/>
                <a:gd name="connsiteX7" fmla="*/ 898525 w 1149350"/>
                <a:gd name="connsiteY7" fmla="*/ 179349 h 569874"/>
                <a:gd name="connsiteX8" fmla="*/ 854075 w 1149350"/>
                <a:gd name="connsiteY8" fmla="*/ 182524 h 569874"/>
                <a:gd name="connsiteX9" fmla="*/ 736600 w 1149350"/>
                <a:gd name="connsiteY9" fmla="*/ 7899 h 569874"/>
                <a:gd name="connsiteX10" fmla="*/ 549275 w 1149350"/>
                <a:gd name="connsiteY10" fmla="*/ 112674 h 569874"/>
                <a:gd name="connsiteX11" fmla="*/ 466725 w 1149350"/>
                <a:gd name="connsiteY11" fmla="*/ 103149 h 569874"/>
                <a:gd name="connsiteX12" fmla="*/ 444500 w 1149350"/>
                <a:gd name="connsiteY12" fmla="*/ 192049 h 569874"/>
                <a:gd name="connsiteX13" fmla="*/ 222250 w 1149350"/>
                <a:gd name="connsiteY13" fmla="*/ 204749 h 569874"/>
                <a:gd name="connsiteX14" fmla="*/ 171450 w 1149350"/>
                <a:gd name="connsiteY14" fmla="*/ 423824 h 569874"/>
                <a:gd name="connsiteX15" fmla="*/ 101600 w 1149350"/>
                <a:gd name="connsiteY15" fmla="*/ 430174 h 569874"/>
                <a:gd name="connsiteX16" fmla="*/ 98425 w 1149350"/>
                <a:gd name="connsiteY16" fmla="*/ 480974 h 569874"/>
                <a:gd name="connsiteX17" fmla="*/ 0 w 1149350"/>
                <a:gd name="connsiteY17" fmla="*/ 490499 h 569874"/>
                <a:gd name="connsiteX18" fmla="*/ 12700 w 1149350"/>
                <a:gd name="connsiteY18" fmla="*/ 566699 h 569874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4630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57496"/>
                <a:gd name="connsiteY0" fmla="*/ 563780 h 566955"/>
                <a:gd name="connsiteX1" fmla="*/ 1114425 w 1157496"/>
                <a:gd name="connsiteY1" fmla="*/ 566955 h 566955"/>
                <a:gd name="connsiteX2" fmla="*/ 1149350 w 1157496"/>
                <a:gd name="connsiteY2" fmla="*/ 446305 h 566955"/>
                <a:gd name="connsiteX3" fmla="*/ 1063625 w 1157496"/>
                <a:gd name="connsiteY3" fmla="*/ 462180 h 566955"/>
                <a:gd name="connsiteX4" fmla="*/ 1057275 w 1157496"/>
                <a:gd name="connsiteY4" fmla="*/ 354230 h 566955"/>
                <a:gd name="connsiteX5" fmla="*/ 955675 w 1157496"/>
                <a:gd name="connsiteY5" fmla="*/ 341530 h 566955"/>
                <a:gd name="connsiteX6" fmla="*/ 901700 w 1157496"/>
                <a:gd name="connsiteY6" fmla="*/ 224055 h 566955"/>
                <a:gd name="connsiteX7" fmla="*/ 898525 w 1157496"/>
                <a:gd name="connsiteY7" fmla="*/ 176430 h 566955"/>
                <a:gd name="connsiteX8" fmla="*/ 854075 w 1157496"/>
                <a:gd name="connsiteY8" fmla="*/ 179605 h 566955"/>
                <a:gd name="connsiteX9" fmla="*/ 765175 w 1157496"/>
                <a:gd name="connsiteY9" fmla="*/ 8155 h 566955"/>
                <a:gd name="connsiteX10" fmla="*/ 549275 w 1157496"/>
                <a:gd name="connsiteY10" fmla="*/ 109755 h 566955"/>
                <a:gd name="connsiteX11" fmla="*/ 466725 w 1157496"/>
                <a:gd name="connsiteY11" fmla="*/ 100230 h 566955"/>
                <a:gd name="connsiteX12" fmla="*/ 444500 w 1157496"/>
                <a:gd name="connsiteY12" fmla="*/ 189130 h 566955"/>
                <a:gd name="connsiteX13" fmla="*/ 222250 w 1157496"/>
                <a:gd name="connsiteY13" fmla="*/ 201830 h 566955"/>
                <a:gd name="connsiteX14" fmla="*/ 171450 w 1157496"/>
                <a:gd name="connsiteY14" fmla="*/ 420905 h 566955"/>
                <a:gd name="connsiteX15" fmla="*/ 101600 w 1157496"/>
                <a:gd name="connsiteY15" fmla="*/ 427255 h 566955"/>
                <a:gd name="connsiteX16" fmla="*/ 98425 w 1157496"/>
                <a:gd name="connsiteY16" fmla="*/ 478055 h 566955"/>
                <a:gd name="connsiteX17" fmla="*/ 0 w 1157496"/>
                <a:gd name="connsiteY17" fmla="*/ 487580 h 566955"/>
                <a:gd name="connsiteX18" fmla="*/ 12700 w 1157496"/>
                <a:gd name="connsiteY18" fmla="*/ 563780 h 566955"/>
                <a:gd name="connsiteX0" fmla="*/ 12700 w 1157496"/>
                <a:gd name="connsiteY0" fmla="*/ 563780 h 566955"/>
                <a:gd name="connsiteX1" fmla="*/ 1114425 w 1157496"/>
                <a:gd name="connsiteY1" fmla="*/ 566955 h 566955"/>
                <a:gd name="connsiteX2" fmla="*/ 1149350 w 1157496"/>
                <a:gd name="connsiteY2" fmla="*/ 446305 h 566955"/>
                <a:gd name="connsiteX3" fmla="*/ 1063625 w 1157496"/>
                <a:gd name="connsiteY3" fmla="*/ 462180 h 566955"/>
                <a:gd name="connsiteX4" fmla="*/ 1057275 w 1157496"/>
                <a:gd name="connsiteY4" fmla="*/ 354230 h 566955"/>
                <a:gd name="connsiteX5" fmla="*/ 955675 w 1157496"/>
                <a:gd name="connsiteY5" fmla="*/ 341530 h 566955"/>
                <a:gd name="connsiteX6" fmla="*/ 901700 w 1157496"/>
                <a:gd name="connsiteY6" fmla="*/ 224055 h 566955"/>
                <a:gd name="connsiteX7" fmla="*/ 898525 w 1157496"/>
                <a:gd name="connsiteY7" fmla="*/ 176430 h 566955"/>
                <a:gd name="connsiteX8" fmla="*/ 854075 w 1157496"/>
                <a:gd name="connsiteY8" fmla="*/ 179605 h 566955"/>
                <a:gd name="connsiteX9" fmla="*/ 765175 w 1157496"/>
                <a:gd name="connsiteY9" fmla="*/ 8155 h 566955"/>
                <a:gd name="connsiteX10" fmla="*/ 549275 w 1157496"/>
                <a:gd name="connsiteY10" fmla="*/ 109755 h 566955"/>
                <a:gd name="connsiteX11" fmla="*/ 466725 w 1157496"/>
                <a:gd name="connsiteY11" fmla="*/ 100230 h 566955"/>
                <a:gd name="connsiteX12" fmla="*/ 444500 w 1157496"/>
                <a:gd name="connsiteY12" fmla="*/ 189130 h 566955"/>
                <a:gd name="connsiteX13" fmla="*/ 222250 w 1157496"/>
                <a:gd name="connsiteY13" fmla="*/ 201830 h 566955"/>
                <a:gd name="connsiteX14" fmla="*/ 171450 w 1157496"/>
                <a:gd name="connsiteY14" fmla="*/ 420905 h 566955"/>
                <a:gd name="connsiteX15" fmla="*/ 101600 w 1157496"/>
                <a:gd name="connsiteY15" fmla="*/ 427255 h 566955"/>
                <a:gd name="connsiteX16" fmla="*/ 98425 w 1157496"/>
                <a:gd name="connsiteY16" fmla="*/ 478055 h 566955"/>
                <a:gd name="connsiteX17" fmla="*/ 0 w 1157496"/>
                <a:gd name="connsiteY17" fmla="*/ 487580 h 566955"/>
                <a:gd name="connsiteX18" fmla="*/ 12700 w 1157496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3515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3515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933450 w 1159819"/>
                <a:gd name="connsiteY8" fmla="*/ 81180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44550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44550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73125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87312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682625 w 1159819"/>
                <a:gd name="connsiteY8" fmla="*/ 196491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12800 w 1159819"/>
                <a:gd name="connsiteY7" fmla="*/ 221891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11225 w 1159819"/>
                <a:gd name="connsiteY6" fmla="*/ 2314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78513 h 581688"/>
                <a:gd name="connsiteX1" fmla="*/ 1114425 w 1159819"/>
                <a:gd name="connsiteY1" fmla="*/ 581688 h 581688"/>
                <a:gd name="connsiteX2" fmla="*/ 1152525 w 1159819"/>
                <a:gd name="connsiteY2" fmla="*/ 483263 h 581688"/>
                <a:gd name="connsiteX3" fmla="*/ 1063625 w 1159819"/>
                <a:gd name="connsiteY3" fmla="*/ 476913 h 581688"/>
                <a:gd name="connsiteX4" fmla="*/ 1060450 w 1159819"/>
                <a:gd name="connsiteY4" fmla="*/ 375313 h 581688"/>
                <a:gd name="connsiteX5" fmla="*/ 955675 w 1159819"/>
                <a:gd name="connsiteY5" fmla="*/ 356263 h 581688"/>
                <a:gd name="connsiteX6" fmla="*/ 911225 w 1159819"/>
                <a:gd name="connsiteY6" fmla="*/ 213388 h 581688"/>
                <a:gd name="connsiteX7" fmla="*/ 854075 w 1159819"/>
                <a:gd name="connsiteY7" fmla="*/ 200688 h 581688"/>
                <a:gd name="connsiteX8" fmla="*/ 841375 w 1159819"/>
                <a:gd name="connsiteY8" fmla="*/ 118138 h 581688"/>
                <a:gd name="connsiteX9" fmla="*/ 730250 w 1159819"/>
                <a:gd name="connsiteY9" fmla="*/ 7013 h 581688"/>
                <a:gd name="connsiteX10" fmla="*/ 549275 w 1159819"/>
                <a:gd name="connsiteY10" fmla="*/ 124488 h 581688"/>
                <a:gd name="connsiteX11" fmla="*/ 466725 w 1159819"/>
                <a:gd name="connsiteY11" fmla="*/ 114963 h 581688"/>
                <a:gd name="connsiteX12" fmla="*/ 444500 w 1159819"/>
                <a:gd name="connsiteY12" fmla="*/ 203863 h 581688"/>
                <a:gd name="connsiteX13" fmla="*/ 222250 w 1159819"/>
                <a:gd name="connsiteY13" fmla="*/ 216563 h 581688"/>
                <a:gd name="connsiteX14" fmla="*/ 171450 w 1159819"/>
                <a:gd name="connsiteY14" fmla="*/ 435638 h 581688"/>
                <a:gd name="connsiteX15" fmla="*/ 101600 w 1159819"/>
                <a:gd name="connsiteY15" fmla="*/ 441988 h 581688"/>
                <a:gd name="connsiteX16" fmla="*/ 98425 w 1159819"/>
                <a:gd name="connsiteY16" fmla="*/ 492788 h 581688"/>
                <a:gd name="connsiteX17" fmla="*/ 0 w 1159819"/>
                <a:gd name="connsiteY17" fmla="*/ 502313 h 581688"/>
                <a:gd name="connsiteX18" fmla="*/ 12700 w 1159819"/>
                <a:gd name="connsiteY18" fmla="*/ 578513 h 581688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841375 w 1159819"/>
                <a:gd name="connsiteY8" fmla="*/ 117115 h 580665"/>
                <a:gd name="connsiteX9" fmla="*/ 730250 w 1159819"/>
                <a:gd name="connsiteY9" fmla="*/ 5990 h 580665"/>
                <a:gd name="connsiteX10" fmla="*/ 549275 w 1159819"/>
                <a:gd name="connsiteY10" fmla="*/ 123465 h 580665"/>
                <a:gd name="connsiteX11" fmla="*/ 466725 w 1159819"/>
                <a:gd name="connsiteY11" fmla="*/ 113940 h 580665"/>
                <a:gd name="connsiteX12" fmla="*/ 444500 w 1159819"/>
                <a:gd name="connsiteY12" fmla="*/ 202840 h 580665"/>
                <a:gd name="connsiteX13" fmla="*/ 222250 w 1159819"/>
                <a:gd name="connsiteY13" fmla="*/ 215540 h 580665"/>
                <a:gd name="connsiteX14" fmla="*/ 171450 w 1159819"/>
                <a:gd name="connsiteY14" fmla="*/ 434615 h 580665"/>
                <a:gd name="connsiteX15" fmla="*/ 101600 w 1159819"/>
                <a:gd name="connsiteY15" fmla="*/ 440965 h 580665"/>
                <a:gd name="connsiteX16" fmla="*/ 98425 w 1159819"/>
                <a:gd name="connsiteY16" fmla="*/ 491765 h 580665"/>
                <a:gd name="connsiteX17" fmla="*/ 0 w 1159819"/>
                <a:gd name="connsiteY17" fmla="*/ 501290 h 580665"/>
                <a:gd name="connsiteX18" fmla="*/ 12700 w 1159819"/>
                <a:gd name="connsiteY18" fmla="*/ 577490 h 580665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730250 w 1159819"/>
                <a:gd name="connsiteY8" fmla="*/ 5990 h 580665"/>
                <a:gd name="connsiteX9" fmla="*/ 549275 w 1159819"/>
                <a:gd name="connsiteY9" fmla="*/ 123465 h 580665"/>
                <a:gd name="connsiteX10" fmla="*/ 466725 w 1159819"/>
                <a:gd name="connsiteY10" fmla="*/ 113940 h 580665"/>
                <a:gd name="connsiteX11" fmla="*/ 444500 w 1159819"/>
                <a:gd name="connsiteY11" fmla="*/ 202840 h 580665"/>
                <a:gd name="connsiteX12" fmla="*/ 222250 w 1159819"/>
                <a:gd name="connsiteY12" fmla="*/ 215540 h 580665"/>
                <a:gd name="connsiteX13" fmla="*/ 171450 w 1159819"/>
                <a:gd name="connsiteY13" fmla="*/ 434615 h 580665"/>
                <a:gd name="connsiteX14" fmla="*/ 101600 w 1159819"/>
                <a:gd name="connsiteY14" fmla="*/ 440965 h 580665"/>
                <a:gd name="connsiteX15" fmla="*/ 98425 w 1159819"/>
                <a:gd name="connsiteY15" fmla="*/ 491765 h 580665"/>
                <a:gd name="connsiteX16" fmla="*/ 0 w 1159819"/>
                <a:gd name="connsiteY16" fmla="*/ 501290 h 580665"/>
                <a:gd name="connsiteX17" fmla="*/ 12700 w 1159819"/>
                <a:gd name="connsiteY17" fmla="*/ 577490 h 580665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730250 w 1159819"/>
                <a:gd name="connsiteY8" fmla="*/ 5990 h 580665"/>
                <a:gd name="connsiteX9" fmla="*/ 549275 w 1159819"/>
                <a:gd name="connsiteY9" fmla="*/ 123465 h 580665"/>
                <a:gd name="connsiteX10" fmla="*/ 466725 w 1159819"/>
                <a:gd name="connsiteY10" fmla="*/ 113940 h 580665"/>
                <a:gd name="connsiteX11" fmla="*/ 444500 w 1159819"/>
                <a:gd name="connsiteY11" fmla="*/ 202840 h 580665"/>
                <a:gd name="connsiteX12" fmla="*/ 222250 w 1159819"/>
                <a:gd name="connsiteY12" fmla="*/ 215540 h 580665"/>
                <a:gd name="connsiteX13" fmla="*/ 171450 w 1159819"/>
                <a:gd name="connsiteY13" fmla="*/ 434615 h 580665"/>
                <a:gd name="connsiteX14" fmla="*/ 101600 w 1159819"/>
                <a:gd name="connsiteY14" fmla="*/ 440965 h 580665"/>
                <a:gd name="connsiteX15" fmla="*/ 98425 w 1159819"/>
                <a:gd name="connsiteY15" fmla="*/ 491765 h 580665"/>
                <a:gd name="connsiteX16" fmla="*/ 0 w 1159819"/>
                <a:gd name="connsiteY16" fmla="*/ 501290 h 580665"/>
                <a:gd name="connsiteX17" fmla="*/ 12700 w 1159819"/>
                <a:gd name="connsiteY17" fmla="*/ 577490 h 580665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461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461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0027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0027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0095" h="562902">
                  <a:moveTo>
                    <a:pt x="22976" y="559727"/>
                  </a:moveTo>
                  <a:lnTo>
                    <a:pt x="1124701" y="562902"/>
                  </a:lnTo>
                  <a:cubicBezTo>
                    <a:pt x="1174443" y="539619"/>
                    <a:pt x="1176559" y="519510"/>
                    <a:pt x="1162801" y="464477"/>
                  </a:cubicBezTo>
                  <a:cubicBezTo>
                    <a:pt x="1134226" y="428494"/>
                    <a:pt x="1102476" y="452835"/>
                    <a:pt x="1073901" y="458127"/>
                  </a:cubicBezTo>
                  <a:cubicBezTo>
                    <a:pt x="1106709" y="406269"/>
                    <a:pt x="1114118" y="398860"/>
                    <a:pt x="1070726" y="356527"/>
                  </a:cubicBezTo>
                  <a:cubicBezTo>
                    <a:pt x="1036859" y="314194"/>
                    <a:pt x="999818" y="341710"/>
                    <a:pt x="965951" y="337477"/>
                  </a:cubicBezTo>
                  <a:cubicBezTo>
                    <a:pt x="998759" y="263394"/>
                    <a:pt x="980768" y="205185"/>
                    <a:pt x="921501" y="194602"/>
                  </a:cubicBezTo>
                  <a:cubicBezTo>
                    <a:pt x="920443" y="178727"/>
                    <a:pt x="900334" y="181902"/>
                    <a:pt x="864351" y="181902"/>
                  </a:cubicBezTo>
                  <a:cubicBezTo>
                    <a:pt x="881813" y="137981"/>
                    <a:pt x="899276" y="48552"/>
                    <a:pt x="743701" y="7277"/>
                  </a:cubicBezTo>
                  <a:cubicBezTo>
                    <a:pt x="596593" y="-21298"/>
                    <a:pt x="551084" y="39027"/>
                    <a:pt x="559551" y="105702"/>
                  </a:cubicBezTo>
                  <a:cubicBezTo>
                    <a:pt x="529918" y="98294"/>
                    <a:pt x="538384" y="65485"/>
                    <a:pt x="483351" y="93002"/>
                  </a:cubicBezTo>
                  <a:cubicBezTo>
                    <a:pt x="436784" y="120519"/>
                    <a:pt x="460068" y="151210"/>
                    <a:pt x="454776" y="185077"/>
                  </a:cubicBezTo>
                  <a:cubicBezTo>
                    <a:pt x="406093" y="138510"/>
                    <a:pt x="379634" y="66544"/>
                    <a:pt x="232526" y="188252"/>
                  </a:cubicBezTo>
                  <a:cubicBezTo>
                    <a:pt x="148918" y="299377"/>
                    <a:pt x="179609" y="343827"/>
                    <a:pt x="181726" y="416852"/>
                  </a:cubicBezTo>
                  <a:cubicBezTo>
                    <a:pt x="139393" y="387219"/>
                    <a:pt x="135159" y="417910"/>
                    <a:pt x="111876" y="420027"/>
                  </a:cubicBezTo>
                  <a:cubicBezTo>
                    <a:pt x="110818" y="436960"/>
                    <a:pt x="100234" y="444369"/>
                    <a:pt x="108701" y="474002"/>
                  </a:cubicBezTo>
                  <a:cubicBezTo>
                    <a:pt x="69543" y="464477"/>
                    <a:pt x="46259" y="439077"/>
                    <a:pt x="10276" y="483527"/>
                  </a:cubicBezTo>
                  <a:cubicBezTo>
                    <a:pt x="-17241" y="531152"/>
                    <a:pt x="18743" y="534327"/>
                    <a:pt x="22976" y="559727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30" name="Vrije vorm: vorm 129">
              <a:extLst>
                <a:ext uri="{FF2B5EF4-FFF2-40B4-BE49-F238E27FC236}">
                  <a16:creationId xmlns:a16="http://schemas.microsoft.com/office/drawing/2014/main" id="{DFBA6DF2-E4D0-4D72-A416-F1742AF8A54D}"/>
                </a:ext>
              </a:extLst>
            </p:cNvPr>
            <p:cNvSpPr/>
            <p:nvPr/>
          </p:nvSpPr>
          <p:spPr>
            <a:xfrm flipH="1">
              <a:off x="9796734" y="2717012"/>
              <a:ext cx="1744135" cy="839057"/>
            </a:xfrm>
            <a:custGeom>
              <a:avLst/>
              <a:gdLst>
                <a:gd name="connsiteX0" fmla="*/ 12700 w 1149350"/>
                <a:gd name="connsiteY0" fmla="*/ 549275 h 552450"/>
                <a:gd name="connsiteX1" fmla="*/ 1114425 w 1149350"/>
                <a:gd name="connsiteY1" fmla="*/ 552450 h 552450"/>
                <a:gd name="connsiteX2" fmla="*/ 1149350 w 1149350"/>
                <a:gd name="connsiteY2" fmla="*/ 463550 h 552450"/>
                <a:gd name="connsiteX3" fmla="*/ 1063625 w 1149350"/>
                <a:gd name="connsiteY3" fmla="*/ 447675 h 552450"/>
                <a:gd name="connsiteX4" fmla="*/ 1057275 w 1149350"/>
                <a:gd name="connsiteY4" fmla="*/ 339725 h 552450"/>
                <a:gd name="connsiteX5" fmla="*/ 955675 w 1149350"/>
                <a:gd name="connsiteY5" fmla="*/ 327025 h 552450"/>
                <a:gd name="connsiteX6" fmla="*/ 901700 w 1149350"/>
                <a:gd name="connsiteY6" fmla="*/ 209550 h 552450"/>
                <a:gd name="connsiteX7" fmla="*/ 898525 w 1149350"/>
                <a:gd name="connsiteY7" fmla="*/ 161925 h 552450"/>
                <a:gd name="connsiteX8" fmla="*/ 854075 w 1149350"/>
                <a:gd name="connsiteY8" fmla="*/ 165100 h 552450"/>
                <a:gd name="connsiteX9" fmla="*/ 742950 w 1149350"/>
                <a:gd name="connsiteY9" fmla="*/ 0 h 552450"/>
                <a:gd name="connsiteX10" fmla="*/ 549275 w 1149350"/>
                <a:gd name="connsiteY10" fmla="*/ 95250 h 552450"/>
                <a:gd name="connsiteX11" fmla="*/ 466725 w 1149350"/>
                <a:gd name="connsiteY11" fmla="*/ 85725 h 552450"/>
                <a:gd name="connsiteX12" fmla="*/ 444500 w 1149350"/>
                <a:gd name="connsiteY12" fmla="*/ 174625 h 552450"/>
                <a:gd name="connsiteX13" fmla="*/ 222250 w 1149350"/>
                <a:gd name="connsiteY13" fmla="*/ 187325 h 552450"/>
                <a:gd name="connsiteX14" fmla="*/ 171450 w 1149350"/>
                <a:gd name="connsiteY14" fmla="*/ 406400 h 552450"/>
                <a:gd name="connsiteX15" fmla="*/ 101600 w 1149350"/>
                <a:gd name="connsiteY15" fmla="*/ 412750 h 552450"/>
                <a:gd name="connsiteX16" fmla="*/ 98425 w 1149350"/>
                <a:gd name="connsiteY16" fmla="*/ 463550 h 552450"/>
                <a:gd name="connsiteX17" fmla="*/ 0 w 1149350"/>
                <a:gd name="connsiteY17" fmla="*/ 473075 h 552450"/>
                <a:gd name="connsiteX18" fmla="*/ 12700 w 1149350"/>
                <a:gd name="connsiteY18" fmla="*/ 549275 h 552450"/>
                <a:gd name="connsiteX0" fmla="*/ 12700 w 1149350"/>
                <a:gd name="connsiteY0" fmla="*/ 552907 h 556082"/>
                <a:gd name="connsiteX1" fmla="*/ 1114425 w 1149350"/>
                <a:gd name="connsiteY1" fmla="*/ 556082 h 556082"/>
                <a:gd name="connsiteX2" fmla="*/ 1149350 w 1149350"/>
                <a:gd name="connsiteY2" fmla="*/ 467182 h 556082"/>
                <a:gd name="connsiteX3" fmla="*/ 1063625 w 1149350"/>
                <a:gd name="connsiteY3" fmla="*/ 451307 h 556082"/>
                <a:gd name="connsiteX4" fmla="*/ 1057275 w 1149350"/>
                <a:gd name="connsiteY4" fmla="*/ 343357 h 556082"/>
                <a:gd name="connsiteX5" fmla="*/ 955675 w 1149350"/>
                <a:gd name="connsiteY5" fmla="*/ 330657 h 556082"/>
                <a:gd name="connsiteX6" fmla="*/ 901700 w 1149350"/>
                <a:gd name="connsiteY6" fmla="*/ 213182 h 556082"/>
                <a:gd name="connsiteX7" fmla="*/ 898525 w 1149350"/>
                <a:gd name="connsiteY7" fmla="*/ 165557 h 556082"/>
                <a:gd name="connsiteX8" fmla="*/ 854075 w 1149350"/>
                <a:gd name="connsiteY8" fmla="*/ 168732 h 556082"/>
                <a:gd name="connsiteX9" fmla="*/ 742950 w 1149350"/>
                <a:gd name="connsiteY9" fmla="*/ 3632 h 556082"/>
                <a:gd name="connsiteX10" fmla="*/ 549275 w 1149350"/>
                <a:gd name="connsiteY10" fmla="*/ 98882 h 556082"/>
                <a:gd name="connsiteX11" fmla="*/ 466725 w 1149350"/>
                <a:gd name="connsiteY11" fmla="*/ 89357 h 556082"/>
                <a:gd name="connsiteX12" fmla="*/ 444500 w 1149350"/>
                <a:gd name="connsiteY12" fmla="*/ 178257 h 556082"/>
                <a:gd name="connsiteX13" fmla="*/ 222250 w 1149350"/>
                <a:gd name="connsiteY13" fmla="*/ 190957 h 556082"/>
                <a:gd name="connsiteX14" fmla="*/ 171450 w 1149350"/>
                <a:gd name="connsiteY14" fmla="*/ 410032 h 556082"/>
                <a:gd name="connsiteX15" fmla="*/ 101600 w 1149350"/>
                <a:gd name="connsiteY15" fmla="*/ 416382 h 556082"/>
                <a:gd name="connsiteX16" fmla="*/ 98425 w 1149350"/>
                <a:gd name="connsiteY16" fmla="*/ 467182 h 556082"/>
                <a:gd name="connsiteX17" fmla="*/ 0 w 1149350"/>
                <a:gd name="connsiteY17" fmla="*/ 476707 h 556082"/>
                <a:gd name="connsiteX18" fmla="*/ 12700 w 1149350"/>
                <a:gd name="connsiteY18" fmla="*/ 552907 h 556082"/>
                <a:gd name="connsiteX0" fmla="*/ 12700 w 1149350"/>
                <a:gd name="connsiteY0" fmla="*/ 562126 h 565301"/>
                <a:gd name="connsiteX1" fmla="*/ 1114425 w 1149350"/>
                <a:gd name="connsiteY1" fmla="*/ 565301 h 565301"/>
                <a:gd name="connsiteX2" fmla="*/ 1149350 w 1149350"/>
                <a:gd name="connsiteY2" fmla="*/ 476401 h 565301"/>
                <a:gd name="connsiteX3" fmla="*/ 1063625 w 1149350"/>
                <a:gd name="connsiteY3" fmla="*/ 460526 h 565301"/>
                <a:gd name="connsiteX4" fmla="*/ 1057275 w 1149350"/>
                <a:gd name="connsiteY4" fmla="*/ 352576 h 565301"/>
                <a:gd name="connsiteX5" fmla="*/ 955675 w 1149350"/>
                <a:gd name="connsiteY5" fmla="*/ 339876 h 565301"/>
                <a:gd name="connsiteX6" fmla="*/ 901700 w 1149350"/>
                <a:gd name="connsiteY6" fmla="*/ 222401 h 565301"/>
                <a:gd name="connsiteX7" fmla="*/ 898525 w 1149350"/>
                <a:gd name="connsiteY7" fmla="*/ 174776 h 565301"/>
                <a:gd name="connsiteX8" fmla="*/ 854075 w 1149350"/>
                <a:gd name="connsiteY8" fmla="*/ 177951 h 565301"/>
                <a:gd name="connsiteX9" fmla="*/ 736600 w 1149350"/>
                <a:gd name="connsiteY9" fmla="*/ 3326 h 565301"/>
                <a:gd name="connsiteX10" fmla="*/ 549275 w 1149350"/>
                <a:gd name="connsiteY10" fmla="*/ 108101 h 565301"/>
                <a:gd name="connsiteX11" fmla="*/ 466725 w 1149350"/>
                <a:gd name="connsiteY11" fmla="*/ 98576 h 565301"/>
                <a:gd name="connsiteX12" fmla="*/ 444500 w 1149350"/>
                <a:gd name="connsiteY12" fmla="*/ 187476 h 565301"/>
                <a:gd name="connsiteX13" fmla="*/ 222250 w 1149350"/>
                <a:gd name="connsiteY13" fmla="*/ 200176 h 565301"/>
                <a:gd name="connsiteX14" fmla="*/ 171450 w 1149350"/>
                <a:gd name="connsiteY14" fmla="*/ 419251 h 565301"/>
                <a:gd name="connsiteX15" fmla="*/ 101600 w 1149350"/>
                <a:gd name="connsiteY15" fmla="*/ 425601 h 565301"/>
                <a:gd name="connsiteX16" fmla="*/ 98425 w 1149350"/>
                <a:gd name="connsiteY16" fmla="*/ 476401 h 565301"/>
                <a:gd name="connsiteX17" fmla="*/ 0 w 1149350"/>
                <a:gd name="connsiteY17" fmla="*/ 485926 h 565301"/>
                <a:gd name="connsiteX18" fmla="*/ 12700 w 1149350"/>
                <a:gd name="connsiteY18" fmla="*/ 562126 h 565301"/>
                <a:gd name="connsiteX0" fmla="*/ 12700 w 1149350"/>
                <a:gd name="connsiteY0" fmla="*/ 564721 h 567896"/>
                <a:gd name="connsiteX1" fmla="*/ 1114425 w 1149350"/>
                <a:gd name="connsiteY1" fmla="*/ 567896 h 567896"/>
                <a:gd name="connsiteX2" fmla="*/ 1149350 w 1149350"/>
                <a:gd name="connsiteY2" fmla="*/ 478996 h 567896"/>
                <a:gd name="connsiteX3" fmla="*/ 1063625 w 1149350"/>
                <a:gd name="connsiteY3" fmla="*/ 463121 h 567896"/>
                <a:gd name="connsiteX4" fmla="*/ 1057275 w 1149350"/>
                <a:gd name="connsiteY4" fmla="*/ 355171 h 567896"/>
                <a:gd name="connsiteX5" fmla="*/ 955675 w 1149350"/>
                <a:gd name="connsiteY5" fmla="*/ 342471 h 567896"/>
                <a:gd name="connsiteX6" fmla="*/ 901700 w 1149350"/>
                <a:gd name="connsiteY6" fmla="*/ 224996 h 567896"/>
                <a:gd name="connsiteX7" fmla="*/ 898525 w 1149350"/>
                <a:gd name="connsiteY7" fmla="*/ 177371 h 567896"/>
                <a:gd name="connsiteX8" fmla="*/ 854075 w 1149350"/>
                <a:gd name="connsiteY8" fmla="*/ 180546 h 567896"/>
                <a:gd name="connsiteX9" fmla="*/ 736600 w 1149350"/>
                <a:gd name="connsiteY9" fmla="*/ 5921 h 567896"/>
                <a:gd name="connsiteX10" fmla="*/ 549275 w 1149350"/>
                <a:gd name="connsiteY10" fmla="*/ 110696 h 567896"/>
                <a:gd name="connsiteX11" fmla="*/ 466725 w 1149350"/>
                <a:gd name="connsiteY11" fmla="*/ 101171 h 567896"/>
                <a:gd name="connsiteX12" fmla="*/ 444500 w 1149350"/>
                <a:gd name="connsiteY12" fmla="*/ 190071 h 567896"/>
                <a:gd name="connsiteX13" fmla="*/ 222250 w 1149350"/>
                <a:gd name="connsiteY13" fmla="*/ 202771 h 567896"/>
                <a:gd name="connsiteX14" fmla="*/ 171450 w 1149350"/>
                <a:gd name="connsiteY14" fmla="*/ 421846 h 567896"/>
                <a:gd name="connsiteX15" fmla="*/ 101600 w 1149350"/>
                <a:gd name="connsiteY15" fmla="*/ 428196 h 567896"/>
                <a:gd name="connsiteX16" fmla="*/ 98425 w 1149350"/>
                <a:gd name="connsiteY16" fmla="*/ 478996 h 567896"/>
                <a:gd name="connsiteX17" fmla="*/ 0 w 1149350"/>
                <a:gd name="connsiteY17" fmla="*/ 488521 h 567896"/>
                <a:gd name="connsiteX18" fmla="*/ 12700 w 1149350"/>
                <a:gd name="connsiteY18" fmla="*/ 564721 h 567896"/>
                <a:gd name="connsiteX0" fmla="*/ 12700 w 1149350"/>
                <a:gd name="connsiteY0" fmla="*/ 566699 h 569874"/>
                <a:gd name="connsiteX1" fmla="*/ 1114425 w 1149350"/>
                <a:gd name="connsiteY1" fmla="*/ 569874 h 569874"/>
                <a:gd name="connsiteX2" fmla="*/ 1149350 w 1149350"/>
                <a:gd name="connsiteY2" fmla="*/ 480974 h 569874"/>
                <a:gd name="connsiteX3" fmla="*/ 1063625 w 1149350"/>
                <a:gd name="connsiteY3" fmla="*/ 465099 h 569874"/>
                <a:gd name="connsiteX4" fmla="*/ 1057275 w 1149350"/>
                <a:gd name="connsiteY4" fmla="*/ 357149 h 569874"/>
                <a:gd name="connsiteX5" fmla="*/ 955675 w 1149350"/>
                <a:gd name="connsiteY5" fmla="*/ 344449 h 569874"/>
                <a:gd name="connsiteX6" fmla="*/ 901700 w 1149350"/>
                <a:gd name="connsiteY6" fmla="*/ 226974 h 569874"/>
                <a:gd name="connsiteX7" fmla="*/ 898525 w 1149350"/>
                <a:gd name="connsiteY7" fmla="*/ 179349 h 569874"/>
                <a:gd name="connsiteX8" fmla="*/ 854075 w 1149350"/>
                <a:gd name="connsiteY8" fmla="*/ 182524 h 569874"/>
                <a:gd name="connsiteX9" fmla="*/ 736600 w 1149350"/>
                <a:gd name="connsiteY9" fmla="*/ 7899 h 569874"/>
                <a:gd name="connsiteX10" fmla="*/ 549275 w 1149350"/>
                <a:gd name="connsiteY10" fmla="*/ 112674 h 569874"/>
                <a:gd name="connsiteX11" fmla="*/ 466725 w 1149350"/>
                <a:gd name="connsiteY11" fmla="*/ 103149 h 569874"/>
                <a:gd name="connsiteX12" fmla="*/ 444500 w 1149350"/>
                <a:gd name="connsiteY12" fmla="*/ 192049 h 569874"/>
                <a:gd name="connsiteX13" fmla="*/ 222250 w 1149350"/>
                <a:gd name="connsiteY13" fmla="*/ 204749 h 569874"/>
                <a:gd name="connsiteX14" fmla="*/ 171450 w 1149350"/>
                <a:gd name="connsiteY14" fmla="*/ 423824 h 569874"/>
                <a:gd name="connsiteX15" fmla="*/ 101600 w 1149350"/>
                <a:gd name="connsiteY15" fmla="*/ 430174 h 569874"/>
                <a:gd name="connsiteX16" fmla="*/ 98425 w 1149350"/>
                <a:gd name="connsiteY16" fmla="*/ 480974 h 569874"/>
                <a:gd name="connsiteX17" fmla="*/ 0 w 1149350"/>
                <a:gd name="connsiteY17" fmla="*/ 490499 h 569874"/>
                <a:gd name="connsiteX18" fmla="*/ 12700 w 1149350"/>
                <a:gd name="connsiteY18" fmla="*/ 566699 h 569874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7805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49350"/>
                <a:gd name="connsiteY0" fmla="*/ 563780 h 566955"/>
                <a:gd name="connsiteX1" fmla="*/ 1114425 w 1149350"/>
                <a:gd name="connsiteY1" fmla="*/ 566955 h 566955"/>
                <a:gd name="connsiteX2" fmla="*/ 1149350 w 1149350"/>
                <a:gd name="connsiteY2" fmla="*/ 446305 h 566955"/>
                <a:gd name="connsiteX3" fmla="*/ 1063625 w 1149350"/>
                <a:gd name="connsiteY3" fmla="*/ 462180 h 566955"/>
                <a:gd name="connsiteX4" fmla="*/ 1057275 w 1149350"/>
                <a:gd name="connsiteY4" fmla="*/ 354230 h 566955"/>
                <a:gd name="connsiteX5" fmla="*/ 955675 w 1149350"/>
                <a:gd name="connsiteY5" fmla="*/ 341530 h 566955"/>
                <a:gd name="connsiteX6" fmla="*/ 901700 w 1149350"/>
                <a:gd name="connsiteY6" fmla="*/ 224055 h 566955"/>
                <a:gd name="connsiteX7" fmla="*/ 898525 w 1149350"/>
                <a:gd name="connsiteY7" fmla="*/ 176430 h 566955"/>
                <a:gd name="connsiteX8" fmla="*/ 854075 w 1149350"/>
                <a:gd name="connsiteY8" fmla="*/ 179605 h 566955"/>
                <a:gd name="connsiteX9" fmla="*/ 765175 w 1149350"/>
                <a:gd name="connsiteY9" fmla="*/ 8155 h 566955"/>
                <a:gd name="connsiteX10" fmla="*/ 549275 w 1149350"/>
                <a:gd name="connsiteY10" fmla="*/ 109755 h 566955"/>
                <a:gd name="connsiteX11" fmla="*/ 466725 w 1149350"/>
                <a:gd name="connsiteY11" fmla="*/ 100230 h 566955"/>
                <a:gd name="connsiteX12" fmla="*/ 444500 w 1149350"/>
                <a:gd name="connsiteY12" fmla="*/ 189130 h 566955"/>
                <a:gd name="connsiteX13" fmla="*/ 222250 w 1149350"/>
                <a:gd name="connsiteY13" fmla="*/ 201830 h 566955"/>
                <a:gd name="connsiteX14" fmla="*/ 171450 w 1149350"/>
                <a:gd name="connsiteY14" fmla="*/ 420905 h 566955"/>
                <a:gd name="connsiteX15" fmla="*/ 101600 w 1149350"/>
                <a:gd name="connsiteY15" fmla="*/ 427255 h 566955"/>
                <a:gd name="connsiteX16" fmla="*/ 98425 w 1149350"/>
                <a:gd name="connsiteY16" fmla="*/ 478055 h 566955"/>
                <a:gd name="connsiteX17" fmla="*/ 0 w 1149350"/>
                <a:gd name="connsiteY17" fmla="*/ 487580 h 566955"/>
                <a:gd name="connsiteX18" fmla="*/ 12700 w 1149350"/>
                <a:gd name="connsiteY18" fmla="*/ 563780 h 566955"/>
                <a:gd name="connsiteX0" fmla="*/ 12700 w 1157496"/>
                <a:gd name="connsiteY0" fmla="*/ 563780 h 566955"/>
                <a:gd name="connsiteX1" fmla="*/ 1114425 w 1157496"/>
                <a:gd name="connsiteY1" fmla="*/ 566955 h 566955"/>
                <a:gd name="connsiteX2" fmla="*/ 1149350 w 1157496"/>
                <a:gd name="connsiteY2" fmla="*/ 446305 h 566955"/>
                <a:gd name="connsiteX3" fmla="*/ 1063625 w 1157496"/>
                <a:gd name="connsiteY3" fmla="*/ 462180 h 566955"/>
                <a:gd name="connsiteX4" fmla="*/ 1057275 w 1157496"/>
                <a:gd name="connsiteY4" fmla="*/ 354230 h 566955"/>
                <a:gd name="connsiteX5" fmla="*/ 955675 w 1157496"/>
                <a:gd name="connsiteY5" fmla="*/ 341530 h 566955"/>
                <a:gd name="connsiteX6" fmla="*/ 901700 w 1157496"/>
                <a:gd name="connsiteY6" fmla="*/ 224055 h 566955"/>
                <a:gd name="connsiteX7" fmla="*/ 898525 w 1157496"/>
                <a:gd name="connsiteY7" fmla="*/ 176430 h 566955"/>
                <a:gd name="connsiteX8" fmla="*/ 854075 w 1157496"/>
                <a:gd name="connsiteY8" fmla="*/ 179605 h 566955"/>
                <a:gd name="connsiteX9" fmla="*/ 765175 w 1157496"/>
                <a:gd name="connsiteY9" fmla="*/ 8155 h 566955"/>
                <a:gd name="connsiteX10" fmla="*/ 549275 w 1157496"/>
                <a:gd name="connsiteY10" fmla="*/ 109755 h 566955"/>
                <a:gd name="connsiteX11" fmla="*/ 466725 w 1157496"/>
                <a:gd name="connsiteY11" fmla="*/ 100230 h 566955"/>
                <a:gd name="connsiteX12" fmla="*/ 444500 w 1157496"/>
                <a:gd name="connsiteY12" fmla="*/ 189130 h 566955"/>
                <a:gd name="connsiteX13" fmla="*/ 222250 w 1157496"/>
                <a:gd name="connsiteY13" fmla="*/ 201830 h 566955"/>
                <a:gd name="connsiteX14" fmla="*/ 171450 w 1157496"/>
                <a:gd name="connsiteY14" fmla="*/ 420905 h 566955"/>
                <a:gd name="connsiteX15" fmla="*/ 101600 w 1157496"/>
                <a:gd name="connsiteY15" fmla="*/ 427255 h 566955"/>
                <a:gd name="connsiteX16" fmla="*/ 98425 w 1157496"/>
                <a:gd name="connsiteY16" fmla="*/ 478055 h 566955"/>
                <a:gd name="connsiteX17" fmla="*/ 0 w 1157496"/>
                <a:gd name="connsiteY17" fmla="*/ 487580 h 566955"/>
                <a:gd name="connsiteX18" fmla="*/ 12700 w 1157496"/>
                <a:gd name="connsiteY18" fmla="*/ 563780 h 566955"/>
                <a:gd name="connsiteX0" fmla="*/ 12700 w 1157496"/>
                <a:gd name="connsiteY0" fmla="*/ 563780 h 566955"/>
                <a:gd name="connsiteX1" fmla="*/ 1114425 w 1157496"/>
                <a:gd name="connsiteY1" fmla="*/ 566955 h 566955"/>
                <a:gd name="connsiteX2" fmla="*/ 1149350 w 1157496"/>
                <a:gd name="connsiteY2" fmla="*/ 446305 h 566955"/>
                <a:gd name="connsiteX3" fmla="*/ 1063625 w 1157496"/>
                <a:gd name="connsiteY3" fmla="*/ 462180 h 566955"/>
                <a:gd name="connsiteX4" fmla="*/ 1057275 w 1157496"/>
                <a:gd name="connsiteY4" fmla="*/ 354230 h 566955"/>
                <a:gd name="connsiteX5" fmla="*/ 955675 w 1157496"/>
                <a:gd name="connsiteY5" fmla="*/ 341530 h 566955"/>
                <a:gd name="connsiteX6" fmla="*/ 901700 w 1157496"/>
                <a:gd name="connsiteY6" fmla="*/ 224055 h 566955"/>
                <a:gd name="connsiteX7" fmla="*/ 898525 w 1157496"/>
                <a:gd name="connsiteY7" fmla="*/ 176430 h 566955"/>
                <a:gd name="connsiteX8" fmla="*/ 854075 w 1157496"/>
                <a:gd name="connsiteY8" fmla="*/ 179605 h 566955"/>
                <a:gd name="connsiteX9" fmla="*/ 765175 w 1157496"/>
                <a:gd name="connsiteY9" fmla="*/ 8155 h 566955"/>
                <a:gd name="connsiteX10" fmla="*/ 549275 w 1157496"/>
                <a:gd name="connsiteY10" fmla="*/ 109755 h 566955"/>
                <a:gd name="connsiteX11" fmla="*/ 466725 w 1157496"/>
                <a:gd name="connsiteY11" fmla="*/ 100230 h 566955"/>
                <a:gd name="connsiteX12" fmla="*/ 444500 w 1157496"/>
                <a:gd name="connsiteY12" fmla="*/ 189130 h 566955"/>
                <a:gd name="connsiteX13" fmla="*/ 222250 w 1157496"/>
                <a:gd name="connsiteY13" fmla="*/ 201830 h 566955"/>
                <a:gd name="connsiteX14" fmla="*/ 171450 w 1157496"/>
                <a:gd name="connsiteY14" fmla="*/ 420905 h 566955"/>
                <a:gd name="connsiteX15" fmla="*/ 101600 w 1157496"/>
                <a:gd name="connsiteY15" fmla="*/ 427255 h 566955"/>
                <a:gd name="connsiteX16" fmla="*/ 98425 w 1157496"/>
                <a:gd name="connsiteY16" fmla="*/ 478055 h 566955"/>
                <a:gd name="connsiteX17" fmla="*/ 0 w 1157496"/>
                <a:gd name="connsiteY17" fmla="*/ 487580 h 566955"/>
                <a:gd name="connsiteX18" fmla="*/ 12700 w 1157496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57275 w 1159819"/>
                <a:gd name="connsiteY4" fmla="*/ 35423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8525 w 1159819"/>
                <a:gd name="connsiteY7" fmla="*/ 176430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796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3515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54075 w 1159819"/>
                <a:gd name="connsiteY8" fmla="*/ 13515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933450 w 1159819"/>
                <a:gd name="connsiteY8" fmla="*/ 81180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44550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44550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63780 h 566955"/>
                <a:gd name="connsiteX1" fmla="*/ 1114425 w 1159819"/>
                <a:gd name="connsiteY1" fmla="*/ 566955 h 566955"/>
                <a:gd name="connsiteX2" fmla="*/ 1152525 w 1159819"/>
                <a:gd name="connsiteY2" fmla="*/ 468530 h 566955"/>
                <a:gd name="connsiteX3" fmla="*/ 1063625 w 1159819"/>
                <a:gd name="connsiteY3" fmla="*/ 462180 h 566955"/>
                <a:gd name="connsiteX4" fmla="*/ 1060450 w 1159819"/>
                <a:gd name="connsiteY4" fmla="*/ 360580 h 566955"/>
                <a:gd name="connsiteX5" fmla="*/ 955675 w 1159819"/>
                <a:gd name="connsiteY5" fmla="*/ 341530 h 566955"/>
                <a:gd name="connsiteX6" fmla="*/ 901700 w 1159819"/>
                <a:gd name="connsiteY6" fmla="*/ 224055 h 566955"/>
                <a:gd name="connsiteX7" fmla="*/ 895350 w 1159819"/>
                <a:gd name="connsiteY7" fmla="*/ 185955 h 566955"/>
                <a:gd name="connsiteX8" fmla="*/ 873125 w 1159819"/>
                <a:gd name="connsiteY8" fmla="*/ 103405 h 566955"/>
                <a:gd name="connsiteX9" fmla="*/ 765175 w 1159819"/>
                <a:gd name="connsiteY9" fmla="*/ 8155 h 566955"/>
                <a:gd name="connsiteX10" fmla="*/ 549275 w 1159819"/>
                <a:gd name="connsiteY10" fmla="*/ 109755 h 566955"/>
                <a:gd name="connsiteX11" fmla="*/ 466725 w 1159819"/>
                <a:gd name="connsiteY11" fmla="*/ 100230 h 566955"/>
                <a:gd name="connsiteX12" fmla="*/ 444500 w 1159819"/>
                <a:gd name="connsiteY12" fmla="*/ 189130 h 566955"/>
                <a:gd name="connsiteX13" fmla="*/ 222250 w 1159819"/>
                <a:gd name="connsiteY13" fmla="*/ 201830 h 566955"/>
                <a:gd name="connsiteX14" fmla="*/ 171450 w 1159819"/>
                <a:gd name="connsiteY14" fmla="*/ 420905 h 566955"/>
                <a:gd name="connsiteX15" fmla="*/ 101600 w 1159819"/>
                <a:gd name="connsiteY15" fmla="*/ 427255 h 566955"/>
                <a:gd name="connsiteX16" fmla="*/ 98425 w 1159819"/>
                <a:gd name="connsiteY16" fmla="*/ 478055 h 566955"/>
                <a:gd name="connsiteX17" fmla="*/ 0 w 1159819"/>
                <a:gd name="connsiteY17" fmla="*/ 487580 h 566955"/>
                <a:gd name="connsiteX18" fmla="*/ 12700 w 1159819"/>
                <a:gd name="connsiteY18" fmla="*/ 563780 h 566955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87312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682625 w 1159819"/>
                <a:gd name="connsiteY8" fmla="*/ 196491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95350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12800 w 1159819"/>
                <a:gd name="connsiteY7" fmla="*/ 221891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01700 w 1159819"/>
                <a:gd name="connsiteY6" fmla="*/ 2568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96541 h 599716"/>
                <a:gd name="connsiteX1" fmla="*/ 1114425 w 1159819"/>
                <a:gd name="connsiteY1" fmla="*/ 599716 h 599716"/>
                <a:gd name="connsiteX2" fmla="*/ 1152525 w 1159819"/>
                <a:gd name="connsiteY2" fmla="*/ 501291 h 599716"/>
                <a:gd name="connsiteX3" fmla="*/ 1063625 w 1159819"/>
                <a:gd name="connsiteY3" fmla="*/ 494941 h 599716"/>
                <a:gd name="connsiteX4" fmla="*/ 1060450 w 1159819"/>
                <a:gd name="connsiteY4" fmla="*/ 393341 h 599716"/>
                <a:gd name="connsiteX5" fmla="*/ 955675 w 1159819"/>
                <a:gd name="connsiteY5" fmla="*/ 374291 h 599716"/>
                <a:gd name="connsiteX6" fmla="*/ 911225 w 1159819"/>
                <a:gd name="connsiteY6" fmla="*/ 231416 h 599716"/>
                <a:gd name="connsiteX7" fmla="*/ 854075 w 1159819"/>
                <a:gd name="connsiteY7" fmla="*/ 218716 h 599716"/>
                <a:gd name="connsiteX8" fmla="*/ 841375 w 1159819"/>
                <a:gd name="connsiteY8" fmla="*/ 136166 h 599716"/>
                <a:gd name="connsiteX9" fmla="*/ 657225 w 1159819"/>
                <a:gd name="connsiteY9" fmla="*/ 5991 h 599716"/>
                <a:gd name="connsiteX10" fmla="*/ 549275 w 1159819"/>
                <a:gd name="connsiteY10" fmla="*/ 142516 h 599716"/>
                <a:gd name="connsiteX11" fmla="*/ 466725 w 1159819"/>
                <a:gd name="connsiteY11" fmla="*/ 132991 h 599716"/>
                <a:gd name="connsiteX12" fmla="*/ 444500 w 1159819"/>
                <a:gd name="connsiteY12" fmla="*/ 221891 h 599716"/>
                <a:gd name="connsiteX13" fmla="*/ 222250 w 1159819"/>
                <a:gd name="connsiteY13" fmla="*/ 234591 h 599716"/>
                <a:gd name="connsiteX14" fmla="*/ 171450 w 1159819"/>
                <a:gd name="connsiteY14" fmla="*/ 453666 h 599716"/>
                <a:gd name="connsiteX15" fmla="*/ 101600 w 1159819"/>
                <a:gd name="connsiteY15" fmla="*/ 460016 h 599716"/>
                <a:gd name="connsiteX16" fmla="*/ 98425 w 1159819"/>
                <a:gd name="connsiteY16" fmla="*/ 510816 h 599716"/>
                <a:gd name="connsiteX17" fmla="*/ 0 w 1159819"/>
                <a:gd name="connsiteY17" fmla="*/ 520341 h 599716"/>
                <a:gd name="connsiteX18" fmla="*/ 12700 w 1159819"/>
                <a:gd name="connsiteY18" fmla="*/ 596541 h 599716"/>
                <a:gd name="connsiteX0" fmla="*/ 12700 w 1159819"/>
                <a:gd name="connsiteY0" fmla="*/ 578513 h 581688"/>
                <a:gd name="connsiteX1" fmla="*/ 1114425 w 1159819"/>
                <a:gd name="connsiteY1" fmla="*/ 581688 h 581688"/>
                <a:gd name="connsiteX2" fmla="*/ 1152525 w 1159819"/>
                <a:gd name="connsiteY2" fmla="*/ 483263 h 581688"/>
                <a:gd name="connsiteX3" fmla="*/ 1063625 w 1159819"/>
                <a:gd name="connsiteY3" fmla="*/ 476913 h 581688"/>
                <a:gd name="connsiteX4" fmla="*/ 1060450 w 1159819"/>
                <a:gd name="connsiteY4" fmla="*/ 375313 h 581688"/>
                <a:gd name="connsiteX5" fmla="*/ 955675 w 1159819"/>
                <a:gd name="connsiteY5" fmla="*/ 356263 h 581688"/>
                <a:gd name="connsiteX6" fmla="*/ 911225 w 1159819"/>
                <a:gd name="connsiteY6" fmla="*/ 213388 h 581688"/>
                <a:gd name="connsiteX7" fmla="*/ 854075 w 1159819"/>
                <a:gd name="connsiteY7" fmla="*/ 200688 h 581688"/>
                <a:gd name="connsiteX8" fmla="*/ 841375 w 1159819"/>
                <a:gd name="connsiteY8" fmla="*/ 118138 h 581688"/>
                <a:gd name="connsiteX9" fmla="*/ 730250 w 1159819"/>
                <a:gd name="connsiteY9" fmla="*/ 7013 h 581688"/>
                <a:gd name="connsiteX10" fmla="*/ 549275 w 1159819"/>
                <a:gd name="connsiteY10" fmla="*/ 124488 h 581688"/>
                <a:gd name="connsiteX11" fmla="*/ 466725 w 1159819"/>
                <a:gd name="connsiteY11" fmla="*/ 114963 h 581688"/>
                <a:gd name="connsiteX12" fmla="*/ 444500 w 1159819"/>
                <a:gd name="connsiteY12" fmla="*/ 203863 h 581688"/>
                <a:gd name="connsiteX13" fmla="*/ 222250 w 1159819"/>
                <a:gd name="connsiteY13" fmla="*/ 216563 h 581688"/>
                <a:gd name="connsiteX14" fmla="*/ 171450 w 1159819"/>
                <a:gd name="connsiteY14" fmla="*/ 435638 h 581688"/>
                <a:gd name="connsiteX15" fmla="*/ 101600 w 1159819"/>
                <a:gd name="connsiteY15" fmla="*/ 441988 h 581688"/>
                <a:gd name="connsiteX16" fmla="*/ 98425 w 1159819"/>
                <a:gd name="connsiteY16" fmla="*/ 492788 h 581688"/>
                <a:gd name="connsiteX17" fmla="*/ 0 w 1159819"/>
                <a:gd name="connsiteY17" fmla="*/ 502313 h 581688"/>
                <a:gd name="connsiteX18" fmla="*/ 12700 w 1159819"/>
                <a:gd name="connsiteY18" fmla="*/ 578513 h 581688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841375 w 1159819"/>
                <a:gd name="connsiteY8" fmla="*/ 117115 h 580665"/>
                <a:gd name="connsiteX9" fmla="*/ 730250 w 1159819"/>
                <a:gd name="connsiteY9" fmla="*/ 5990 h 580665"/>
                <a:gd name="connsiteX10" fmla="*/ 549275 w 1159819"/>
                <a:gd name="connsiteY10" fmla="*/ 123465 h 580665"/>
                <a:gd name="connsiteX11" fmla="*/ 466725 w 1159819"/>
                <a:gd name="connsiteY11" fmla="*/ 113940 h 580665"/>
                <a:gd name="connsiteX12" fmla="*/ 444500 w 1159819"/>
                <a:gd name="connsiteY12" fmla="*/ 202840 h 580665"/>
                <a:gd name="connsiteX13" fmla="*/ 222250 w 1159819"/>
                <a:gd name="connsiteY13" fmla="*/ 215540 h 580665"/>
                <a:gd name="connsiteX14" fmla="*/ 171450 w 1159819"/>
                <a:gd name="connsiteY14" fmla="*/ 434615 h 580665"/>
                <a:gd name="connsiteX15" fmla="*/ 101600 w 1159819"/>
                <a:gd name="connsiteY15" fmla="*/ 440965 h 580665"/>
                <a:gd name="connsiteX16" fmla="*/ 98425 w 1159819"/>
                <a:gd name="connsiteY16" fmla="*/ 491765 h 580665"/>
                <a:gd name="connsiteX17" fmla="*/ 0 w 1159819"/>
                <a:gd name="connsiteY17" fmla="*/ 501290 h 580665"/>
                <a:gd name="connsiteX18" fmla="*/ 12700 w 1159819"/>
                <a:gd name="connsiteY18" fmla="*/ 577490 h 580665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730250 w 1159819"/>
                <a:gd name="connsiteY8" fmla="*/ 5990 h 580665"/>
                <a:gd name="connsiteX9" fmla="*/ 549275 w 1159819"/>
                <a:gd name="connsiteY9" fmla="*/ 123465 h 580665"/>
                <a:gd name="connsiteX10" fmla="*/ 466725 w 1159819"/>
                <a:gd name="connsiteY10" fmla="*/ 113940 h 580665"/>
                <a:gd name="connsiteX11" fmla="*/ 444500 w 1159819"/>
                <a:gd name="connsiteY11" fmla="*/ 202840 h 580665"/>
                <a:gd name="connsiteX12" fmla="*/ 222250 w 1159819"/>
                <a:gd name="connsiteY12" fmla="*/ 215540 h 580665"/>
                <a:gd name="connsiteX13" fmla="*/ 171450 w 1159819"/>
                <a:gd name="connsiteY13" fmla="*/ 434615 h 580665"/>
                <a:gd name="connsiteX14" fmla="*/ 101600 w 1159819"/>
                <a:gd name="connsiteY14" fmla="*/ 440965 h 580665"/>
                <a:gd name="connsiteX15" fmla="*/ 98425 w 1159819"/>
                <a:gd name="connsiteY15" fmla="*/ 491765 h 580665"/>
                <a:gd name="connsiteX16" fmla="*/ 0 w 1159819"/>
                <a:gd name="connsiteY16" fmla="*/ 501290 h 580665"/>
                <a:gd name="connsiteX17" fmla="*/ 12700 w 1159819"/>
                <a:gd name="connsiteY17" fmla="*/ 577490 h 580665"/>
                <a:gd name="connsiteX0" fmla="*/ 12700 w 1159819"/>
                <a:gd name="connsiteY0" fmla="*/ 577490 h 580665"/>
                <a:gd name="connsiteX1" fmla="*/ 1114425 w 1159819"/>
                <a:gd name="connsiteY1" fmla="*/ 580665 h 580665"/>
                <a:gd name="connsiteX2" fmla="*/ 1152525 w 1159819"/>
                <a:gd name="connsiteY2" fmla="*/ 482240 h 580665"/>
                <a:gd name="connsiteX3" fmla="*/ 1063625 w 1159819"/>
                <a:gd name="connsiteY3" fmla="*/ 475890 h 580665"/>
                <a:gd name="connsiteX4" fmla="*/ 1060450 w 1159819"/>
                <a:gd name="connsiteY4" fmla="*/ 374290 h 580665"/>
                <a:gd name="connsiteX5" fmla="*/ 955675 w 1159819"/>
                <a:gd name="connsiteY5" fmla="*/ 355240 h 580665"/>
                <a:gd name="connsiteX6" fmla="*/ 911225 w 1159819"/>
                <a:gd name="connsiteY6" fmla="*/ 212365 h 580665"/>
                <a:gd name="connsiteX7" fmla="*/ 854075 w 1159819"/>
                <a:gd name="connsiteY7" fmla="*/ 199665 h 580665"/>
                <a:gd name="connsiteX8" fmla="*/ 730250 w 1159819"/>
                <a:gd name="connsiteY8" fmla="*/ 5990 h 580665"/>
                <a:gd name="connsiteX9" fmla="*/ 549275 w 1159819"/>
                <a:gd name="connsiteY9" fmla="*/ 123465 h 580665"/>
                <a:gd name="connsiteX10" fmla="*/ 466725 w 1159819"/>
                <a:gd name="connsiteY10" fmla="*/ 113940 h 580665"/>
                <a:gd name="connsiteX11" fmla="*/ 444500 w 1159819"/>
                <a:gd name="connsiteY11" fmla="*/ 202840 h 580665"/>
                <a:gd name="connsiteX12" fmla="*/ 222250 w 1159819"/>
                <a:gd name="connsiteY12" fmla="*/ 215540 h 580665"/>
                <a:gd name="connsiteX13" fmla="*/ 171450 w 1159819"/>
                <a:gd name="connsiteY13" fmla="*/ 434615 h 580665"/>
                <a:gd name="connsiteX14" fmla="*/ 101600 w 1159819"/>
                <a:gd name="connsiteY14" fmla="*/ 440965 h 580665"/>
                <a:gd name="connsiteX15" fmla="*/ 98425 w 1159819"/>
                <a:gd name="connsiteY15" fmla="*/ 491765 h 580665"/>
                <a:gd name="connsiteX16" fmla="*/ 0 w 1159819"/>
                <a:gd name="connsiteY16" fmla="*/ 501290 h 580665"/>
                <a:gd name="connsiteX17" fmla="*/ 12700 w 1159819"/>
                <a:gd name="connsiteY17" fmla="*/ 577490 h 580665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461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461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6725 w 1159819"/>
                <a:gd name="connsiteY10" fmla="*/ 961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60375 w 1159819"/>
                <a:gd name="connsiteY10" fmla="*/ 83477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97777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12700 w 1159819"/>
                <a:gd name="connsiteY0" fmla="*/ 559727 h 562902"/>
                <a:gd name="connsiteX1" fmla="*/ 1114425 w 1159819"/>
                <a:gd name="connsiteY1" fmla="*/ 562902 h 562902"/>
                <a:gd name="connsiteX2" fmla="*/ 1152525 w 1159819"/>
                <a:gd name="connsiteY2" fmla="*/ 464477 h 562902"/>
                <a:gd name="connsiteX3" fmla="*/ 1063625 w 1159819"/>
                <a:gd name="connsiteY3" fmla="*/ 458127 h 562902"/>
                <a:gd name="connsiteX4" fmla="*/ 1060450 w 1159819"/>
                <a:gd name="connsiteY4" fmla="*/ 356527 h 562902"/>
                <a:gd name="connsiteX5" fmla="*/ 955675 w 1159819"/>
                <a:gd name="connsiteY5" fmla="*/ 337477 h 562902"/>
                <a:gd name="connsiteX6" fmla="*/ 911225 w 1159819"/>
                <a:gd name="connsiteY6" fmla="*/ 194602 h 562902"/>
                <a:gd name="connsiteX7" fmla="*/ 854075 w 1159819"/>
                <a:gd name="connsiteY7" fmla="*/ 181902 h 562902"/>
                <a:gd name="connsiteX8" fmla="*/ 733425 w 1159819"/>
                <a:gd name="connsiteY8" fmla="*/ 7277 h 562902"/>
                <a:gd name="connsiteX9" fmla="*/ 549275 w 1159819"/>
                <a:gd name="connsiteY9" fmla="*/ 105702 h 562902"/>
                <a:gd name="connsiteX10" fmla="*/ 473075 w 1159819"/>
                <a:gd name="connsiteY10" fmla="*/ 93002 h 562902"/>
                <a:gd name="connsiteX11" fmla="*/ 444500 w 1159819"/>
                <a:gd name="connsiteY11" fmla="*/ 185077 h 562902"/>
                <a:gd name="connsiteX12" fmla="*/ 222250 w 1159819"/>
                <a:gd name="connsiteY12" fmla="*/ 188252 h 562902"/>
                <a:gd name="connsiteX13" fmla="*/ 171450 w 1159819"/>
                <a:gd name="connsiteY13" fmla="*/ 416852 h 562902"/>
                <a:gd name="connsiteX14" fmla="*/ 101600 w 1159819"/>
                <a:gd name="connsiteY14" fmla="*/ 423202 h 562902"/>
                <a:gd name="connsiteX15" fmla="*/ 98425 w 1159819"/>
                <a:gd name="connsiteY15" fmla="*/ 474002 h 562902"/>
                <a:gd name="connsiteX16" fmla="*/ 0 w 1159819"/>
                <a:gd name="connsiteY16" fmla="*/ 483527 h 562902"/>
                <a:gd name="connsiteX17" fmla="*/ 12700 w 1159819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3202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0027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  <a:gd name="connsiteX0" fmla="*/ 22976 w 1170095"/>
                <a:gd name="connsiteY0" fmla="*/ 559727 h 562902"/>
                <a:gd name="connsiteX1" fmla="*/ 1124701 w 1170095"/>
                <a:gd name="connsiteY1" fmla="*/ 562902 h 562902"/>
                <a:gd name="connsiteX2" fmla="*/ 1162801 w 1170095"/>
                <a:gd name="connsiteY2" fmla="*/ 464477 h 562902"/>
                <a:gd name="connsiteX3" fmla="*/ 1073901 w 1170095"/>
                <a:gd name="connsiteY3" fmla="*/ 458127 h 562902"/>
                <a:gd name="connsiteX4" fmla="*/ 1070726 w 1170095"/>
                <a:gd name="connsiteY4" fmla="*/ 356527 h 562902"/>
                <a:gd name="connsiteX5" fmla="*/ 965951 w 1170095"/>
                <a:gd name="connsiteY5" fmla="*/ 337477 h 562902"/>
                <a:gd name="connsiteX6" fmla="*/ 921501 w 1170095"/>
                <a:gd name="connsiteY6" fmla="*/ 194602 h 562902"/>
                <a:gd name="connsiteX7" fmla="*/ 864351 w 1170095"/>
                <a:gd name="connsiteY7" fmla="*/ 181902 h 562902"/>
                <a:gd name="connsiteX8" fmla="*/ 743701 w 1170095"/>
                <a:gd name="connsiteY8" fmla="*/ 7277 h 562902"/>
                <a:gd name="connsiteX9" fmla="*/ 559551 w 1170095"/>
                <a:gd name="connsiteY9" fmla="*/ 105702 h 562902"/>
                <a:gd name="connsiteX10" fmla="*/ 483351 w 1170095"/>
                <a:gd name="connsiteY10" fmla="*/ 93002 h 562902"/>
                <a:gd name="connsiteX11" fmla="*/ 454776 w 1170095"/>
                <a:gd name="connsiteY11" fmla="*/ 185077 h 562902"/>
                <a:gd name="connsiteX12" fmla="*/ 232526 w 1170095"/>
                <a:gd name="connsiteY12" fmla="*/ 188252 h 562902"/>
                <a:gd name="connsiteX13" fmla="*/ 181726 w 1170095"/>
                <a:gd name="connsiteY13" fmla="*/ 416852 h 562902"/>
                <a:gd name="connsiteX14" fmla="*/ 111876 w 1170095"/>
                <a:gd name="connsiteY14" fmla="*/ 420027 h 562902"/>
                <a:gd name="connsiteX15" fmla="*/ 108701 w 1170095"/>
                <a:gd name="connsiteY15" fmla="*/ 474002 h 562902"/>
                <a:gd name="connsiteX16" fmla="*/ 10276 w 1170095"/>
                <a:gd name="connsiteY16" fmla="*/ 483527 h 562902"/>
                <a:gd name="connsiteX17" fmla="*/ 22976 w 1170095"/>
                <a:gd name="connsiteY17" fmla="*/ 559727 h 56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0095" h="562902">
                  <a:moveTo>
                    <a:pt x="22976" y="559727"/>
                  </a:moveTo>
                  <a:lnTo>
                    <a:pt x="1124701" y="562902"/>
                  </a:lnTo>
                  <a:cubicBezTo>
                    <a:pt x="1174443" y="539619"/>
                    <a:pt x="1176559" y="519510"/>
                    <a:pt x="1162801" y="464477"/>
                  </a:cubicBezTo>
                  <a:cubicBezTo>
                    <a:pt x="1134226" y="428494"/>
                    <a:pt x="1102476" y="452835"/>
                    <a:pt x="1073901" y="458127"/>
                  </a:cubicBezTo>
                  <a:cubicBezTo>
                    <a:pt x="1106709" y="406269"/>
                    <a:pt x="1114118" y="398860"/>
                    <a:pt x="1070726" y="356527"/>
                  </a:cubicBezTo>
                  <a:cubicBezTo>
                    <a:pt x="1036859" y="314194"/>
                    <a:pt x="999818" y="341710"/>
                    <a:pt x="965951" y="337477"/>
                  </a:cubicBezTo>
                  <a:cubicBezTo>
                    <a:pt x="998759" y="263394"/>
                    <a:pt x="980768" y="205185"/>
                    <a:pt x="921501" y="194602"/>
                  </a:cubicBezTo>
                  <a:cubicBezTo>
                    <a:pt x="920443" y="178727"/>
                    <a:pt x="900334" y="181902"/>
                    <a:pt x="864351" y="181902"/>
                  </a:cubicBezTo>
                  <a:cubicBezTo>
                    <a:pt x="881813" y="137981"/>
                    <a:pt x="899276" y="48552"/>
                    <a:pt x="743701" y="7277"/>
                  </a:cubicBezTo>
                  <a:cubicBezTo>
                    <a:pt x="596593" y="-21298"/>
                    <a:pt x="551084" y="39027"/>
                    <a:pt x="559551" y="105702"/>
                  </a:cubicBezTo>
                  <a:cubicBezTo>
                    <a:pt x="529918" y="98294"/>
                    <a:pt x="538384" y="65485"/>
                    <a:pt x="483351" y="93002"/>
                  </a:cubicBezTo>
                  <a:cubicBezTo>
                    <a:pt x="436784" y="120519"/>
                    <a:pt x="460068" y="151210"/>
                    <a:pt x="454776" y="185077"/>
                  </a:cubicBezTo>
                  <a:cubicBezTo>
                    <a:pt x="406093" y="138510"/>
                    <a:pt x="379634" y="66544"/>
                    <a:pt x="232526" y="188252"/>
                  </a:cubicBezTo>
                  <a:cubicBezTo>
                    <a:pt x="148918" y="299377"/>
                    <a:pt x="179609" y="343827"/>
                    <a:pt x="181726" y="416852"/>
                  </a:cubicBezTo>
                  <a:cubicBezTo>
                    <a:pt x="139393" y="387219"/>
                    <a:pt x="135159" y="417910"/>
                    <a:pt x="111876" y="420027"/>
                  </a:cubicBezTo>
                  <a:cubicBezTo>
                    <a:pt x="110818" y="436960"/>
                    <a:pt x="100234" y="444369"/>
                    <a:pt x="108701" y="474002"/>
                  </a:cubicBezTo>
                  <a:cubicBezTo>
                    <a:pt x="69543" y="464477"/>
                    <a:pt x="46259" y="439077"/>
                    <a:pt x="10276" y="483527"/>
                  </a:cubicBezTo>
                  <a:cubicBezTo>
                    <a:pt x="-17241" y="531152"/>
                    <a:pt x="18743" y="534327"/>
                    <a:pt x="22976" y="5597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148" name="Groep 147">
            <a:extLst>
              <a:ext uri="{FF2B5EF4-FFF2-40B4-BE49-F238E27FC236}">
                <a16:creationId xmlns:a16="http://schemas.microsoft.com/office/drawing/2014/main" id="{ABFC0713-872C-4711-82CD-A7C5515E5AC1}"/>
              </a:ext>
            </a:extLst>
          </p:cNvPr>
          <p:cNvGrpSpPr/>
          <p:nvPr/>
        </p:nvGrpSpPr>
        <p:grpSpPr>
          <a:xfrm>
            <a:off x="0" y="2999073"/>
            <a:ext cx="12192000" cy="3851466"/>
            <a:chOff x="1970088" y="6751827"/>
            <a:chExt cx="9378125" cy="2962560"/>
          </a:xfrm>
        </p:grpSpPr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37FF77B8-1F0C-4014-B684-CC3371A095B5}"/>
                </a:ext>
              </a:extLst>
            </p:cNvPr>
            <p:cNvSpPr/>
            <p:nvPr/>
          </p:nvSpPr>
          <p:spPr>
            <a:xfrm>
              <a:off x="1970088" y="6751922"/>
              <a:ext cx="9372600" cy="2962275"/>
            </a:xfrm>
            <a:custGeom>
              <a:avLst/>
              <a:gdLst>
                <a:gd name="connsiteX0" fmla="*/ 0 w 9372600"/>
                <a:gd name="connsiteY0" fmla="*/ 591407 h 2962275"/>
                <a:gd name="connsiteX1" fmla="*/ 4874324 w 9372600"/>
                <a:gd name="connsiteY1" fmla="*/ 0 h 2962275"/>
                <a:gd name="connsiteX2" fmla="*/ 9377934 w 9372600"/>
                <a:gd name="connsiteY2" fmla="*/ 535115 h 2962275"/>
                <a:gd name="connsiteX3" fmla="*/ 9377934 w 9372600"/>
                <a:gd name="connsiteY3" fmla="*/ 2966657 h 2962275"/>
                <a:gd name="connsiteX4" fmla="*/ 0 w 9372600"/>
                <a:gd name="connsiteY4" fmla="*/ 2966657 h 2962275"/>
                <a:gd name="connsiteX5" fmla="*/ 0 w 9372600"/>
                <a:gd name="connsiteY5" fmla="*/ 591407 h 2962275"/>
                <a:gd name="connsiteX6" fmla="*/ 0 w 9372600"/>
                <a:gd name="connsiteY6" fmla="*/ 591407 h 2962275"/>
                <a:gd name="connsiteX7" fmla="*/ 0 w 9372600"/>
                <a:gd name="connsiteY7" fmla="*/ 591407 h 296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72600" h="2962275">
                  <a:moveTo>
                    <a:pt x="0" y="591407"/>
                  </a:moveTo>
                  <a:cubicBezTo>
                    <a:pt x="267748" y="535115"/>
                    <a:pt x="2128266" y="0"/>
                    <a:pt x="4874324" y="0"/>
                  </a:cubicBezTo>
                  <a:cubicBezTo>
                    <a:pt x="7318344" y="0"/>
                    <a:pt x="9377934" y="535115"/>
                    <a:pt x="9377934" y="535115"/>
                  </a:cubicBezTo>
                  <a:lnTo>
                    <a:pt x="9377934" y="2966657"/>
                  </a:lnTo>
                  <a:lnTo>
                    <a:pt x="0" y="2966657"/>
                  </a:lnTo>
                  <a:lnTo>
                    <a:pt x="0" y="591407"/>
                  </a:lnTo>
                  <a:lnTo>
                    <a:pt x="0" y="591407"/>
                  </a:lnTo>
                  <a:lnTo>
                    <a:pt x="0" y="591407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50" name="Vrije vorm: vorm 149">
              <a:extLst>
                <a:ext uri="{FF2B5EF4-FFF2-40B4-BE49-F238E27FC236}">
                  <a16:creationId xmlns:a16="http://schemas.microsoft.com/office/drawing/2014/main" id="{C36FB875-FEBF-43B6-A05C-164F0297674E}"/>
                </a:ext>
              </a:extLst>
            </p:cNvPr>
            <p:cNvSpPr/>
            <p:nvPr/>
          </p:nvSpPr>
          <p:spPr>
            <a:xfrm>
              <a:off x="5494127" y="6751827"/>
              <a:ext cx="4629150" cy="2962275"/>
            </a:xfrm>
            <a:custGeom>
              <a:avLst/>
              <a:gdLst>
                <a:gd name="connsiteX0" fmla="*/ 937852 w 4629150"/>
                <a:gd name="connsiteY0" fmla="*/ 95 h 2962275"/>
                <a:gd name="connsiteX1" fmla="*/ 1036721 w 4629150"/>
                <a:gd name="connsiteY1" fmla="*/ 42577 h 2962275"/>
                <a:gd name="connsiteX2" fmla="*/ 1531259 w 4629150"/>
                <a:gd name="connsiteY2" fmla="*/ 122873 h 2962275"/>
                <a:gd name="connsiteX3" fmla="*/ 652102 w 4629150"/>
                <a:gd name="connsiteY3" fmla="*/ 302419 h 2962275"/>
                <a:gd name="connsiteX4" fmla="*/ 1611841 w 4629150"/>
                <a:gd name="connsiteY4" fmla="*/ 585883 h 2962275"/>
                <a:gd name="connsiteX5" fmla="*/ 20 w 4629150"/>
                <a:gd name="connsiteY5" fmla="*/ 1218914 h 2962275"/>
                <a:gd name="connsiteX6" fmla="*/ 1948931 w 4629150"/>
                <a:gd name="connsiteY6" fmla="*/ 2466023 h 2962275"/>
                <a:gd name="connsiteX7" fmla="*/ 1582599 w 4629150"/>
                <a:gd name="connsiteY7" fmla="*/ 2966752 h 2962275"/>
                <a:gd name="connsiteX8" fmla="*/ 4634124 w 4629150"/>
                <a:gd name="connsiteY8" fmla="*/ 2961989 h 2962275"/>
                <a:gd name="connsiteX9" fmla="*/ 3590088 w 4629150"/>
                <a:gd name="connsiteY9" fmla="*/ 1899095 h 2962275"/>
                <a:gd name="connsiteX10" fmla="*/ 1406767 w 4629150"/>
                <a:gd name="connsiteY10" fmla="*/ 1114901 h 2962275"/>
                <a:gd name="connsiteX11" fmla="*/ 2571675 w 4629150"/>
                <a:gd name="connsiteY11" fmla="*/ 633032 h 2962275"/>
                <a:gd name="connsiteX12" fmla="*/ 1384765 w 4629150"/>
                <a:gd name="connsiteY12" fmla="*/ 292894 h 2962275"/>
                <a:gd name="connsiteX13" fmla="*/ 2110094 w 4629150"/>
                <a:gd name="connsiteY13" fmla="*/ 132302 h 2962275"/>
                <a:gd name="connsiteX14" fmla="*/ 1399434 w 4629150"/>
                <a:gd name="connsiteY14" fmla="*/ 28385 h 2962275"/>
                <a:gd name="connsiteX15" fmla="*/ 1399434 w 4629150"/>
                <a:gd name="connsiteY15" fmla="*/ 0 h 2962275"/>
                <a:gd name="connsiteX16" fmla="*/ 937852 w 4629150"/>
                <a:gd name="connsiteY16" fmla="*/ 0 h 2962275"/>
                <a:gd name="connsiteX17" fmla="*/ 937852 w 4629150"/>
                <a:gd name="connsiteY17" fmla="*/ 95 h 2962275"/>
                <a:gd name="connsiteX18" fmla="*/ 937852 w 4629150"/>
                <a:gd name="connsiteY18" fmla="*/ 95 h 296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29150" h="2962275">
                  <a:moveTo>
                    <a:pt x="937852" y="95"/>
                  </a:moveTo>
                  <a:cubicBezTo>
                    <a:pt x="937852" y="95"/>
                    <a:pt x="890227" y="33147"/>
                    <a:pt x="1036721" y="42577"/>
                  </a:cubicBezTo>
                  <a:cubicBezTo>
                    <a:pt x="1183216" y="52007"/>
                    <a:pt x="1531259" y="66199"/>
                    <a:pt x="1531259" y="122873"/>
                  </a:cubicBezTo>
                  <a:cubicBezTo>
                    <a:pt x="1531259" y="188976"/>
                    <a:pt x="652102" y="179546"/>
                    <a:pt x="652102" y="302419"/>
                  </a:cubicBezTo>
                  <a:cubicBezTo>
                    <a:pt x="652102" y="463010"/>
                    <a:pt x="1611841" y="472440"/>
                    <a:pt x="1611841" y="585883"/>
                  </a:cubicBezTo>
                  <a:cubicBezTo>
                    <a:pt x="1611841" y="727615"/>
                    <a:pt x="7355" y="774859"/>
                    <a:pt x="20" y="1218914"/>
                  </a:cubicBezTo>
                  <a:cubicBezTo>
                    <a:pt x="-7314" y="1662970"/>
                    <a:pt x="1963504" y="1814132"/>
                    <a:pt x="1948931" y="2466023"/>
                  </a:cubicBezTo>
                  <a:cubicBezTo>
                    <a:pt x="1941692" y="2788349"/>
                    <a:pt x="1582599" y="2966752"/>
                    <a:pt x="1582599" y="2966752"/>
                  </a:cubicBezTo>
                  <a:cubicBezTo>
                    <a:pt x="1582599" y="2966752"/>
                    <a:pt x="4586499" y="2957322"/>
                    <a:pt x="4634124" y="2961989"/>
                  </a:cubicBezTo>
                  <a:cubicBezTo>
                    <a:pt x="4491249" y="2532126"/>
                    <a:pt x="4154254" y="2220373"/>
                    <a:pt x="3590088" y="1899095"/>
                  </a:cubicBezTo>
                  <a:cubicBezTo>
                    <a:pt x="2954675" y="1537240"/>
                    <a:pt x="1406767" y="1369981"/>
                    <a:pt x="1406767" y="1114901"/>
                  </a:cubicBezTo>
                  <a:cubicBezTo>
                    <a:pt x="1406767" y="859822"/>
                    <a:pt x="2571675" y="869252"/>
                    <a:pt x="2571675" y="633032"/>
                  </a:cubicBezTo>
                  <a:cubicBezTo>
                    <a:pt x="2571675" y="368522"/>
                    <a:pt x="1384765" y="406241"/>
                    <a:pt x="1384765" y="292894"/>
                  </a:cubicBezTo>
                  <a:cubicBezTo>
                    <a:pt x="1384765" y="226790"/>
                    <a:pt x="2110094" y="226790"/>
                    <a:pt x="2110094" y="132302"/>
                  </a:cubicBezTo>
                  <a:cubicBezTo>
                    <a:pt x="2110094" y="9525"/>
                    <a:pt x="1443344" y="56674"/>
                    <a:pt x="1399434" y="28385"/>
                  </a:cubicBezTo>
                  <a:cubicBezTo>
                    <a:pt x="1398385" y="27718"/>
                    <a:pt x="1399434" y="0"/>
                    <a:pt x="1399434" y="0"/>
                  </a:cubicBezTo>
                  <a:lnTo>
                    <a:pt x="937852" y="0"/>
                  </a:lnTo>
                  <a:lnTo>
                    <a:pt x="937852" y="95"/>
                  </a:lnTo>
                  <a:lnTo>
                    <a:pt x="937852" y="95"/>
                  </a:lnTo>
                  <a:close/>
                </a:path>
              </a:pathLst>
            </a:custGeom>
            <a:solidFill>
              <a:srgbClr val="9C9C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51" name="Vrije vorm: vorm 150">
              <a:extLst>
                <a:ext uri="{FF2B5EF4-FFF2-40B4-BE49-F238E27FC236}">
                  <a16:creationId xmlns:a16="http://schemas.microsoft.com/office/drawing/2014/main" id="{A9B5A327-D40D-4143-9256-0D72EF1426D7}"/>
                </a:ext>
              </a:extLst>
            </p:cNvPr>
            <p:cNvSpPr/>
            <p:nvPr/>
          </p:nvSpPr>
          <p:spPr>
            <a:xfrm>
              <a:off x="2313055" y="6799737"/>
              <a:ext cx="4019550" cy="2914650"/>
            </a:xfrm>
            <a:custGeom>
              <a:avLst/>
              <a:gdLst>
                <a:gd name="connsiteX0" fmla="*/ 3872988 w 4019550"/>
                <a:gd name="connsiteY0" fmla="*/ 213265 h 2914650"/>
                <a:gd name="connsiteX1" fmla="*/ 3327396 w 4019550"/>
                <a:gd name="connsiteY1" fmla="*/ 223457 h 2914650"/>
                <a:gd name="connsiteX2" fmla="*/ 2329271 w 4019550"/>
                <a:gd name="connsiteY2" fmla="*/ 370142 h 2914650"/>
                <a:gd name="connsiteX3" fmla="*/ 2264978 w 4019550"/>
                <a:gd name="connsiteY3" fmla="*/ 342233 h 2914650"/>
                <a:gd name="connsiteX4" fmla="*/ 3112703 w 4019550"/>
                <a:gd name="connsiteY4" fmla="*/ 0 h 2914650"/>
                <a:gd name="connsiteX5" fmla="*/ 2414330 w 4019550"/>
                <a:gd name="connsiteY5" fmla="*/ 59245 h 2914650"/>
                <a:gd name="connsiteX6" fmla="*/ 1769678 w 4019550"/>
                <a:gd name="connsiteY6" fmla="*/ 361283 h 2914650"/>
                <a:gd name="connsiteX7" fmla="*/ 245678 w 4019550"/>
                <a:gd name="connsiteY7" fmla="*/ 1123283 h 2914650"/>
                <a:gd name="connsiteX8" fmla="*/ 161763 w 4019550"/>
                <a:gd name="connsiteY8" fmla="*/ 2918746 h 2914650"/>
                <a:gd name="connsiteX9" fmla="*/ 1044254 w 4019550"/>
                <a:gd name="connsiteY9" fmla="*/ 2918746 h 2914650"/>
                <a:gd name="connsiteX10" fmla="*/ 682875 w 4019550"/>
                <a:gd name="connsiteY10" fmla="*/ 2024729 h 2914650"/>
                <a:gd name="connsiteX11" fmla="*/ 1675952 w 4019550"/>
                <a:gd name="connsiteY11" fmla="*/ 2918746 h 2914650"/>
                <a:gd name="connsiteX12" fmla="*/ 2714463 w 4019550"/>
                <a:gd name="connsiteY12" fmla="*/ 2918746 h 2914650"/>
                <a:gd name="connsiteX13" fmla="*/ 1036253 w 4019550"/>
                <a:gd name="connsiteY13" fmla="*/ 1256633 h 2914650"/>
                <a:gd name="connsiteX14" fmla="*/ 2238784 w 4019550"/>
                <a:gd name="connsiteY14" fmla="*/ 570738 h 2914650"/>
                <a:gd name="connsiteX15" fmla="*/ 2238784 w 4019550"/>
                <a:gd name="connsiteY15" fmla="*/ 570738 h 2914650"/>
                <a:gd name="connsiteX16" fmla="*/ 2238784 w 4019550"/>
                <a:gd name="connsiteY16" fmla="*/ 570738 h 2914650"/>
                <a:gd name="connsiteX17" fmla="*/ 2306697 w 4019550"/>
                <a:gd name="connsiteY17" fmla="*/ 538544 h 2914650"/>
                <a:gd name="connsiteX18" fmla="*/ 3424266 w 4019550"/>
                <a:gd name="connsiteY18" fmla="*/ 329946 h 2914650"/>
                <a:gd name="connsiteX19" fmla="*/ 4020721 w 4019550"/>
                <a:gd name="connsiteY19" fmla="*/ 360426 h 2914650"/>
                <a:gd name="connsiteX20" fmla="*/ 3872988 w 4019550"/>
                <a:gd name="connsiteY20" fmla="*/ 213265 h 291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19550" h="2914650">
                  <a:moveTo>
                    <a:pt x="3872988" y="213265"/>
                  </a:moveTo>
                  <a:cubicBezTo>
                    <a:pt x="3799741" y="239649"/>
                    <a:pt x="3858415" y="272225"/>
                    <a:pt x="3327396" y="223457"/>
                  </a:cubicBezTo>
                  <a:cubicBezTo>
                    <a:pt x="2816380" y="176594"/>
                    <a:pt x="2424998" y="328517"/>
                    <a:pt x="2329271" y="370142"/>
                  </a:cubicBezTo>
                  <a:cubicBezTo>
                    <a:pt x="2311365" y="360997"/>
                    <a:pt x="2290029" y="351758"/>
                    <a:pt x="2264978" y="342233"/>
                  </a:cubicBezTo>
                  <a:cubicBezTo>
                    <a:pt x="1884264" y="197644"/>
                    <a:pt x="3114989" y="11811"/>
                    <a:pt x="3112703" y="0"/>
                  </a:cubicBezTo>
                  <a:cubicBezTo>
                    <a:pt x="3044980" y="3048"/>
                    <a:pt x="2527868" y="44006"/>
                    <a:pt x="2414330" y="59245"/>
                  </a:cubicBezTo>
                  <a:cubicBezTo>
                    <a:pt x="2398137" y="60674"/>
                    <a:pt x="1541078" y="208883"/>
                    <a:pt x="1769678" y="361283"/>
                  </a:cubicBezTo>
                  <a:cubicBezTo>
                    <a:pt x="1893693" y="443960"/>
                    <a:pt x="744312" y="498158"/>
                    <a:pt x="245678" y="1123283"/>
                  </a:cubicBezTo>
                  <a:cubicBezTo>
                    <a:pt x="-252956" y="1748409"/>
                    <a:pt x="161763" y="2918746"/>
                    <a:pt x="161763" y="2918746"/>
                  </a:cubicBezTo>
                  <a:lnTo>
                    <a:pt x="1044254" y="2918746"/>
                  </a:lnTo>
                  <a:cubicBezTo>
                    <a:pt x="1044254" y="2918746"/>
                    <a:pt x="633726" y="2511457"/>
                    <a:pt x="682875" y="2024729"/>
                  </a:cubicBezTo>
                  <a:cubicBezTo>
                    <a:pt x="1115501" y="2639282"/>
                    <a:pt x="1675952" y="2918746"/>
                    <a:pt x="1675952" y="2918746"/>
                  </a:cubicBezTo>
                  <a:lnTo>
                    <a:pt x="2714463" y="2918746"/>
                  </a:lnTo>
                  <a:cubicBezTo>
                    <a:pt x="2714463" y="2918746"/>
                    <a:pt x="648490" y="1857565"/>
                    <a:pt x="1036253" y="1256633"/>
                  </a:cubicBezTo>
                  <a:cubicBezTo>
                    <a:pt x="1277140" y="883253"/>
                    <a:pt x="1930555" y="705993"/>
                    <a:pt x="2238784" y="570738"/>
                  </a:cubicBezTo>
                  <a:lnTo>
                    <a:pt x="2238784" y="570738"/>
                  </a:lnTo>
                  <a:lnTo>
                    <a:pt x="2238784" y="570738"/>
                  </a:lnTo>
                  <a:cubicBezTo>
                    <a:pt x="2263835" y="559784"/>
                    <a:pt x="2286600" y="549021"/>
                    <a:pt x="2306697" y="538544"/>
                  </a:cubicBezTo>
                  <a:cubicBezTo>
                    <a:pt x="2480814" y="460248"/>
                    <a:pt x="2962494" y="270224"/>
                    <a:pt x="3424266" y="329946"/>
                  </a:cubicBezTo>
                  <a:cubicBezTo>
                    <a:pt x="3918994" y="393954"/>
                    <a:pt x="3967953" y="364712"/>
                    <a:pt x="4020721" y="360426"/>
                  </a:cubicBezTo>
                  <a:cubicBezTo>
                    <a:pt x="4020721" y="360426"/>
                    <a:pt x="3886800" y="221742"/>
                    <a:pt x="3872988" y="213265"/>
                  </a:cubicBezTo>
                  <a:close/>
                </a:path>
              </a:pathLst>
            </a:custGeom>
            <a:solidFill>
              <a:srgbClr val="9C9C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52" name="Vrije vorm: vorm 151">
              <a:extLst>
                <a:ext uri="{FF2B5EF4-FFF2-40B4-BE49-F238E27FC236}">
                  <a16:creationId xmlns:a16="http://schemas.microsoft.com/office/drawing/2014/main" id="{89B90CC3-36B8-42C5-B202-98A2401D2FBB}"/>
                </a:ext>
              </a:extLst>
            </p:cNvPr>
            <p:cNvSpPr/>
            <p:nvPr/>
          </p:nvSpPr>
          <p:spPr>
            <a:xfrm>
              <a:off x="7947788" y="6786688"/>
              <a:ext cx="3400425" cy="1590675"/>
            </a:xfrm>
            <a:custGeom>
              <a:avLst/>
              <a:gdLst>
                <a:gd name="connsiteX0" fmla="*/ 3104769 w 3400425"/>
                <a:gd name="connsiteY0" fmla="*/ 796195 h 1590675"/>
                <a:gd name="connsiteX1" fmla="*/ 3401282 w 3400425"/>
                <a:gd name="connsiteY1" fmla="*/ 781526 h 1590675"/>
                <a:gd name="connsiteX2" fmla="*/ 3401282 w 3400425"/>
                <a:gd name="connsiteY2" fmla="*/ 709136 h 1590675"/>
                <a:gd name="connsiteX3" fmla="*/ 3091720 w 3400425"/>
                <a:gd name="connsiteY3" fmla="*/ 694373 h 1590675"/>
                <a:gd name="connsiteX4" fmla="*/ 2635091 w 3400425"/>
                <a:gd name="connsiteY4" fmla="*/ 1059371 h 1590675"/>
                <a:gd name="connsiteX5" fmla="*/ 2341245 w 3400425"/>
                <a:gd name="connsiteY5" fmla="*/ 744284 h 1590675"/>
                <a:gd name="connsiteX6" fmla="*/ 693420 w 3400425"/>
                <a:gd name="connsiteY6" fmla="*/ 54674 h 1590675"/>
                <a:gd name="connsiteX7" fmla="*/ 314706 w 3400425"/>
                <a:gd name="connsiteY7" fmla="*/ 21717 h 1590675"/>
                <a:gd name="connsiteX8" fmla="*/ 779145 w 3400425"/>
                <a:gd name="connsiteY8" fmla="*/ 165640 h 1590675"/>
                <a:gd name="connsiteX9" fmla="*/ 278225 w 3400425"/>
                <a:gd name="connsiteY9" fmla="*/ 162687 h 1590675"/>
                <a:gd name="connsiteX10" fmla="*/ 98298 w 3400425"/>
                <a:gd name="connsiteY10" fmla="*/ 6286 h 1590675"/>
                <a:gd name="connsiteX11" fmla="*/ 0 w 3400425"/>
                <a:gd name="connsiteY11" fmla="*/ 0 h 1590675"/>
                <a:gd name="connsiteX12" fmla="*/ 195358 w 3400425"/>
                <a:gd name="connsiteY12" fmla="*/ 220218 h 1590675"/>
                <a:gd name="connsiteX13" fmla="*/ 976217 w 3400425"/>
                <a:gd name="connsiteY13" fmla="*/ 233648 h 1590675"/>
                <a:gd name="connsiteX14" fmla="*/ 1618583 w 3400425"/>
                <a:gd name="connsiteY14" fmla="*/ 744474 h 1590675"/>
                <a:gd name="connsiteX15" fmla="*/ 3401282 w 3400425"/>
                <a:gd name="connsiteY15" fmla="*/ 1590961 h 1590675"/>
                <a:gd name="connsiteX16" fmla="*/ 3401282 w 3400425"/>
                <a:gd name="connsiteY16" fmla="*/ 1152811 h 1590675"/>
                <a:gd name="connsiteX17" fmla="*/ 2839593 w 3400425"/>
                <a:gd name="connsiteY17" fmla="*/ 1099090 h 1590675"/>
                <a:gd name="connsiteX18" fmla="*/ 3104769 w 3400425"/>
                <a:gd name="connsiteY18" fmla="*/ 796195 h 159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00425" h="1590675">
                  <a:moveTo>
                    <a:pt x="3104769" y="796195"/>
                  </a:moveTo>
                  <a:cubicBezTo>
                    <a:pt x="3260693" y="769525"/>
                    <a:pt x="3401282" y="781526"/>
                    <a:pt x="3401282" y="781526"/>
                  </a:cubicBezTo>
                  <a:lnTo>
                    <a:pt x="3401282" y="709136"/>
                  </a:lnTo>
                  <a:cubicBezTo>
                    <a:pt x="3401282" y="709136"/>
                    <a:pt x="3302889" y="692372"/>
                    <a:pt x="3091720" y="694373"/>
                  </a:cubicBezTo>
                  <a:cubicBezTo>
                    <a:pt x="2762250" y="697516"/>
                    <a:pt x="2652713" y="1002221"/>
                    <a:pt x="2635091" y="1059371"/>
                  </a:cubicBezTo>
                  <a:cubicBezTo>
                    <a:pt x="2382202" y="999077"/>
                    <a:pt x="2198084" y="901351"/>
                    <a:pt x="2341245" y="744284"/>
                  </a:cubicBezTo>
                  <a:cubicBezTo>
                    <a:pt x="2636520" y="420434"/>
                    <a:pt x="707136" y="57531"/>
                    <a:pt x="693420" y="54674"/>
                  </a:cubicBezTo>
                  <a:cubicBezTo>
                    <a:pt x="665130" y="50959"/>
                    <a:pt x="364141" y="24955"/>
                    <a:pt x="314706" y="21717"/>
                  </a:cubicBezTo>
                  <a:cubicBezTo>
                    <a:pt x="315182" y="26289"/>
                    <a:pt x="525303" y="82010"/>
                    <a:pt x="779145" y="165640"/>
                  </a:cubicBezTo>
                  <a:cubicBezTo>
                    <a:pt x="722280" y="179832"/>
                    <a:pt x="438912" y="244316"/>
                    <a:pt x="278225" y="162687"/>
                  </a:cubicBezTo>
                  <a:cubicBezTo>
                    <a:pt x="139446" y="92202"/>
                    <a:pt x="98298" y="6286"/>
                    <a:pt x="98298" y="6286"/>
                  </a:cubicBezTo>
                  <a:lnTo>
                    <a:pt x="0" y="0"/>
                  </a:lnTo>
                  <a:cubicBezTo>
                    <a:pt x="0" y="0"/>
                    <a:pt x="15526" y="115253"/>
                    <a:pt x="195358" y="220218"/>
                  </a:cubicBezTo>
                  <a:cubicBezTo>
                    <a:pt x="479298" y="385858"/>
                    <a:pt x="905065" y="257080"/>
                    <a:pt x="976217" y="233648"/>
                  </a:cubicBezTo>
                  <a:cubicBezTo>
                    <a:pt x="1380268" y="380048"/>
                    <a:pt x="1789271" y="577596"/>
                    <a:pt x="1618583" y="744474"/>
                  </a:cubicBezTo>
                  <a:cubicBezTo>
                    <a:pt x="1167289" y="1185482"/>
                    <a:pt x="3401282" y="1590961"/>
                    <a:pt x="3401282" y="1590961"/>
                  </a:cubicBezTo>
                  <a:lnTo>
                    <a:pt x="3401282" y="1152811"/>
                  </a:lnTo>
                  <a:cubicBezTo>
                    <a:pt x="3401282" y="1152811"/>
                    <a:pt x="3119342" y="1142905"/>
                    <a:pt x="2839593" y="1099090"/>
                  </a:cubicBezTo>
                  <a:cubicBezTo>
                    <a:pt x="2849690" y="1061942"/>
                    <a:pt x="2920841" y="827627"/>
                    <a:pt x="3104769" y="796195"/>
                  </a:cubicBezTo>
                  <a:close/>
                </a:path>
              </a:pathLst>
            </a:custGeom>
            <a:solidFill>
              <a:srgbClr val="9C9C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sp>
        <p:nvSpPr>
          <p:cNvPr id="153" name="Rectangle 12">
            <a:extLst>
              <a:ext uri="{FF2B5EF4-FFF2-40B4-BE49-F238E27FC236}">
                <a16:creationId xmlns:a16="http://schemas.microsoft.com/office/drawing/2014/main" id="{41039808-97A0-497C-8F02-E78242A067D4}"/>
              </a:ext>
            </a:extLst>
          </p:cNvPr>
          <p:cNvSpPr/>
          <p:nvPr/>
        </p:nvSpPr>
        <p:spPr>
          <a:xfrm>
            <a:off x="572520" y="3775288"/>
            <a:ext cx="3301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RICHTINGLOOS</a:t>
            </a:r>
          </a:p>
        </p:txBody>
      </p:sp>
      <p:sp>
        <p:nvSpPr>
          <p:cNvPr id="154" name="Rechthoek 21">
            <a:extLst>
              <a:ext uri="{FF2B5EF4-FFF2-40B4-BE49-F238E27FC236}">
                <a16:creationId xmlns:a16="http://schemas.microsoft.com/office/drawing/2014/main" id="{248A9EA9-4F5A-495B-8641-FC91BCB45CBB}"/>
              </a:ext>
            </a:extLst>
          </p:cNvPr>
          <p:cNvSpPr/>
          <p:nvPr/>
        </p:nvSpPr>
        <p:spPr>
          <a:xfrm>
            <a:off x="2390593" y="3274529"/>
            <a:ext cx="3253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 ALGEMEEN</a:t>
            </a:r>
          </a:p>
        </p:txBody>
      </p:sp>
      <p:sp>
        <p:nvSpPr>
          <p:cNvPr id="159" name="Rectangle 55">
            <a:extLst>
              <a:ext uri="{FF2B5EF4-FFF2-40B4-BE49-F238E27FC236}">
                <a16:creationId xmlns:a16="http://schemas.microsoft.com/office/drawing/2014/main" id="{F3E81219-B0D2-48E2-ADFC-C07AC96F7AD4}"/>
              </a:ext>
            </a:extLst>
          </p:cNvPr>
          <p:cNvSpPr/>
          <p:nvPr/>
        </p:nvSpPr>
        <p:spPr>
          <a:xfrm>
            <a:off x="8229077" y="3374294"/>
            <a:ext cx="1474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VAAG</a:t>
            </a:r>
          </a:p>
        </p:txBody>
      </p:sp>
      <p:sp>
        <p:nvSpPr>
          <p:cNvPr id="160" name="Rectangle 57">
            <a:extLst>
              <a:ext uri="{FF2B5EF4-FFF2-40B4-BE49-F238E27FC236}">
                <a16:creationId xmlns:a16="http://schemas.microsoft.com/office/drawing/2014/main" id="{FEC6AD06-16A4-40A8-8BD6-40758085876D}"/>
              </a:ext>
            </a:extLst>
          </p:cNvPr>
          <p:cNvSpPr/>
          <p:nvPr/>
        </p:nvSpPr>
        <p:spPr>
          <a:xfrm>
            <a:off x="6810767" y="3926780"/>
            <a:ext cx="3403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VER   ANDEREN</a:t>
            </a: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A1CBCEA9-092A-400E-9132-DF74CAAD0877}"/>
              </a:ext>
            </a:extLst>
          </p:cNvPr>
          <p:cNvGrpSpPr/>
          <p:nvPr/>
        </p:nvGrpSpPr>
        <p:grpSpPr>
          <a:xfrm>
            <a:off x="27223" y="5001390"/>
            <a:ext cx="1556728" cy="3184216"/>
            <a:chOff x="695040" y="4968298"/>
            <a:chExt cx="1299389" cy="2657841"/>
          </a:xfrm>
          <a:solidFill>
            <a:schemeClr val="tx2">
              <a:lumMod val="75000"/>
            </a:schemeClr>
          </a:solidFill>
        </p:grpSpPr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B7A61E44-E884-4A64-954F-DB1DDC4A4C58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1D8A35F6-3B7E-4954-B587-8C727E05A563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FCF4379A-5026-4EF8-BEDE-09E0BED47CD9}"/>
              </a:ext>
            </a:extLst>
          </p:cNvPr>
          <p:cNvGrpSpPr/>
          <p:nvPr/>
        </p:nvGrpSpPr>
        <p:grpSpPr>
          <a:xfrm>
            <a:off x="1261535" y="5001390"/>
            <a:ext cx="1556728" cy="3184216"/>
            <a:chOff x="695040" y="4968298"/>
            <a:chExt cx="1299389" cy="2657841"/>
          </a:xfrm>
          <a:solidFill>
            <a:schemeClr val="tx2">
              <a:lumMod val="75000"/>
            </a:schemeClr>
          </a:solidFill>
        </p:grpSpPr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ACDDEA73-593B-4D09-B73A-3813977348B3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E5AC5DB2-1D34-40B4-87DF-DA1F4D1E20FC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4858A53F-9460-455A-B8E1-03D95EA80DD4}"/>
              </a:ext>
            </a:extLst>
          </p:cNvPr>
          <p:cNvGrpSpPr/>
          <p:nvPr/>
        </p:nvGrpSpPr>
        <p:grpSpPr>
          <a:xfrm>
            <a:off x="2495847" y="5001390"/>
            <a:ext cx="1556728" cy="3184216"/>
            <a:chOff x="695040" y="4968298"/>
            <a:chExt cx="1299389" cy="2657841"/>
          </a:xfrm>
          <a:solidFill>
            <a:schemeClr val="tx2">
              <a:lumMod val="75000"/>
            </a:schemeClr>
          </a:solidFill>
        </p:grpSpPr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6655292C-4195-47D9-AEFD-3EEB6ED5531E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1222C9DF-4B9D-40ED-957F-650D4A89C175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9252FDB8-012D-49E0-928E-7331F8BCDCA4}"/>
              </a:ext>
            </a:extLst>
          </p:cNvPr>
          <p:cNvGrpSpPr/>
          <p:nvPr/>
        </p:nvGrpSpPr>
        <p:grpSpPr>
          <a:xfrm>
            <a:off x="3730159" y="5001390"/>
            <a:ext cx="1556728" cy="3184216"/>
            <a:chOff x="695040" y="4968298"/>
            <a:chExt cx="1299389" cy="2657841"/>
          </a:xfrm>
          <a:solidFill>
            <a:schemeClr val="tx2">
              <a:lumMod val="75000"/>
            </a:schemeClr>
          </a:solidFill>
        </p:grpSpPr>
        <p:sp>
          <p:nvSpPr>
            <p:cNvPr id="38" name="Vrije vorm: vorm 37">
              <a:extLst>
                <a:ext uri="{FF2B5EF4-FFF2-40B4-BE49-F238E27FC236}">
                  <a16:creationId xmlns:a16="http://schemas.microsoft.com/office/drawing/2014/main" id="{15780AEC-3DF4-4C11-9537-CE51E0E82ABD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9" name="Vrije vorm: vorm 38">
              <a:extLst>
                <a:ext uri="{FF2B5EF4-FFF2-40B4-BE49-F238E27FC236}">
                  <a16:creationId xmlns:a16="http://schemas.microsoft.com/office/drawing/2014/main" id="{2EFC52A6-72E7-4750-8C4A-A6A22EFC3814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02E4E44D-FF7C-476B-AA07-8080C5D9857F}"/>
              </a:ext>
            </a:extLst>
          </p:cNvPr>
          <p:cNvGrpSpPr/>
          <p:nvPr/>
        </p:nvGrpSpPr>
        <p:grpSpPr>
          <a:xfrm>
            <a:off x="4964469" y="5001390"/>
            <a:ext cx="1556728" cy="3184216"/>
            <a:chOff x="695040" y="4968298"/>
            <a:chExt cx="1299389" cy="2657841"/>
          </a:xfrm>
          <a:solidFill>
            <a:schemeClr val="tx2">
              <a:lumMod val="75000"/>
            </a:schemeClr>
          </a:solidFill>
        </p:grpSpPr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C00498A0-A1A4-4617-BE10-355EF025F0A1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EE3D1141-7022-4DA9-8319-EEFCD5A0C6D2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62" name="Groep 61">
            <a:extLst>
              <a:ext uri="{FF2B5EF4-FFF2-40B4-BE49-F238E27FC236}">
                <a16:creationId xmlns:a16="http://schemas.microsoft.com/office/drawing/2014/main" id="{B788C36C-D019-4926-BD39-FEFDDD4F7B38}"/>
              </a:ext>
            </a:extLst>
          </p:cNvPr>
          <p:cNvGrpSpPr/>
          <p:nvPr/>
        </p:nvGrpSpPr>
        <p:grpSpPr>
          <a:xfrm>
            <a:off x="7931170" y="5001390"/>
            <a:ext cx="1556728" cy="3184216"/>
            <a:chOff x="695040" y="4968298"/>
            <a:chExt cx="1299389" cy="2657841"/>
          </a:xfrm>
          <a:solidFill>
            <a:schemeClr val="tx2">
              <a:lumMod val="75000"/>
            </a:schemeClr>
          </a:solidFill>
        </p:grpSpPr>
        <p:sp>
          <p:nvSpPr>
            <p:cNvPr id="63" name="Vrije vorm: vorm 62">
              <a:extLst>
                <a:ext uri="{FF2B5EF4-FFF2-40B4-BE49-F238E27FC236}">
                  <a16:creationId xmlns:a16="http://schemas.microsoft.com/office/drawing/2014/main" id="{6748620B-688E-4F88-88D1-895A95B5280F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64" name="Vrije vorm: vorm 63">
              <a:extLst>
                <a:ext uri="{FF2B5EF4-FFF2-40B4-BE49-F238E27FC236}">
                  <a16:creationId xmlns:a16="http://schemas.microsoft.com/office/drawing/2014/main" id="{AD86EF60-37E1-4E0A-9B8C-79F35F65DC48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65" name="Groep 64">
            <a:extLst>
              <a:ext uri="{FF2B5EF4-FFF2-40B4-BE49-F238E27FC236}">
                <a16:creationId xmlns:a16="http://schemas.microsoft.com/office/drawing/2014/main" id="{2DA79311-0014-41DC-B655-B5D7AC44EF3B}"/>
              </a:ext>
            </a:extLst>
          </p:cNvPr>
          <p:cNvGrpSpPr/>
          <p:nvPr/>
        </p:nvGrpSpPr>
        <p:grpSpPr>
          <a:xfrm>
            <a:off x="9165482" y="5001390"/>
            <a:ext cx="1556728" cy="3184216"/>
            <a:chOff x="695040" y="4968298"/>
            <a:chExt cx="1299389" cy="2657841"/>
          </a:xfrm>
          <a:solidFill>
            <a:schemeClr val="tx2">
              <a:lumMod val="75000"/>
            </a:schemeClr>
          </a:solidFill>
        </p:grpSpPr>
        <p:sp>
          <p:nvSpPr>
            <p:cNvPr id="66" name="Vrije vorm: vorm 65">
              <a:extLst>
                <a:ext uri="{FF2B5EF4-FFF2-40B4-BE49-F238E27FC236}">
                  <a16:creationId xmlns:a16="http://schemas.microsoft.com/office/drawing/2014/main" id="{09CC27DA-B2BB-4E38-ACB9-5B19E5AE92B3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67" name="Vrije vorm: vorm 66">
              <a:extLst>
                <a:ext uri="{FF2B5EF4-FFF2-40B4-BE49-F238E27FC236}">
                  <a16:creationId xmlns:a16="http://schemas.microsoft.com/office/drawing/2014/main" id="{8837F3DA-F359-4A26-8F6B-4055D2032FC2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68" name="Groep 67">
            <a:extLst>
              <a:ext uri="{FF2B5EF4-FFF2-40B4-BE49-F238E27FC236}">
                <a16:creationId xmlns:a16="http://schemas.microsoft.com/office/drawing/2014/main" id="{71158F45-E098-4523-A4A5-CA4501A8F805}"/>
              </a:ext>
            </a:extLst>
          </p:cNvPr>
          <p:cNvGrpSpPr/>
          <p:nvPr/>
        </p:nvGrpSpPr>
        <p:grpSpPr>
          <a:xfrm>
            <a:off x="10399794" y="5001390"/>
            <a:ext cx="1556728" cy="3184216"/>
            <a:chOff x="695040" y="4968298"/>
            <a:chExt cx="1299389" cy="2657841"/>
          </a:xfrm>
          <a:solidFill>
            <a:schemeClr val="tx2">
              <a:lumMod val="75000"/>
            </a:schemeClr>
          </a:solidFill>
        </p:grpSpPr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46DA1448-1607-4C6B-B75C-D87E34C344E9}"/>
                </a:ext>
              </a:extLst>
            </p:cNvPr>
            <p:cNvSpPr/>
            <p:nvPr/>
          </p:nvSpPr>
          <p:spPr>
            <a:xfrm>
              <a:off x="1108482" y="4968298"/>
              <a:ext cx="472505" cy="472505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D8276E98-0D1E-406C-9B77-03BA8381C343}"/>
                </a:ext>
              </a:extLst>
            </p:cNvPr>
            <p:cNvSpPr/>
            <p:nvPr/>
          </p:nvSpPr>
          <p:spPr>
            <a:xfrm>
              <a:off x="695040" y="5499866"/>
              <a:ext cx="1299389" cy="21262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grpFill/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0E31743C-6888-439C-85F3-7F491CCC68DA}"/>
              </a:ext>
            </a:extLst>
          </p:cNvPr>
          <p:cNvGrpSpPr/>
          <p:nvPr/>
        </p:nvGrpSpPr>
        <p:grpSpPr>
          <a:xfrm>
            <a:off x="622951" y="5249095"/>
            <a:ext cx="11929299" cy="3184216"/>
            <a:chOff x="622951" y="5249095"/>
            <a:chExt cx="11929299" cy="3184216"/>
          </a:xfrm>
        </p:grpSpPr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9E75368E-0CDE-4A49-B603-648388441143}"/>
                </a:ext>
              </a:extLst>
            </p:cNvPr>
            <p:cNvGrpSpPr/>
            <p:nvPr/>
          </p:nvGrpSpPr>
          <p:grpSpPr>
            <a:xfrm>
              <a:off x="622951" y="5249095"/>
              <a:ext cx="1556728" cy="3184216"/>
              <a:chOff x="695040" y="4968298"/>
              <a:chExt cx="1299389" cy="2657841"/>
            </a:xfrm>
            <a:solidFill>
              <a:schemeClr val="tx2"/>
            </a:solidFill>
          </p:grpSpPr>
          <p:sp>
            <p:nvSpPr>
              <p:cNvPr id="48" name="Vrije vorm: vorm 47">
                <a:extLst>
                  <a:ext uri="{FF2B5EF4-FFF2-40B4-BE49-F238E27FC236}">
                    <a16:creationId xmlns:a16="http://schemas.microsoft.com/office/drawing/2014/main" id="{C36232A8-EB53-499B-B769-069DF17E1785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49" name="Vrije vorm: vorm 48">
                <a:extLst>
                  <a:ext uri="{FF2B5EF4-FFF2-40B4-BE49-F238E27FC236}">
                    <a16:creationId xmlns:a16="http://schemas.microsoft.com/office/drawing/2014/main" id="{D44F2485-036E-474A-8827-34D61CFD0AC6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ep 49">
              <a:extLst>
                <a:ext uri="{FF2B5EF4-FFF2-40B4-BE49-F238E27FC236}">
                  <a16:creationId xmlns:a16="http://schemas.microsoft.com/office/drawing/2014/main" id="{FCD945FF-074F-40A9-9DB9-F411D85C1573}"/>
                </a:ext>
              </a:extLst>
            </p:cNvPr>
            <p:cNvGrpSpPr/>
            <p:nvPr/>
          </p:nvGrpSpPr>
          <p:grpSpPr>
            <a:xfrm>
              <a:off x="1857263" y="5249095"/>
              <a:ext cx="1556728" cy="3184216"/>
              <a:chOff x="695040" y="4968298"/>
              <a:chExt cx="1299389" cy="2657841"/>
            </a:xfrm>
            <a:solidFill>
              <a:schemeClr val="tx2"/>
            </a:solidFill>
          </p:grpSpPr>
          <p:sp>
            <p:nvSpPr>
              <p:cNvPr id="51" name="Vrije vorm: vorm 50">
                <a:extLst>
                  <a:ext uri="{FF2B5EF4-FFF2-40B4-BE49-F238E27FC236}">
                    <a16:creationId xmlns:a16="http://schemas.microsoft.com/office/drawing/2014/main" id="{24077C26-254C-40B5-A5D8-719486379D9B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52" name="Vrije vorm: vorm 51">
                <a:extLst>
                  <a:ext uri="{FF2B5EF4-FFF2-40B4-BE49-F238E27FC236}">
                    <a16:creationId xmlns:a16="http://schemas.microsoft.com/office/drawing/2014/main" id="{63E8C094-4FC2-4981-BDF7-0490ADE7349D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2A40165D-9720-4D25-AB3C-3EC10E29F3F4}"/>
                </a:ext>
              </a:extLst>
            </p:cNvPr>
            <p:cNvGrpSpPr/>
            <p:nvPr/>
          </p:nvGrpSpPr>
          <p:grpSpPr>
            <a:xfrm>
              <a:off x="3091575" y="5249095"/>
              <a:ext cx="1556728" cy="3184216"/>
              <a:chOff x="695040" y="4968298"/>
              <a:chExt cx="1299389" cy="2657841"/>
            </a:xfrm>
            <a:solidFill>
              <a:schemeClr val="tx2"/>
            </a:solidFill>
          </p:grpSpPr>
          <p:sp>
            <p:nvSpPr>
              <p:cNvPr id="54" name="Vrije vorm: vorm 53">
                <a:extLst>
                  <a:ext uri="{FF2B5EF4-FFF2-40B4-BE49-F238E27FC236}">
                    <a16:creationId xmlns:a16="http://schemas.microsoft.com/office/drawing/2014/main" id="{487828C3-D0FF-4DFB-81CB-2C1655457023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55" name="Vrije vorm: vorm 54">
                <a:extLst>
                  <a:ext uri="{FF2B5EF4-FFF2-40B4-BE49-F238E27FC236}">
                    <a16:creationId xmlns:a16="http://schemas.microsoft.com/office/drawing/2014/main" id="{0DE2C40E-D532-4658-A5DE-CBAC9F6D6B12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AFBEAA91-C9FA-4A5A-8427-BD8CA64B9BED}"/>
                </a:ext>
              </a:extLst>
            </p:cNvPr>
            <p:cNvGrpSpPr/>
            <p:nvPr/>
          </p:nvGrpSpPr>
          <p:grpSpPr>
            <a:xfrm>
              <a:off x="4325887" y="5249095"/>
              <a:ext cx="1556728" cy="3184216"/>
              <a:chOff x="695040" y="4968298"/>
              <a:chExt cx="1299389" cy="2657841"/>
            </a:xfrm>
            <a:solidFill>
              <a:schemeClr val="tx2"/>
            </a:solidFill>
          </p:grpSpPr>
          <p:sp>
            <p:nvSpPr>
              <p:cNvPr id="57" name="Vrije vorm: vorm 56">
                <a:extLst>
                  <a:ext uri="{FF2B5EF4-FFF2-40B4-BE49-F238E27FC236}">
                    <a16:creationId xmlns:a16="http://schemas.microsoft.com/office/drawing/2014/main" id="{27E9B056-01FC-45C1-9536-6055B7F65178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58" name="Vrije vorm: vorm 57">
                <a:extLst>
                  <a:ext uri="{FF2B5EF4-FFF2-40B4-BE49-F238E27FC236}">
                    <a16:creationId xmlns:a16="http://schemas.microsoft.com/office/drawing/2014/main" id="{391A1D15-531D-41F6-AE84-09342BF63990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ep 58">
              <a:extLst>
                <a:ext uri="{FF2B5EF4-FFF2-40B4-BE49-F238E27FC236}">
                  <a16:creationId xmlns:a16="http://schemas.microsoft.com/office/drawing/2014/main" id="{1CC2836A-F766-4AAC-9144-26DEA9C16CCA}"/>
                </a:ext>
              </a:extLst>
            </p:cNvPr>
            <p:cNvGrpSpPr/>
            <p:nvPr/>
          </p:nvGrpSpPr>
          <p:grpSpPr>
            <a:xfrm>
              <a:off x="5560197" y="5249095"/>
              <a:ext cx="1556728" cy="3184216"/>
              <a:chOff x="695040" y="4968298"/>
              <a:chExt cx="1299389" cy="2657841"/>
            </a:xfrm>
            <a:solidFill>
              <a:schemeClr val="tx2"/>
            </a:solidFill>
          </p:grpSpPr>
          <p:sp>
            <p:nvSpPr>
              <p:cNvPr id="60" name="Vrije vorm: vorm 59">
                <a:extLst>
                  <a:ext uri="{FF2B5EF4-FFF2-40B4-BE49-F238E27FC236}">
                    <a16:creationId xmlns:a16="http://schemas.microsoft.com/office/drawing/2014/main" id="{F31049E8-3614-4C1F-B683-A065BAEBCC4B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61" name="Vrije vorm: vorm 60">
                <a:extLst>
                  <a:ext uri="{FF2B5EF4-FFF2-40B4-BE49-F238E27FC236}">
                    <a16:creationId xmlns:a16="http://schemas.microsoft.com/office/drawing/2014/main" id="{941333BB-E5D6-4B58-836D-F7137320FD23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5378738A-60B5-4056-B2C7-F2C46E712BDC}"/>
                </a:ext>
              </a:extLst>
            </p:cNvPr>
            <p:cNvGrpSpPr/>
            <p:nvPr/>
          </p:nvGrpSpPr>
          <p:grpSpPr>
            <a:xfrm>
              <a:off x="8526898" y="5249095"/>
              <a:ext cx="1556728" cy="3184216"/>
              <a:chOff x="695040" y="4968298"/>
              <a:chExt cx="1299389" cy="2657841"/>
            </a:xfrm>
            <a:solidFill>
              <a:schemeClr val="tx2"/>
            </a:solidFill>
          </p:grpSpPr>
          <p:sp>
            <p:nvSpPr>
              <p:cNvPr id="78" name="Vrije vorm: vorm 77">
                <a:extLst>
                  <a:ext uri="{FF2B5EF4-FFF2-40B4-BE49-F238E27FC236}">
                    <a16:creationId xmlns:a16="http://schemas.microsoft.com/office/drawing/2014/main" id="{400C260D-0E7C-46AD-8B6A-1C2C40EE7190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79" name="Vrije vorm: vorm 78">
                <a:extLst>
                  <a:ext uri="{FF2B5EF4-FFF2-40B4-BE49-F238E27FC236}">
                    <a16:creationId xmlns:a16="http://schemas.microsoft.com/office/drawing/2014/main" id="{92F2514A-85BB-4735-82E7-AB5E8B422AB7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0" name="Groep 79">
              <a:extLst>
                <a:ext uri="{FF2B5EF4-FFF2-40B4-BE49-F238E27FC236}">
                  <a16:creationId xmlns:a16="http://schemas.microsoft.com/office/drawing/2014/main" id="{BBA8E37E-1AF6-4FC1-9B6E-A3E7874B0381}"/>
                </a:ext>
              </a:extLst>
            </p:cNvPr>
            <p:cNvGrpSpPr/>
            <p:nvPr/>
          </p:nvGrpSpPr>
          <p:grpSpPr>
            <a:xfrm>
              <a:off x="9761210" y="5249095"/>
              <a:ext cx="1556728" cy="3184216"/>
              <a:chOff x="695040" y="4968298"/>
              <a:chExt cx="1299389" cy="2657841"/>
            </a:xfrm>
            <a:solidFill>
              <a:schemeClr val="tx2"/>
            </a:solidFill>
          </p:grpSpPr>
          <p:sp>
            <p:nvSpPr>
              <p:cNvPr id="81" name="Vrije vorm: vorm 80">
                <a:extLst>
                  <a:ext uri="{FF2B5EF4-FFF2-40B4-BE49-F238E27FC236}">
                    <a16:creationId xmlns:a16="http://schemas.microsoft.com/office/drawing/2014/main" id="{E8C3BA0F-C14B-4CAE-BB9C-908B8D44D52D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82" name="Vrije vorm: vorm 81">
                <a:extLst>
                  <a:ext uri="{FF2B5EF4-FFF2-40B4-BE49-F238E27FC236}">
                    <a16:creationId xmlns:a16="http://schemas.microsoft.com/office/drawing/2014/main" id="{73061E3B-4830-4234-9440-FA3D46F65583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70BDC788-4EC7-4AB3-A264-3C8226CC304B}"/>
                </a:ext>
              </a:extLst>
            </p:cNvPr>
            <p:cNvGrpSpPr/>
            <p:nvPr/>
          </p:nvGrpSpPr>
          <p:grpSpPr>
            <a:xfrm>
              <a:off x="10995522" y="5249095"/>
              <a:ext cx="1556728" cy="3184216"/>
              <a:chOff x="695040" y="4968298"/>
              <a:chExt cx="1299389" cy="2657841"/>
            </a:xfrm>
            <a:solidFill>
              <a:schemeClr val="tx2"/>
            </a:solidFill>
          </p:grpSpPr>
          <p:sp>
            <p:nvSpPr>
              <p:cNvPr id="84" name="Vrije vorm: vorm 83">
                <a:extLst>
                  <a:ext uri="{FF2B5EF4-FFF2-40B4-BE49-F238E27FC236}">
                    <a16:creationId xmlns:a16="http://schemas.microsoft.com/office/drawing/2014/main" id="{920DCC62-1E01-4B60-9780-EF0D68D6DB7A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85" name="Vrije vorm: vorm 84">
                <a:extLst>
                  <a:ext uri="{FF2B5EF4-FFF2-40B4-BE49-F238E27FC236}">
                    <a16:creationId xmlns:a16="http://schemas.microsoft.com/office/drawing/2014/main" id="{C7F40F14-3846-46B0-8B80-BF6CB7CEBFE1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6" name="Rectangle 55">
            <a:extLst>
              <a:ext uri="{FF2B5EF4-FFF2-40B4-BE49-F238E27FC236}">
                <a16:creationId xmlns:a16="http://schemas.microsoft.com/office/drawing/2014/main" id="{C95FBB2B-1132-47F4-B3EA-9EE10A7329E9}"/>
              </a:ext>
            </a:extLst>
          </p:cNvPr>
          <p:cNvSpPr/>
          <p:nvPr/>
        </p:nvSpPr>
        <p:spPr>
          <a:xfrm>
            <a:off x="5358706" y="2067395"/>
            <a:ext cx="14745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C9C9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STIP</a:t>
            </a:r>
          </a:p>
        </p:txBody>
      </p:sp>
      <p:sp>
        <p:nvSpPr>
          <p:cNvPr id="124" name="Tekstvak 123">
            <a:extLst>
              <a:ext uri="{FF2B5EF4-FFF2-40B4-BE49-F238E27FC236}">
                <a16:creationId xmlns:a16="http://schemas.microsoft.com/office/drawing/2014/main" id="{89208E0E-9A28-4DB5-84F0-066A371C412C}"/>
              </a:ext>
            </a:extLst>
          </p:cNvPr>
          <p:cNvSpPr txBox="1"/>
          <p:nvPr/>
        </p:nvSpPr>
        <p:spPr>
          <a:xfrm>
            <a:off x="586952" y="4304806"/>
            <a:ext cx="4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?</a:t>
            </a:r>
          </a:p>
        </p:txBody>
      </p:sp>
      <p:sp>
        <p:nvSpPr>
          <p:cNvPr id="138" name="Tekstvak 137">
            <a:extLst>
              <a:ext uri="{FF2B5EF4-FFF2-40B4-BE49-F238E27FC236}">
                <a16:creationId xmlns:a16="http://schemas.microsoft.com/office/drawing/2014/main" id="{A91C149B-3C85-4B71-8837-69C6C3FB10A4}"/>
              </a:ext>
            </a:extLst>
          </p:cNvPr>
          <p:cNvSpPr txBox="1"/>
          <p:nvPr/>
        </p:nvSpPr>
        <p:spPr>
          <a:xfrm>
            <a:off x="1817962" y="4304806"/>
            <a:ext cx="4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?</a:t>
            </a:r>
          </a:p>
        </p:txBody>
      </p:sp>
      <p:sp>
        <p:nvSpPr>
          <p:cNvPr id="139" name="Tekstvak 138">
            <a:extLst>
              <a:ext uri="{FF2B5EF4-FFF2-40B4-BE49-F238E27FC236}">
                <a16:creationId xmlns:a16="http://schemas.microsoft.com/office/drawing/2014/main" id="{B70507E9-EF45-44CC-AC8C-EC800A750420}"/>
              </a:ext>
            </a:extLst>
          </p:cNvPr>
          <p:cNvSpPr txBox="1"/>
          <p:nvPr/>
        </p:nvSpPr>
        <p:spPr>
          <a:xfrm>
            <a:off x="3048710" y="4304806"/>
            <a:ext cx="4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?</a:t>
            </a:r>
          </a:p>
        </p:txBody>
      </p:sp>
      <p:sp>
        <p:nvSpPr>
          <p:cNvPr id="140" name="Tekstvak 139">
            <a:extLst>
              <a:ext uri="{FF2B5EF4-FFF2-40B4-BE49-F238E27FC236}">
                <a16:creationId xmlns:a16="http://schemas.microsoft.com/office/drawing/2014/main" id="{0B43234C-B3F1-401D-96F3-3BCD0B246891}"/>
              </a:ext>
            </a:extLst>
          </p:cNvPr>
          <p:cNvSpPr txBox="1"/>
          <p:nvPr/>
        </p:nvSpPr>
        <p:spPr>
          <a:xfrm>
            <a:off x="4305004" y="4304806"/>
            <a:ext cx="4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?</a:t>
            </a:r>
          </a:p>
        </p:txBody>
      </p:sp>
      <p:sp>
        <p:nvSpPr>
          <p:cNvPr id="141" name="Tekstvak 140">
            <a:extLst>
              <a:ext uri="{FF2B5EF4-FFF2-40B4-BE49-F238E27FC236}">
                <a16:creationId xmlns:a16="http://schemas.microsoft.com/office/drawing/2014/main" id="{223C2917-187C-44A2-87CA-CB0CCECF6D83}"/>
              </a:ext>
            </a:extLst>
          </p:cNvPr>
          <p:cNvSpPr txBox="1"/>
          <p:nvPr/>
        </p:nvSpPr>
        <p:spPr>
          <a:xfrm>
            <a:off x="5530873" y="4304806"/>
            <a:ext cx="4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?</a:t>
            </a:r>
          </a:p>
        </p:txBody>
      </p:sp>
      <p:sp>
        <p:nvSpPr>
          <p:cNvPr id="144" name="Tekstvak 143">
            <a:extLst>
              <a:ext uri="{FF2B5EF4-FFF2-40B4-BE49-F238E27FC236}">
                <a16:creationId xmlns:a16="http://schemas.microsoft.com/office/drawing/2014/main" id="{36CF02AE-228F-44E5-9340-699E687B9935}"/>
              </a:ext>
            </a:extLst>
          </p:cNvPr>
          <p:cNvSpPr txBox="1"/>
          <p:nvPr/>
        </p:nvSpPr>
        <p:spPr>
          <a:xfrm>
            <a:off x="8476339" y="4304806"/>
            <a:ext cx="4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?</a:t>
            </a:r>
          </a:p>
        </p:txBody>
      </p:sp>
      <p:sp>
        <p:nvSpPr>
          <p:cNvPr id="145" name="Tekstvak 144">
            <a:extLst>
              <a:ext uri="{FF2B5EF4-FFF2-40B4-BE49-F238E27FC236}">
                <a16:creationId xmlns:a16="http://schemas.microsoft.com/office/drawing/2014/main" id="{AD608138-CAC8-48EC-A2BC-43C91AD1824F}"/>
              </a:ext>
            </a:extLst>
          </p:cNvPr>
          <p:cNvSpPr txBox="1"/>
          <p:nvPr/>
        </p:nvSpPr>
        <p:spPr>
          <a:xfrm>
            <a:off x="9707349" y="4304806"/>
            <a:ext cx="4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?</a:t>
            </a:r>
          </a:p>
        </p:txBody>
      </p:sp>
      <p:sp>
        <p:nvSpPr>
          <p:cNvPr id="146" name="Tekstvak 145">
            <a:extLst>
              <a:ext uri="{FF2B5EF4-FFF2-40B4-BE49-F238E27FC236}">
                <a16:creationId xmlns:a16="http://schemas.microsoft.com/office/drawing/2014/main" id="{812F9858-1803-4065-BC10-0E17FA7F0168}"/>
              </a:ext>
            </a:extLst>
          </p:cNvPr>
          <p:cNvSpPr txBox="1"/>
          <p:nvPr/>
        </p:nvSpPr>
        <p:spPr>
          <a:xfrm>
            <a:off x="10938097" y="4304806"/>
            <a:ext cx="43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?</a:t>
            </a:r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460E866-8BE8-46A8-A696-5CD96E7838AD}"/>
              </a:ext>
            </a:extLst>
          </p:cNvPr>
          <p:cNvGrpSpPr/>
          <p:nvPr/>
        </p:nvGrpSpPr>
        <p:grpSpPr>
          <a:xfrm>
            <a:off x="587030" y="0"/>
            <a:ext cx="68400" cy="6858113"/>
            <a:chOff x="587030" y="0"/>
            <a:chExt cx="68400" cy="6858113"/>
          </a:xfrm>
        </p:grpSpPr>
        <p:sp>
          <p:nvSpPr>
            <p:cNvPr id="156" name="Tijdelijke aanduiding voor tekst 29">
              <a:extLst>
                <a:ext uri="{FF2B5EF4-FFF2-40B4-BE49-F238E27FC236}">
                  <a16:creationId xmlns:a16="http://schemas.microsoft.com/office/drawing/2014/main" id="{672389CE-F203-42B4-BCE5-2F5C31302521}"/>
                </a:ext>
              </a:extLst>
            </p:cNvPr>
            <p:cNvSpPr txBox="1">
              <a:spLocks/>
            </p:cNvSpPr>
            <p:nvPr/>
          </p:nvSpPr>
          <p:spPr>
            <a:xfrm>
              <a:off x="587030" y="652464"/>
              <a:ext cx="68400" cy="201600"/>
            </a:xfrm>
            <a:prstGeom prst="rect">
              <a:avLst/>
            </a:prstGeom>
            <a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1488" indent="-25400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/>
                </a:buBlip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spc="30" baseline="0">
                  <a:solidFill>
                    <a:schemeClr val="tx2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4pPr>
              <a:lvl5pPr marL="271463" indent="-271463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1"/>
                </a:buClr>
                <a:buFont typeface="+mj-lt"/>
                <a:buAutoNum type="arabicPeriod"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88" indent="-2174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5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1488" indent="-254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4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baseline="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 </a:t>
              </a: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57" name="Tijdelijke aanduiding voor tekst 30">
              <a:extLst>
                <a:ext uri="{FF2B5EF4-FFF2-40B4-BE49-F238E27FC236}">
                  <a16:creationId xmlns:a16="http://schemas.microsoft.com/office/drawing/2014/main" id="{C19DE15F-1EC4-4DF0-8FE3-6825D3877BA5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00488" y="900113"/>
              <a:ext cx="7200" cy="595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1488" indent="-25400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/>
                </a:buBlip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spc="30" baseline="0">
                  <a:solidFill>
                    <a:schemeClr val="tx2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4pPr>
              <a:lvl5pPr marL="271463" indent="-271463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1"/>
                </a:buClr>
                <a:buFont typeface="+mj-lt"/>
                <a:buAutoNum type="arabicPeriod"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88" indent="-2174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5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1488" indent="-254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4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baseline="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 </a:t>
              </a: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58" name="Tijdelijke aanduiding voor tekst 30">
              <a:extLst>
                <a:ext uri="{FF2B5EF4-FFF2-40B4-BE49-F238E27FC236}">
                  <a16:creationId xmlns:a16="http://schemas.microsoft.com/office/drawing/2014/main" id="{FB981ABC-D437-4BD9-A85D-446ACDF3AEBC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00488" y="0"/>
              <a:ext cx="7200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1488" indent="-25400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4"/>
                </a:buBlip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spc="30" baseline="0">
                  <a:solidFill>
                    <a:schemeClr val="tx2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4pPr>
              <a:lvl5pPr marL="271463" indent="-271463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1"/>
                </a:buClr>
                <a:buFont typeface="+mj-lt"/>
                <a:buAutoNum type="arabicPeriod"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88" indent="-2174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5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1488" indent="-254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4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baseline="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 </a:t>
              </a: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sp>
        <p:nvSpPr>
          <p:cNvPr id="131" name="Ovaal 130">
            <a:extLst>
              <a:ext uri="{FF2B5EF4-FFF2-40B4-BE49-F238E27FC236}">
                <a16:creationId xmlns:a16="http://schemas.microsoft.com/office/drawing/2014/main" id="{CF277D59-CF7C-4DBD-8864-48C42E480631}"/>
              </a:ext>
            </a:extLst>
          </p:cNvPr>
          <p:cNvSpPr/>
          <p:nvPr/>
        </p:nvSpPr>
        <p:spPr>
          <a:xfrm>
            <a:off x="5613778" y="2542613"/>
            <a:ext cx="964444" cy="96444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glow rad="254000">
              <a:schemeClr val="bg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9C9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STIP</a:t>
            </a:r>
          </a:p>
        </p:txBody>
      </p:sp>
      <p:sp>
        <p:nvSpPr>
          <p:cNvPr id="137" name="Ovaal 136">
            <a:extLst>
              <a:ext uri="{FF2B5EF4-FFF2-40B4-BE49-F238E27FC236}">
                <a16:creationId xmlns:a16="http://schemas.microsoft.com/office/drawing/2014/main" id="{0DA8DD15-27ED-46C0-BBE1-1BED3CA8F2E5}"/>
              </a:ext>
            </a:extLst>
          </p:cNvPr>
          <p:cNvSpPr/>
          <p:nvPr/>
        </p:nvSpPr>
        <p:spPr>
          <a:xfrm>
            <a:off x="1404678" y="2542613"/>
            <a:ext cx="964444" cy="96444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glow rad="254000">
              <a:schemeClr val="bg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9C9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STIP</a:t>
            </a:r>
          </a:p>
        </p:txBody>
      </p:sp>
      <p:sp>
        <p:nvSpPr>
          <p:cNvPr id="142" name="Ovaal 141">
            <a:extLst>
              <a:ext uri="{FF2B5EF4-FFF2-40B4-BE49-F238E27FC236}">
                <a16:creationId xmlns:a16="http://schemas.microsoft.com/office/drawing/2014/main" id="{9DE479AB-8A87-48E8-B69B-6927A451FED7}"/>
              </a:ext>
            </a:extLst>
          </p:cNvPr>
          <p:cNvSpPr/>
          <p:nvPr/>
        </p:nvSpPr>
        <p:spPr>
          <a:xfrm>
            <a:off x="3505441" y="2542613"/>
            <a:ext cx="964444" cy="96444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glow rad="254000">
              <a:schemeClr val="bg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9C9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STIP</a:t>
            </a:r>
          </a:p>
        </p:txBody>
      </p:sp>
      <p:sp>
        <p:nvSpPr>
          <p:cNvPr id="143" name="Ovaal 142">
            <a:extLst>
              <a:ext uri="{FF2B5EF4-FFF2-40B4-BE49-F238E27FC236}">
                <a16:creationId xmlns:a16="http://schemas.microsoft.com/office/drawing/2014/main" id="{89DF1847-1AD7-4A7B-9CA7-24AE04E92929}"/>
              </a:ext>
            </a:extLst>
          </p:cNvPr>
          <p:cNvSpPr/>
          <p:nvPr/>
        </p:nvSpPr>
        <p:spPr>
          <a:xfrm>
            <a:off x="7718328" y="2542613"/>
            <a:ext cx="964444" cy="96444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glow rad="254000">
              <a:schemeClr val="bg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9C9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STIP</a:t>
            </a:r>
          </a:p>
        </p:txBody>
      </p:sp>
      <p:sp>
        <p:nvSpPr>
          <p:cNvPr id="147" name="Ovaal 146">
            <a:extLst>
              <a:ext uri="{FF2B5EF4-FFF2-40B4-BE49-F238E27FC236}">
                <a16:creationId xmlns:a16="http://schemas.microsoft.com/office/drawing/2014/main" id="{A796C3F0-5E5B-421A-838B-F64A0BC3AA2F}"/>
              </a:ext>
            </a:extLst>
          </p:cNvPr>
          <p:cNvSpPr/>
          <p:nvPr/>
        </p:nvSpPr>
        <p:spPr>
          <a:xfrm>
            <a:off x="9822878" y="2542613"/>
            <a:ext cx="964444" cy="96444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glow rad="254000">
              <a:schemeClr val="bg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9C9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STIP</a:t>
            </a:r>
          </a:p>
        </p:txBody>
      </p:sp>
      <p:pic>
        <p:nvPicPr>
          <p:cNvPr id="102" name="Picture 101" descr="A picture containing icon&#10;&#10;Description automatically generated">
            <a:extLst>
              <a:ext uri="{FF2B5EF4-FFF2-40B4-BE49-F238E27FC236}">
                <a16:creationId xmlns:a16="http://schemas.microsoft.com/office/drawing/2014/main" id="{B7D5D737-B3D1-4A9D-B92C-656DC283EC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071" y="72875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5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-0.11354 -0.19305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-965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4245 -0.19467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-9745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0.02904 -0.1942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-9722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04114 -0.19421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972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2917 -0.19421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9722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36916" y="36916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0.06805 " pathEditMode="relative" rAng="0" ptsTypes="AA">
                                      <p:cBhvr from="" to="">
                                        <p:cTn id="8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3" grpId="0"/>
      <p:bldP spid="154" grpId="0"/>
      <p:bldP spid="159" grpId="0"/>
      <p:bldP spid="160" grpId="0"/>
      <p:bldP spid="136" grpId="0"/>
      <p:bldP spid="124" grpId="0"/>
      <p:bldP spid="138" grpId="0"/>
      <p:bldP spid="139" grpId="0"/>
      <p:bldP spid="140" grpId="0"/>
      <p:bldP spid="141" grpId="0"/>
      <p:bldP spid="144" grpId="0"/>
      <p:bldP spid="145" grpId="0"/>
      <p:bldP spid="146" grpId="0"/>
      <p:bldP spid="131" grpId="0" animBg="1"/>
      <p:bldP spid="137" grpId="0" animBg="1"/>
      <p:bldP spid="142" grpId="0" animBg="1"/>
      <p:bldP spid="143" grpId="0" animBg="1"/>
      <p:bldP spid="1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Tijdelijke aanduiding voor afbeelding 67" descr="Afbeelding met muur, binnen, laptop, computer&#10;&#10;Automatisch gegenereerde beschrijving">
            <a:extLst>
              <a:ext uri="{FF2B5EF4-FFF2-40B4-BE49-F238E27FC236}">
                <a16:creationId xmlns:a16="http://schemas.microsoft.com/office/drawing/2014/main" id="{BEFFBDE6-BC4F-4714-925E-6C9621BA80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/>
      </p:pic>
      <p:grpSp>
        <p:nvGrpSpPr>
          <p:cNvPr id="101" name="Groep 100">
            <a:extLst>
              <a:ext uri="{FF2B5EF4-FFF2-40B4-BE49-F238E27FC236}">
                <a16:creationId xmlns:a16="http://schemas.microsoft.com/office/drawing/2014/main" id="{45A7D252-3EB7-4990-895B-7A06306C7C22}"/>
              </a:ext>
            </a:extLst>
          </p:cNvPr>
          <p:cNvGrpSpPr/>
          <p:nvPr/>
        </p:nvGrpSpPr>
        <p:grpSpPr>
          <a:xfrm>
            <a:off x="0" y="5458690"/>
            <a:ext cx="11209301" cy="974697"/>
            <a:chOff x="-3418654" y="1475952"/>
            <a:chExt cx="14919581" cy="4231427"/>
          </a:xfrm>
        </p:grpSpPr>
        <p:sp>
          <p:nvSpPr>
            <p:cNvPr id="102" name="b3">
              <a:extLst>
                <a:ext uri="{FF2B5EF4-FFF2-40B4-BE49-F238E27FC236}">
                  <a16:creationId xmlns:a16="http://schemas.microsoft.com/office/drawing/2014/main" id="{A0CFA92A-8130-4168-87E8-C9D113A76EC5}"/>
                </a:ext>
              </a:extLst>
            </p:cNvPr>
            <p:cNvSpPr/>
            <p:nvPr/>
          </p:nvSpPr>
          <p:spPr>
            <a:xfrm>
              <a:off x="7555326" y="1475952"/>
              <a:ext cx="3945601" cy="4231427"/>
            </a:xfrm>
            <a:prstGeom prst="homePlate">
              <a:avLst>
                <a:gd name="adj" fmla="val 36894"/>
              </a:avLst>
            </a:prstGeom>
            <a:solidFill>
              <a:srgbClr val="BFD5E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3" name="b4">
              <a:extLst>
                <a:ext uri="{FF2B5EF4-FFF2-40B4-BE49-F238E27FC236}">
                  <a16:creationId xmlns:a16="http://schemas.microsoft.com/office/drawing/2014/main" id="{4FB13AED-DF46-4211-97E5-06D69B582A02}"/>
                </a:ext>
              </a:extLst>
            </p:cNvPr>
            <p:cNvSpPr/>
            <p:nvPr/>
          </p:nvSpPr>
          <p:spPr>
            <a:xfrm>
              <a:off x="4232495" y="1475952"/>
              <a:ext cx="3945599" cy="4231427"/>
            </a:xfrm>
            <a:prstGeom prst="homePlate">
              <a:avLst>
                <a:gd name="adj" fmla="val 33445"/>
              </a:avLst>
            </a:prstGeom>
            <a:solidFill>
              <a:srgbClr val="D4E3EC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4" name="b5">
              <a:extLst>
                <a:ext uri="{FF2B5EF4-FFF2-40B4-BE49-F238E27FC236}">
                  <a16:creationId xmlns:a16="http://schemas.microsoft.com/office/drawing/2014/main" id="{64787A39-2C57-45C7-A2E7-5F9D86EA6A38}"/>
                </a:ext>
              </a:extLst>
            </p:cNvPr>
            <p:cNvSpPr/>
            <p:nvPr/>
          </p:nvSpPr>
          <p:spPr>
            <a:xfrm>
              <a:off x="909663" y="1475952"/>
              <a:ext cx="3663265" cy="4231427"/>
            </a:xfrm>
            <a:prstGeom prst="homePlate">
              <a:avLst>
                <a:gd name="adj" fmla="val 19291"/>
              </a:avLst>
            </a:prstGeom>
            <a:solidFill>
              <a:schemeClr val="tx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5" name="b6">
              <a:extLst>
                <a:ext uri="{FF2B5EF4-FFF2-40B4-BE49-F238E27FC236}">
                  <a16:creationId xmlns:a16="http://schemas.microsoft.com/office/drawing/2014/main" id="{C618BAA4-0010-4FFA-8DCA-E31BE550519D}"/>
                </a:ext>
              </a:extLst>
            </p:cNvPr>
            <p:cNvSpPr/>
            <p:nvPr/>
          </p:nvSpPr>
          <p:spPr>
            <a:xfrm>
              <a:off x="-3418654" y="1475952"/>
              <a:ext cx="4618987" cy="4231427"/>
            </a:xfrm>
            <a:prstGeom prst="homePlate">
              <a:avLst>
                <a:gd name="adj" fmla="val 194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pic>
        <p:nvPicPr>
          <p:cNvPr id="127" name="Tijdelijke aanduiding voor afbeelding 67" descr="Afbeelding met muur, binnen, laptop, computer&#10;&#10;Automatisch gegenereerde beschrijving">
            <a:extLst>
              <a:ext uri="{FF2B5EF4-FFF2-40B4-BE49-F238E27FC236}">
                <a16:creationId xmlns:a16="http://schemas.microsoft.com/office/drawing/2014/main" id="{ED5CDF4E-30AB-4833-9AA0-989C84ECC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r="95015" b="7817"/>
          <a:stretch/>
        </p:blipFill>
        <p:spPr>
          <a:xfrm>
            <a:off x="0" y="0"/>
            <a:ext cx="607688" cy="6856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CF78EA72-29C4-44AF-9BEA-5D88E92848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FF371718-EF49-4D9F-A030-D50883298F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FFDA5F2A-694E-4293-AFB3-E01C48B8AE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COVER">
            <a:extLst>
              <a:ext uri="{FF2B5EF4-FFF2-40B4-BE49-F238E27FC236}">
                <a16:creationId xmlns:a16="http://schemas.microsoft.com/office/drawing/2014/main" id="{5EFDC999-68AF-479E-A9B8-8430AFE68010}"/>
              </a:ext>
            </a:extLst>
          </p:cNvPr>
          <p:cNvSpPr/>
          <p:nvPr/>
        </p:nvSpPr>
        <p:spPr>
          <a:xfrm rot="5400000">
            <a:off x="4312618" y="-4305242"/>
            <a:ext cx="3581516" cy="12192000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pSp>
        <p:nvGrpSpPr>
          <p:cNvPr id="96" name="Groep 95">
            <a:extLst>
              <a:ext uri="{FF2B5EF4-FFF2-40B4-BE49-F238E27FC236}">
                <a16:creationId xmlns:a16="http://schemas.microsoft.com/office/drawing/2014/main" id="{F08F265E-E80C-4CFC-BA87-5DB86CC163AB}"/>
              </a:ext>
            </a:extLst>
          </p:cNvPr>
          <p:cNvGrpSpPr/>
          <p:nvPr/>
        </p:nvGrpSpPr>
        <p:grpSpPr>
          <a:xfrm>
            <a:off x="3265376" y="2051050"/>
            <a:ext cx="7579211" cy="4189293"/>
            <a:chOff x="3265376" y="1470626"/>
            <a:chExt cx="7579211" cy="4769717"/>
          </a:xfrm>
        </p:grpSpPr>
        <p:cxnSp>
          <p:nvCxnSpPr>
            <p:cNvPr id="97" name="LIJN">
              <a:extLst>
                <a:ext uri="{FF2B5EF4-FFF2-40B4-BE49-F238E27FC236}">
                  <a16:creationId xmlns:a16="http://schemas.microsoft.com/office/drawing/2014/main" id="{6D6E702E-18AD-4FD6-8FBB-A8A3852B25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5376" y="3241924"/>
              <a:ext cx="0" cy="2998419"/>
            </a:xfrm>
            <a:prstGeom prst="line">
              <a:avLst/>
            </a:prstGeom>
            <a:ln cap="rnd">
              <a:solidFill>
                <a:srgbClr val="BFD5E3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JN">
              <a:extLst>
                <a:ext uri="{FF2B5EF4-FFF2-40B4-BE49-F238E27FC236}">
                  <a16:creationId xmlns:a16="http://schemas.microsoft.com/office/drawing/2014/main" id="{7C25977B-9BBF-4201-8EA5-C7582ACC2B9E}"/>
                </a:ext>
              </a:extLst>
            </p:cNvPr>
            <p:cNvCxnSpPr>
              <a:cxnSpLocks/>
            </p:cNvCxnSpPr>
            <p:nvPr/>
          </p:nvCxnSpPr>
          <p:spPr>
            <a:xfrm>
              <a:off x="5805904" y="2614883"/>
              <a:ext cx="0" cy="3625460"/>
            </a:xfrm>
            <a:prstGeom prst="line">
              <a:avLst/>
            </a:prstGeom>
            <a:ln cap="rnd">
              <a:solidFill>
                <a:srgbClr val="BFD5E3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JN">
              <a:extLst>
                <a:ext uri="{FF2B5EF4-FFF2-40B4-BE49-F238E27FC236}">
                  <a16:creationId xmlns:a16="http://schemas.microsoft.com/office/drawing/2014/main" id="{08B650E8-B178-4E62-9644-8BE594E26E83}"/>
                </a:ext>
              </a:extLst>
            </p:cNvPr>
            <p:cNvCxnSpPr>
              <a:cxnSpLocks/>
            </p:cNvCxnSpPr>
            <p:nvPr/>
          </p:nvCxnSpPr>
          <p:spPr>
            <a:xfrm>
              <a:off x="8382850" y="2027319"/>
              <a:ext cx="0" cy="4213024"/>
            </a:xfrm>
            <a:prstGeom prst="line">
              <a:avLst/>
            </a:prstGeom>
            <a:ln cap="rnd">
              <a:solidFill>
                <a:srgbClr val="BFD5E3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JN">
              <a:extLst>
                <a:ext uri="{FF2B5EF4-FFF2-40B4-BE49-F238E27FC236}">
                  <a16:creationId xmlns:a16="http://schemas.microsoft.com/office/drawing/2014/main" id="{8B4FACBD-07EA-4576-8E0A-8F7554D1EEE6}"/>
                </a:ext>
              </a:extLst>
            </p:cNvPr>
            <p:cNvCxnSpPr>
              <a:cxnSpLocks/>
            </p:cNvCxnSpPr>
            <p:nvPr/>
          </p:nvCxnSpPr>
          <p:spPr>
            <a:xfrm>
              <a:off x="10844587" y="1470626"/>
              <a:ext cx="0" cy="4769717"/>
            </a:xfrm>
            <a:prstGeom prst="line">
              <a:avLst/>
            </a:prstGeom>
            <a:ln cap="rnd">
              <a:solidFill>
                <a:srgbClr val="BFD5E3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6" name="Rechte verbindingslijn 105">
            <a:extLst>
              <a:ext uri="{FF2B5EF4-FFF2-40B4-BE49-F238E27FC236}">
                <a16:creationId xmlns:a16="http://schemas.microsoft.com/office/drawing/2014/main" id="{49BC2709-80C5-4D84-9938-B70248B99CEB}"/>
              </a:ext>
            </a:extLst>
          </p:cNvPr>
          <p:cNvCxnSpPr>
            <a:cxnSpLocks/>
          </p:cNvCxnSpPr>
          <p:nvPr/>
        </p:nvCxnSpPr>
        <p:spPr>
          <a:xfrm flipV="1">
            <a:off x="775746" y="2009032"/>
            <a:ext cx="10109554" cy="2093172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al 107">
            <a:extLst>
              <a:ext uri="{FF2B5EF4-FFF2-40B4-BE49-F238E27FC236}">
                <a16:creationId xmlns:a16="http://schemas.microsoft.com/office/drawing/2014/main" id="{9129361A-E129-4AD1-BA63-AC3CA85D3EDA}"/>
              </a:ext>
            </a:extLst>
          </p:cNvPr>
          <p:cNvSpPr/>
          <p:nvPr/>
        </p:nvSpPr>
        <p:spPr>
          <a:xfrm>
            <a:off x="4276536" y="3068326"/>
            <a:ext cx="503536" cy="5035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</a:t>
            </a:r>
          </a:p>
        </p:txBody>
      </p:sp>
      <p:sp>
        <p:nvSpPr>
          <p:cNvPr id="111" name="Ovaal 110">
            <a:extLst>
              <a:ext uri="{FF2B5EF4-FFF2-40B4-BE49-F238E27FC236}">
                <a16:creationId xmlns:a16="http://schemas.microsoft.com/office/drawing/2014/main" id="{515E635C-1635-468F-B13F-34740E40E7C8}"/>
              </a:ext>
            </a:extLst>
          </p:cNvPr>
          <p:cNvSpPr/>
          <p:nvPr/>
        </p:nvSpPr>
        <p:spPr>
          <a:xfrm>
            <a:off x="6799551" y="2552082"/>
            <a:ext cx="503536" cy="5035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</a:t>
            </a:r>
          </a:p>
        </p:txBody>
      </p:sp>
      <p:sp>
        <p:nvSpPr>
          <p:cNvPr id="114" name="Ovaal 113">
            <a:extLst>
              <a:ext uri="{FF2B5EF4-FFF2-40B4-BE49-F238E27FC236}">
                <a16:creationId xmlns:a16="http://schemas.microsoft.com/office/drawing/2014/main" id="{64C90D4F-27BB-4EF0-B0D9-7F16A2A88F5F}"/>
              </a:ext>
            </a:extLst>
          </p:cNvPr>
          <p:cNvSpPr/>
          <p:nvPr/>
        </p:nvSpPr>
        <p:spPr>
          <a:xfrm>
            <a:off x="9353388" y="2043090"/>
            <a:ext cx="503536" cy="5035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4</a:t>
            </a:r>
          </a:p>
        </p:txBody>
      </p:sp>
      <p:sp>
        <p:nvSpPr>
          <p:cNvPr id="117" name="Ovaal 116">
            <a:extLst>
              <a:ext uri="{FF2B5EF4-FFF2-40B4-BE49-F238E27FC236}">
                <a16:creationId xmlns:a16="http://schemas.microsoft.com/office/drawing/2014/main" id="{49B9137E-9184-4885-951C-0EFDCEE445AF}"/>
              </a:ext>
            </a:extLst>
          </p:cNvPr>
          <p:cNvSpPr/>
          <p:nvPr/>
        </p:nvSpPr>
        <p:spPr>
          <a:xfrm>
            <a:off x="1743482" y="3602525"/>
            <a:ext cx="503536" cy="5035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</a:t>
            </a:r>
          </a:p>
        </p:txBody>
      </p:sp>
      <p:sp>
        <p:nvSpPr>
          <p:cNvPr id="123" name="Rechthoek 122">
            <a:extLst>
              <a:ext uri="{FF2B5EF4-FFF2-40B4-BE49-F238E27FC236}">
                <a16:creationId xmlns:a16="http://schemas.microsoft.com/office/drawing/2014/main" id="{B445549E-0130-4375-B942-9AD9232A31BD}"/>
              </a:ext>
            </a:extLst>
          </p:cNvPr>
          <p:cNvSpPr/>
          <p:nvPr/>
        </p:nvSpPr>
        <p:spPr>
          <a:xfrm>
            <a:off x="744805" y="5649918"/>
            <a:ext cx="2476181" cy="52322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71A4C3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Je taken nu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71A4C3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beeld…</a:t>
            </a:r>
          </a:p>
        </p:txBody>
      </p:sp>
      <p:sp>
        <p:nvSpPr>
          <p:cNvPr id="124" name="Rechthoek 123">
            <a:extLst>
              <a:ext uri="{FF2B5EF4-FFF2-40B4-BE49-F238E27FC236}">
                <a16:creationId xmlns:a16="http://schemas.microsoft.com/office/drawing/2014/main" id="{4D5F6AC8-001E-4516-9C48-6C6F0D8EBB72}"/>
              </a:ext>
            </a:extLst>
          </p:cNvPr>
          <p:cNvSpPr/>
          <p:nvPr/>
        </p:nvSpPr>
        <p:spPr>
          <a:xfrm>
            <a:off x="3366363" y="5649918"/>
            <a:ext cx="2476181" cy="52322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71A4C3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Je taken morgen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71A4C3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beeld…</a:t>
            </a:r>
          </a:p>
        </p:txBody>
      </p:sp>
      <p:sp>
        <p:nvSpPr>
          <p:cNvPr id="125" name="Rechthoek 124">
            <a:extLst>
              <a:ext uri="{FF2B5EF4-FFF2-40B4-BE49-F238E27FC236}">
                <a16:creationId xmlns:a16="http://schemas.microsoft.com/office/drawing/2014/main" id="{CFD24BFD-9614-4661-98A3-715A3954CA27}"/>
              </a:ext>
            </a:extLst>
          </p:cNvPr>
          <p:cNvSpPr/>
          <p:nvPr/>
        </p:nvSpPr>
        <p:spPr>
          <a:xfrm>
            <a:off x="5892926" y="5649918"/>
            <a:ext cx="2476181" cy="52322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71A4C3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Match jezelf…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71A4C3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met morgen </a:t>
            </a:r>
          </a:p>
        </p:txBody>
      </p:sp>
      <p:sp>
        <p:nvSpPr>
          <p:cNvPr id="126" name="Rechthoek 125">
            <a:extLst>
              <a:ext uri="{FF2B5EF4-FFF2-40B4-BE49-F238E27FC236}">
                <a16:creationId xmlns:a16="http://schemas.microsoft.com/office/drawing/2014/main" id="{FD968B0B-CF84-4C88-BEB0-80D05E7BEBCA}"/>
              </a:ext>
            </a:extLst>
          </p:cNvPr>
          <p:cNvSpPr/>
          <p:nvPr/>
        </p:nvSpPr>
        <p:spPr>
          <a:xfrm>
            <a:off x="8502920" y="5649918"/>
            <a:ext cx="2476181" cy="52322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1A4C3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DI-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1A4C3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aloog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71A4C3">
                  <a:lumMod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1A4C3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 op 1, in team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75809CDC-DD05-490B-BE54-101ED5ECBC1C}"/>
              </a:ext>
            </a:extLst>
          </p:cNvPr>
          <p:cNvSpPr/>
          <p:nvPr/>
        </p:nvSpPr>
        <p:spPr>
          <a:xfrm>
            <a:off x="4434665" y="354577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5C01B63B-5DD3-4BC3-BDB5-895C0FD4F892}"/>
              </a:ext>
            </a:extLst>
          </p:cNvPr>
          <p:cNvSpPr/>
          <p:nvPr/>
        </p:nvSpPr>
        <p:spPr>
          <a:xfrm>
            <a:off x="6294516" y="3229336"/>
            <a:ext cx="1531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Opportunity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Awareness</a:t>
            </a:r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6DBA8FAE-4092-4390-AD46-44F7471D8447}"/>
              </a:ext>
            </a:extLst>
          </p:cNvPr>
          <p:cNvSpPr/>
          <p:nvPr/>
        </p:nvSpPr>
        <p:spPr>
          <a:xfrm>
            <a:off x="9128078" y="2673929"/>
            <a:ext cx="9573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5" name="Rechthoek 31">
            <a:extLst>
              <a:ext uri="{FF2B5EF4-FFF2-40B4-BE49-F238E27FC236}">
                <a16:creationId xmlns:a16="http://schemas.microsoft.com/office/drawing/2014/main" id="{CBB9072A-548E-483F-81F5-12DB18849846}"/>
              </a:ext>
            </a:extLst>
          </p:cNvPr>
          <p:cNvSpPr/>
          <p:nvPr/>
        </p:nvSpPr>
        <p:spPr>
          <a:xfrm>
            <a:off x="2677736" y="3814672"/>
            <a:ext cx="13328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Self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Awareness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8644F63D-35A1-43D1-8576-68D8FE9A6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RICHTING </a:t>
            </a:r>
            <a:r>
              <a:rPr lang="nl-NL" b="0" dirty="0">
                <a:solidFill>
                  <a:schemeClr val="bg1"/>
                </a:solidFill>
              </a:rPr>
              <a:t>- ‘SAMEN STIPPELEN’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sz="3200" dirty="0">
                <a:solidFill>
                  <a:schemeClr val="bg1"/>
                </a:solidFill>
              </a:rPr>
              <a:t>Taken van de Toekomst….  </a:t>
            </a:r>
          </a:p>
        </p:txBody>
      </p:sp>
      <p:pic>
        <p:nvPicPr>
          <p:cNvPr id="36" name="Picture 35" descr="A picture containing icon&#10;&#10;Description automatically generated">
            <a:extLst>
              <a:ext uri="{FF2B5EF4-FFF2-40B4-BE49-F238E27FC236}">
                <a16:creationId xmlns:a16="http://schemas.microsoft.com/office/drawing/2014/main" id="{4FC7AC84-6FDF-4142-ABC1-E870532E0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009" y="69712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11" grpId="0" animBg="1"/>
      <p:bldP spid="114" grpId="0" animBg="1"/>
      <p:bldP spid="117" grpId="0" animBg="1"/>
      <p:bldP spid="123" grpId="0"/>
      <p:bldP spid="124" grpId="0"/>
      <p:bldP spid="125" grpId="0"/>
      <p:bldP spid="126" grpId="0"/>
      <p:bldP spid="32" grpId="0"/>
      <p:bldP spid="33" grpId="0"/>
      <p:bldP spid="34" grpId="0"/>
      <p:bldP spid="35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67" descr="Afbeelding met muur, binnen, laptop, computer&#10;&#10;Automatisch gegenereerde beschrijving">
            <a:extLst>
              <a:ext uri="{FF2B5EF4-FFF2-40B4-BE49-F238E27FC236}">
                <a16:creationId xmlns:a16="http://schemas.microsoft.com/office/drawing/2014/main" id="{4F5ADC69-6B50-4FA1-B5B5-67CBF6BD2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0" y="1588"/>
            <a:ext cx="12192000" cy="6856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9" name="COVER BLAUW">
            <a:extLst>
              <a:ext uri="{FF2B5EF4-FFF2-40B4-BE49-F238E27FC236}">
                <a16:creationId xmlns:a16="http://schemas.microsoft.com/office/drawing/2014/main" id="{F5FE9456-02D8-4644-A948-0F37008185C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B727DA5F-4B98-46D3-A5D0-FD8760419AF3}"/>
              </a:ext>
            </a:extLst>
          </p:cNvPr>
          <p:cNvGrpSpPr/>
          <p:nvPr/>
        </p:nvGrpSpPr>
        <p:grpSpPr>
          <a:xfrm>
            <a:off x="587030" y="0"/>
            <a:ext cx="68400" cy="6858113"/>
            <a:chOff x="587030" y="0"/>
            <a:chExt cx="68400" cy="6858113"/>
          </a:xfrm>
        </p:grpSpPr>
        <p:sp>
          <p:nvSpPr>
            <p:cNvPr id="12" name="Tijdelijke aanduiding voor tekst 29">
              <a:extLst>
                <a:ext uri="{FF2B5EF4-FFF2-40B4-BE49-F238E27FC236}">
                  <a16:creationId xmlns:a16="http://schemas.microsoft.com/office/drawing/2014/main" id="{EBAF3452-F1F3-4B8D-8F81-BB44E1658910}"/>
                </a:ext>
              </a:extLst>
            </p:cNvPr>
            <p:cNvSpPr txBox="1">
              <a:spLocks/>
            </p:cNvSpPr>
            <p:nvPr/>
          </p:nvSpPr>
          <p:spPr>
            <a:xfrm>
              <a:off x="587030" y="652464"/>
              <a:ext cx="68400" cy="201600"/>
            </a:xfrm>
            <a:prstGeom prst="rect">
              <a:avLst/>
            </a:prstGeom>
            <a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1488" indent="-25400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5"/>
                </a:buBlip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spc="30" baseline="0">
                  <a:solidFill>
                    <a:schemeClr val="tx2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4pPr>
              <a:lvl5pPr marL="271463" indent="-271463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1"/>
                </a:buClr>
                <a:buFont typeface="+mj-lt"/>
                <a:buAutoNum type="arabicPeriod"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88" indent="-2174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6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1488" indent="-254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5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baseline="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 </a:t>
              </a: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3" name="Tijdelijke aanduiding voor tekst 30">
              <a:extLst>
                <a:ext uri="{FF2B5EF4-FFF2-40B4-BE49-F238E27FC236}">
                  <a16:creationId xmlns:a16="http://schemas.microsoft.com/office/drawing/2014/main" id="{864668D1-0E12-49CA-AD40-96BE655B799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00488" y="900113"/>
              <a:ext cx="7200" cy="595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1488" indent="-25400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5"/>
                </a:buBlip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spc="30" baseline="0">
                  <a:solidFill>
                    <a:schemeClr val="tx2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4pPr>
              <a:lvl5pPr marL="271463" indent="-271463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1"/>
                </a:buClr>
                <a:buFont typeface="+mj-lt"/>
                <a:buAutoNum type="arabicPeriod"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88" indent="-2174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6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1488" indent="-254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5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baseline="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 </a:t>
              </a: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4" name="Tijdelijke aanduiding voor tekst 30">
              <a:extLst>
                <a:ext uri="{FF2B5EF4-FFF2-40B4-BE49-F238E27FC236}">
                  <a16:creationId xmlns:a16="http://schemas.microsoft.com/office/drawing/2014/main" id="{9DFE4D80-E8F2-4AEF-9C12-87BA5051D5DC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00488" y="0"/>
              <a:ext cx="7200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1488" indent="-25400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Tx/>
                <a:buBlip>
                  <a:blip r:embed="rId5"/>
                </a:buBlip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spc="30" baseline="0">
                  <a:solidFill>
                    <a:schemeClr val="tx2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4pPr>
              <a:lvl5pPr marL="271463" indent="-271463" algn="l" defTabSz="719138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tx1"/>
                </a:buClr>
                <a:buFont typeface="+mj-lt"/>
                <a:buAutoNum type="arabicPeriod"/>
                <a:defRPr sz="16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88" indent="-2174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6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1488" indent="-254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5"/>
                </a:buBlip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 b="1" kern="1200" cap="all" baseline="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 </a:t>
              </a: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sp>
        <p:nvSpPr>
          <p:cNvPr id="15" name="Titel 14">
            <a:extLst>
              <a:ext uri="{FF2B5EF4-FFF2-40B4-BE49-F238E27FC236}">
                <a16:creationId xmlns:a16="http://schemas.microsoft.com/office/drawing/2014/main" id="{E7DB0C62-0D3E-4DD5-9629-608E3B70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TAKEN VAN NU (EN TOEN) – Klein beginnen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751A7170-996D-4600-A467-E74438113C38}"/>
              </a:ext>
            </a:extLst>
          </p:cNvPr>
          <p:cNvSpPr/>
          <p:nvPr/>
        </p:nvSpPr>
        <p:spPr>
          <a:xfrm>
            <a:off x="817675" y="1590562"/>
            <a:ext cx="3594305" cy="344625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11 Handmatig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bedoordelen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van meer complexe dossiers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7E0D1A28-FF60-4507-881E-CCAA1E06FEB7}"/>
              </a:ext>
            </a:extLst>
          </p:cNvPr>
          <p:cNvSpPr/>
          <p:nvPr/>
        </p:nvSpPr>
        <p:spPr>
          <a:xfrm>
            <a:off x="4411981" y="1590562"/>
            <a:ext cx="1889760" cy="344625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10 Beoordelen routine dossiers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D74D492C-1FB2-423D-BFB8-43ED732ADFB4}"/>
              </a:ext>
            </a:extLst>
          </p:cNvPr>
          <p:cNvSpPr/>
          <p:nvPr/>
        </p:nvSpPr>
        <p:spPr>
          <a:xfrm>
            <a:off x="817675" y="5036818"/>
            <a:ext cx="5484066" cy="110204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12 Controleren van dossiers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E7541337-99E8-45E6-AA9E-5D5B6BF783D5}"/>
              </a:ext>
            </a:extLst>
          </p:cNvPr>
          <p:cNvSpPr/>
          <p:nvPr/>
        </p:nvSpPr>
        <p:spPr>
          <a:xfrm>
            <a:off x="6301741" y="1590563"/>
            <a:ext cx="1485899" cy="28214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4 Behandelen complexe klantvraag via mail / telefoon / balie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041D1940-3B5D-405E-B4B5-016AE94E9C21}"/>
              </a:ext>
            </a:extLst>
          </p:cNvPr>
          <p:cNvSpPr/>
          <p:nvPr/>
        </p:nvSpPr>
        <p:spPr>
          <a:xfrm>
            <a:off x="7787640" y="1590563"/>
            <a:ext cx="1920240" cy="144981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 Contact met andere afdelingen of instanties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35DCFE10-9A68-4C1E-8D17-45B01B302F18}"/>
              </a:ext>
            </a:extLst>
          </p:cNvPr>
          <p:cNvSpPr/>
          <p:nvPr/>
        </p:nvSpPr>
        <p:spPr>
          <a:xfrm>
            <a:off x="9710036" y="1590563"/>
            <a:ext cx="1664289" cy="144981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Pro-actief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klanten benaderen (telefonisch, face2face)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CF50A53D-5A52-4EBF-873E-791D38AD19DD}"/>
              </a:ext>
            </a:extLst>
          </p:cNvPr>
          <p:cNvSpPr/>
          <p:nvPr/>
        </p:nvSpPr>
        <p:spPr>
          <a:xfrm>
            <a:off x="7787640" y="3040380"/>
            <a:ext cx="1562100" cy="137160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 Behandelen is simpele klantvraag via mail / telefoon /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baile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F21ECF81-FAF3-4E7B-A4C2-FDD5DD9972BD}"/>
              </a:ext>
            </a:extLst>
          </p:cNvPr>
          <p:cNvSpPr/>
          <p:nvPr/>
        </p:nvSpPr>
        <p:spPr>
          <a:xfrm>
            <a:off x="9349740" y="3040380"/>
            <a:ext cx="1287780" cy="137160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6 Behandelen klachten informeel en formeel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D6647B67-0F60-4FB7-9BFF-80D8CF8EDCFE}"/>
              </a:ext>
            </a:extLst>
          </p:cNvPr>
          <p:cNvSpPr/>
          <p:nvPr/>
        </p:nvSpPr>
        <p:spPr>
          <a:xfrm>
            <a:off x="10644896" y="3040380"/>
            <a:ext cx="729429" cy="137160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Webcare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taken: algemene klantvragen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75A0639A-427B-48F6-9468-0366A3AF51DA}"/>
              </a:ext>
            </a:extLst>
          </p:cNvPr>
          <p:cNvSpPr/>
          <p:nvPr/>
        </p:nvSpPr>
        <p:spPr>
          <a:xfrm>
            <a:off x="6301742" y="4411981"/>
            <a:ext cx="1365884" cy="12268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7 Dagelijks bijhouden nieuws wet en regelgeving (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Paradocs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961A6BBA-E13F-45B1-B40F-BD88736748FD}"/>
              </a:ext>
            </a:extLst>
          </p:cNvPr>
          <p:cNvSpPr/>
          <p:nvPr/>
        </p:nvSpPr>
        <p:spPr>
          <a:xfrm>
            <a:off x="7675002" y="4411981"/>
            <a:ext cx="857064" cy="12268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8 Meedenken met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kwaliteits-verbeteringen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en innovatie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598BDADB-FBE4-410C-B419-F6E66535E06E}"/>
              </a:ext>
            </a:extLst>
          </p:cNvPr>
          <p:cNvSpPr/>
          <p:nvPr/>
        </p:nvSpPr>
        <p:spPr>
          <a:xfrm>
            <a:off x="6301742" y="5641604"/>
            <a:ext cx="2230324" cy="4972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9 Volgen verdiepende cursussen, persoonlijke ontwikkeling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94255D36-2313-4A08-9E90-3AC2B0C86BA8}"/>
              </a:ext>
            </a:extLst>
          </p:cNvPr>
          <p:cNvSpPr/>
          <p:nvPr/>
        </p:nvSpPr>
        <p:spPr>
          <a:xfrm>
            <a:off x="8532066" y="5705474"/>
            <a:ext cx="2174034" cy="433389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16 Socializen / Sociale activiteiten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3439D8EB-348C-48C0-93BF-482702DB7751}"/>
              </a:ext>
            </a:extLst>
          </p:cNvPr>
          <p:cNvSpPr/>
          <p:nvPr/>
        </p:nvSpPr>
        <p:spPr>
          <a:xfrm>
            <a:off x="8532066" y="4411981"/>
            <a:ext cx="1431084" cy="129338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17 Helpen collega’s bij dossiers, vraagbaak en meedenken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9" name="Rechthoek 38">
            <a:extLst>
              <a:ext uri="{FF2B5EF4-FFF2-40B4-BE49-F238E27FC236}">
                <a16:creationId xmlns:a16="http://schemas.microsoft.com/office/drawing/2014/main" id="{604B004C-5F04-43E5-B298-E9ABD4CE86AB}"/>
              </a:ext>
            </a:extLst>
          </p:cNvPr>
          <p:cNvSpPr/>
          <p:nvPr/>
        </p:nvSpPr>
        <p:spPr>
          <a:xfrm>
            <a:off x="9970526" y="4411981"/>
            <a:ext cx="735574" cy="129338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18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Werkoverle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  <a:b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dagstart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en weekoverleg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1ACD24C7-05D0-4769-98F8-FF69BEA3BA0F}"/>
              </a:ext>
            </a:extLst>
          </p:cNvPr>
          <p:cNvSpPr/>
          <p:nvPr/>
        </p:nvSpPr>
        <p:spPr>
          <a:xfrm>
            <a:off x="10706100" y="4411981"/>
            <a:ext cx="668225" cy="769619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13 Interne mails / communicatie bijhouden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FDD755E6-6EA1-46B7-98CA-9B0AFB44C109}"/>
              </a:ext>
            </a:extLst>
          </p:cNvPr>
          <p:cNvSpPr/>
          <p:nvPr/>
        </p:nvSpPr>
        <p:spPr>
          <a:xfrm>
            <a:off x="10706100" y="5181601"/>
            <a:ext cx="668225" cy="623888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14 Allerhande administratieve taken </a:t>
            </a:r>
            <a:r>
              <a:rPr kumimoji="0" lang="nl-NL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uitoveren</a:t>
            </a:r>
            <a:r>
              <a:rPr kumimoji="0" lang="nl-NL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(post etc.)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A26E12D2-6424-441D-A9EE-5361CED7C8D6}"/>
              </a:ext>
            </a:extLst>
          </p:cNvPr>
          <p:cNvSpPr/>
          <p:nvPr/>
        </p:nvSpPr>
        <p:spPr>
          <a:xfrm>
            <a:off x="10706100" y="5805489"/>
            <a:ext cx="668225" cy="333374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15 </a:t>
            </a:r>
            <a:r>
              <a:rPr kumimoji="0" lang="nl-NL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Werkwerdelen</a:t>
            </a:r>
            <a:r>
              <a:rPr kumimoji="0" lang="nl-NL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/ Rooster maken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6A77906-EC1D-4DED-9415-60E919E90BDD}"/>
              </a:ext>
            </a:extLst>
          </p:cNvPr>
          <p:cNvSpPr txBox="1"/>
          <p:nvPr/>
        </p:nvSpPr>
        <p:spPr>
          <a:xfrm>
            <a:off x="817675" y="1590562"/>
            <a:ext cx="2819400" cy="299295"/>
          </a:xfrm>
          <a:prstGeom prst="rect">
            <a:avLst/>
          </a:prstGeom>
          <a:noFill/>
        </p:spPr>
        <p:txBody>
          <a:bodyPr wrap="square" lIns="72000" tIns="72000" bIns="72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DOSSIER-TAKEN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9713C6D1-39E3-4F75-B040-5113C207C60E}"/>
              </a:ext>
            </a:extLst>
          </p:cNvPr>
          <p:cNvSpPr txBox="1"/>
          <p:nvPr/>
        </p:nvSpPr>
        <p:spPr>
          <a:xfrm>
            <a:off x="6301741" y="1590562"/>
            <a:ext cx="2819400" cy="299295"/>
          </a:xfrm>
          <a:prstGeom prst="rect">
            <a:avLst/>
          </a:prstGeom>
          <a:noFill/>
        </p:spPr>
        <p:txBody>
          <a:bodyPr wrap="square" lIns="72000" tIns="72000" bIns="72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KLANTCONTACT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A13BD553-EC6C-4DAF-91B1-A8CF377C3204}"/>
              </a:ext>
            </a:extLst>
          </p:cNvPr>
          <p:cNvSpPr txBox="1"/>
          <p:nvPr/>
        </p:nvSpPr>
        <p:spPr>
          <a:xfrm>
            <a:off x="6301741" y="4411981"/>
            <a:ext cx="2291529" cy="453183"/>
          </a:xfrm>
          <a:prstGeom prst="rect">
            <a:avLst/>
          </a:prstGeom>
          <a:noFill/>
        </p:spPr>
        <p:txBody>
          <a:bodyPr wrap="square" lIns="72000" tIns="72000" bIns="72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ONTWIKKELING </a:t>
            </a:r>
            <a:b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EN INNOVATIE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47E2CECE-AA4F-420B-B85F-0D577AB414BD}"/>
              </a:ext>
            </a:extLst>
          </p:cNvPr>
          <p:cNvSpPr txBox="1"/>
          <p:nvPr/>
        </p:nvSpPr>
        <p:spPr>
          <a:xfrm>
            <a:off x="8532066" y="4411981"/>
            <a:ext cx="2174033" cy="453183"/>
          </a:xfrm>
          <a:prstGeom prst="rect">
            <a:avLst/>
          </a:prstGeom>
          <a:noFill/>
        </p:spPr>
        <p:txBody>
          <a:bodyPr wrap="square" lIns="72000" tIns="72000" bIns="72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INTERCOLLEGIALE </a:t>
            </a:r>
            <a:b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TAKEN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E1BCC94D-38B1-4875-B3EB-DE0380199ECA}"/>
              </a:ext>
            </a:extLst>
          </p:cNvPr>
          <p:cNvSpPr txBox="1"/>
          <p:nvPr/>
        </p:nvSpPr>
        <p:spPr>
          <a:xfrm>
            <a:off x="10706100" y="4411981"/>
            <a:ext cx="659620" cy="382269"/>
          </a:xfrm>
          <a:prstGeom prst="rect">
            <a:avLst/>
          </a:prstGeom>
          <a:noFill/>
        </p:spPr>
        <p:txBody>
          <a:bodyPr wrap="square" lIns="0" tIns="7200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ADMIN</a:t>
            </a:r>
            <a:br>
              <a:rPr kumimoji="0" lang="nl-NL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nl-NL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ALGEMEEN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B2EBEA82-C870-418E-A308-64C86729F745}"/>
              </a:ext>
            </a:extLst>
          </p:cNvPr>
          <p:cNvSpPr/>
          <p:nvPr/>
        </p:nvSpPr>
        <p:spPr>
          <a:xfrm>
            <a:off x="8029275" y="1231900"/>
            <a:ext cx="1646316" cy="2420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GEGROEID</a:t>
            </a:r>
          </a:p>
        </p:txBody>
      </p:sp>
      <p:sp>
        <p:nvSpPr>
          <p:cNvPr id="48" name="Rechthoek 47">
            <a:extLst>
              <a:ext uri="{FF2B5EF4-FFF2-40B4-BE49-F238E27FC236}">
                <a16:creationId xmlns:a16="http://schemas.microsoft.com/office/drawing/2014/main" id="{7F228755-5AE8-44C3-9555-3E4ED934CCB8}"/>
              </a:ext>
            </a:extLst>
          </p:cNvPr>
          <p:cNvSpPr/>
          <p:nvPr/>
        </p:nvSpPr>
        <p:spPr>
          <a:xfrm>
            <a:off x="9742409" y="1231901"/>
            <a:ext cx="1646316" cy="2420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STABIEL</a:t>
            </a:r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AFCE02AC-94AD-4F3C-BE2F-6E3C25AED618}"/>
              </a:ext>
            </a:extLst>
          </p:cNvPr>
          <p:cNvSpPr/>
          <p:nvPr/>
        </p:nvSpPr>
        <p:spPr>
          <a:xfrm>
            <a:off x="6316141" y="1234496"/>
            <a:ext cx="1646316" cy="242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GEKROMPEN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16F52E91-17F2-42AE-B1E1-F167D60E7A5D}"/>
              </a:ext>
            </a:extLst>
          </p:cNvPr>
          <p:cNvSpPr/>
          <p:nvPr/>
        </p:nvSpPr>
        <p:spPr>
          <a:xfrm>
            <a:off x="817675" y="1590562"/>
            <a:ext cx="5484065" cy="45483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55%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0" name="Rechthoek 49">
            <a:extLst>
              <a:ext uri="{FF2B5EF4-FFF2-40B4-BE49-F238E27FC236}">
                <a16:creationId xmlns:a16="http://schemas.microsoft.com/office/drawing/2014/main" id="{C7909555-72A4-4215-9690-78CD0E26A495}"/>
              </a:ext>
            </a:extLst>
          </p:cNvPr>
          <p:cNvSpPr/>
          <p:nvPr/>
        </p:nvSpPr>
        <p:spPr>
          <a:xfrm>
            <a:off x="6301741" y="1585876"/>
            <a:ext cx="5071354" cy="2828910"/>
          </a:xfrm>
          <a:prstGeom prst="rect">
            <a:avLst/>
          </a:prstGeom>
          <a:solidFill>
            <a:schemeClr val="accent6">
              <a:lumMod val="50000"/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20%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1" name="Rechthoek 50">
            <a:extLst>
              <a:ext uri="{FF2B5EF4-FFF2-40B4-BE49-F238E27FC236}">
                <a16:creationId xmlns:a16="http://schemas.microsoft.com/office/drawing/2014/main" id="{CCA7B29A-26C7-4C98-B109-5F45983577C1}"/>
              </a:ext>
            </a:extLst>
          </p:cNvPr>
          <p:cNvSpPr/>
          <p:nvPr/>
        </p:nvSpPr>
        <p:spPr>
          <a:xfrm>
            <a:off x="6301741" y="4411981"/>
            <a:ext cx="2230323" cy="1726882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10%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2" name="Rechthoek 51">
            <a:extLst>
              <a:ext uri="{FF2B5EF4-FFF2-40B4-BE49-F238E27FC236}">
                <a16:creationId xmlns:a16="http://schemas.microsoft.com/office/drawing/2014/main" id="{F91EA37B-2E30-4A55-B490-8AE0A28544EC}"/>
              </a:ext>
            </a:extLst>
          </p:cNvPr>
          <p:cNvSpPr/>
          <p:nvPr/>
        </p:nvSpPr>
        <p:spPr>
          <a:xfrm>
            <a:off x="8532067" y="4411981"/>
            <a:ext cx="2174032" cy="1726882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10%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3" name="Rechthoek 52">
            <a:extLst>
              <a:ext uri="{FF2B5EF4-FFF2-40B4-BE49-F238E27FC236}">
                <a16:creationId xmlns:a16="http://schemas.microsoft.com/office/drawing/2014/main" id="{68905FAD-8998-4552-AD37-A99863F750DE}"/>
              </a:ext>
            </a:extLst>
          </p:cNvPr>
          <p:cNvSpPr/>
          <p:nvPr/>
        </p:nvSpPr>
        <p:spPr>
          <a:xfrm>
            <a:off x="10706100" y="4411981"/>
            <a:ext cx="666995" cy="1726882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5%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3" name="Picture 42" descr="A picture containing icon&#10;&#10;Description automatically generated">
            <a:extLst>
              <a:ext uri="{FF2B5EF4-FFF2-40B4-BE49-F238E27FC236}">
                <a16:creationId xmlns:a16="http://schemas.microsoft.com/office/drawing/2014/main" id="{BAA759D2-2D39-4558-B97D-E78FDC5110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339" y="95345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9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decel="10000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2" grpId="0"/>
      <p:bldP spid="34" grpId="0"/>
      <p:bldP spid="44" grpId="0"/>
      <p:bldP spid="45" grpId="0"/>
      <p:bldP spid="46" grpId="0"/>
      <p:bldP spid="47" grpId="0" animBg="1"/>
      <p:bldP spid="48" grpId="0" animBg="1"/>
      <p:bldP spid="49" grpId="0" animBg="1"/>
      <p:bldP spid="16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67" descr="Afbeelding met muur, binnen, laptop, computer&#10;&#10;Automatisch gegenereerde beschrijving">
            <a:extLst>
              <a:ext uri="{FF2B5EF4-FFF2-40B4-BE49-F238E27FC236}">
                <a16:creationId xmlns:a16="http://schemas.microsoft.com/office/drawing/2014/main" id="{4F5ADC69-6B50-4FA1-B5B5-67CBF6BD2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0" y="1588"/>
            <a:ext cx="12192000" cy="6856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9" name="COVER BLAUW">
            <a:extLst>
              <a:ext uri="{FF2B5EF4-FFF2-40B4-BE49-F238E27FC236}">
                <a16:creationId xmlns:a16="http://schemas.microsoft.com/office/drawing/2014/main" id="{F5FE9456-02D8-4644-A948-0F37008185C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2" name="Tijdelijke aanduiding voor tekst 29">
            <a:extLst>
              <a:ext uri="{FF2B5EF4-FFF2-40B4-BE49-F238E27FC236}">
                <a16:creationId xmlns:a16="http://schemas.microsoft.com/office/drawing/2014/main" id="{EBAF3452-F1F3-4B8D-8F81-BB44E1658910}"/>
              </a:ext>
            </a:extLst>
          </p:cNvPr>
          <p:cNvSpPr txBox="1">
            <a:spLocks/>
          </p:cNvSpPr>
          <p:nvPr/>
        </p:nvSpPr>
        <p:spPr>
          <a:xfrm>
            <a:off x="587030" y="652464"/>
            <a:ext cx="68400" cy="201600"/>
          </a:xfrm>
          <a:prstGeom prst="rect">
            <a:avLst/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5"/>
              </a:buBlip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all" spc="30" baseline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7488" indent="-2174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488" indent="-25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4C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3" name="Tijdelijke aanduiding voor tekst 30">
            <a:extLst>
              <a:ext uri="{FF2B5EF4-FFF2-40B4-BE49-F238E27FC236}">
                <a16:creationId xmlns:a16="http://schemas.microsoft.com/office/drawing/2014/main" id="{864668D1-0E12-49CA-AD40-96BE655B7993}"/>
              </a:ext>
            </a:extLst>
          </p:cNvPr>
          <p:cNvSpPr txBox="1">
            <a:spLocks/>
          </p:cNvSpPr>
          <p:nvPr/>
        </p:nvSpPr>
        <p:spPr>
          <a:xfrm flipH="1">
            <a:off x="600488" y="900113"/>
            <a:ext cx="7200" cy="595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5"/>
              </a:buBlip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all" spc="30" baseline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7488" indent="-2174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488" indent="-25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4C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4" name="Tijdelijke aanduiding voor tekst 30">
            <a:extLst>
              <a:ext uri="{FF2B5EF4-FFF2-40B4-BE49-F238E27FC236}">
                <a16:creationId xmlns:a16="http://schemas.microsoft.com/office/drawing/2014/main" id="{9DFE4D80-E8F2-4AEF-9C12-87BA5051D5DC}"/>
              </a:ext>
            </a:extLst>
          </p:cNvPr>
          <p:cNvSpPr txBox="1">
            <a:spLocks/>
          </p:cNvSpPr>
          <p:nvPr/>
        </p:nvSpPr>
        <p:spPr>
          <a:xfrm flipH="1">
            <a:off x="600488" y="0"/>
            <a:ext cx="7200" cy="61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Blip>
                <a:blip r:embed="rId5"/>
              </a:buBlip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all" spc="30" baseline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7488" indent="-2174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6"/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488" indent="-25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4C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E7DB0C62-0D3E-4DD5-9629-608E3B70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TAKEN VAN de toekomst – klein blijven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33E565E7-4DAC-431A-99E9-98FDE03D643E}"/>
              </a:ext>
            </a:extLst>
          </p:cNvPr>
          <p:cNvSpPr/>
          <p:nvPr/>
        </p:nvSpPr>
        <p:spPr>
          <a:xfrm>
            <a:off x="817675" y="5036818"/>
            <a:ext cx="5484066" cy="110204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2FF8BC1F-0184-476F-BE33-F1DA7030EEDC}"/>
              </a:ext>
            </a:extLst>
          </p:cNvPr>
          <p:cNvSpPr/>
          <p:nvPr/>
        </p:nvSpPr>
        <p:spPr>
          <a:xfrm>
            <a:off x="9970526" y="4411981"/>
            <a:ext cx="735574" cy="129338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BD37E7C8-1E83-40F0-9A0B-4A998F1F27F9}"/>
              </a:ext>
            </a:extLst>
          </p:cNvPr>
          <p:cNvSpPr/>
          <p:nvPr/>
        </p:nvSpPr>
        <p:spPr>
          <a:xfrm>
            <a:off x="4411981" y="1590562"/>
            <a:ext cx="1889760" cy="344625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1" name="Rechthoek 60">
            <a:extLst>
              <a:ext uri="{FF2B5EF4-FFF2-40B4-BE49-F238E27FC236}">
                <a16:creationId xmlns:a16="http://schemas.microsoft.com/office/drawing/2014/main" id="{36578820-68FC-4232-BB6C-C87DD67AD62F}"/>
              </a:ext>
            </a:extLst>
          </p:cNvPr>
          <p:cNvSpPr/>
          <p:nvPr/>
        </p:nvSpPr>
        <p:spPr>
          <a:xfrm>
            <a:off x="6301741" y="1590563"/>
            <a:ext cx="1485899" cy="28214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1" name="Rechthoek 70">
            <a:extLst>
              <a:ext uri="{FF2B5EF4-FFF2-40B4-BE49-F238E27FC236}">
                <a16:creationId xmlns:a16="http://schemas.microsoft.com/office/drawing/2014/main" id="{A797F7AC-77AF-4D29-9427-A20EE52998DA}"/>
              </a:ext>
            </a:extLst>
          </p:cNvPr>
          <p:cNvSpPr/>
          <p:nvPr/>
        </p:nvSpPr>
        <p:spPr>
          <a:xfrm>
            <a:off x="8532066" y="4411981"/>
            <a:ext cx="1431084" cy="129338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7" name="Rechthoek 66">
            <a:extLst>
              <a:ext uri="{FF2B5EF4-FFF2-40B4-BE49-F238E27FC236}">
                <a16:creationId xmlns:a16="http://schemas.microsoft.com/office/drawing/2014/main" id="{B4B4CD4B-F4A8-4A34-97CA-D3AF987444F2}"/>
              </a:ext>
            </a:extLst>
          </p:cNvPr>
          <p:cNvSpPr/>
          <p:nvPr/>
        </p:nvSpPr>
        <p:spPr>
          <a:xfrm>
            <a:off x="6301742" y="4411981"/>
            <a:ext cx="1365884" cy="12268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5" name="Rechthoek 64">
            <a:extLst>
              <a:ext uri="{FF2B5EF4-FFF2-40B4-BE49-F238E27FC236}">
                <a16:creationId xmlns:a16="http://schemas.microsoft.com/office/drawing/2014/main" id="{692D6B72-DBCD-46A1-94F8-F7B6CF5672D4}"/>
              </a:ext>
            </a:extLst>
          </p:cNvPr>
          <p:cNvSpPr/>
          <p:nvPr/>
        </p:nvSpPr>
        <p:spPr>
          <a:xfrm>
            <a:off x="9350620" y="3040492"/>
            <a:ext cx="1287780" cy="137160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89356616-0015-4276-AD6B-C99027796F83}"/>
              </a:ext>
            </a:extLst>
          </p:cNvPr>
          <p:cNvSpPr/>
          <p:nvPr/>
        </p:nvSpPr>
        <p:spPr>
          <a:xfrm>
            <a:off x="7667981" y="4412093"/>
            <a:ext cx="864083" cy="12268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299C38F6-C29F-48BD-8A8D-3D1D87D8C795}"/>
              </a:ext>
            </a:extLst>
          </p:cNvPr>
          <p:cNvSpPr/>
          <p:nvPr/>
        </p:nvSpPr>
        <p:spPr>
          <a:xfrm>
            <a:off x="8487512" y="5705586"/>
            <a:ext cx="2174034" cy="433389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4" name="Rechthoek 63">
            <a:extLst>
              <a:ext uri="{FF2B5EF4-FFF2-40B4-BE49-F238E27FC236}">
                <a16:creationId xmlns:a16="http://schemas.microsoft.com/office/drawing/2014/main" id="{D923FC38-E19B-478C-A6C3-E233A7DB3885}"/>
              </a:ext>
            </a:extLst>
          </p:cNvPr>
          <p:cNvSpPr/>
          <p:nvPr/>
        </p:nvSpPr>
        <p:spPr>
          <a:xfrm>
            <a:off x="7788520" y="3040492"/>
            <a:ext cx="1562100" cy="137160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9" name="Rechthoek 68">
            <a:extLst>
              <a:ext uri="{FF2B5EF4-FFF2-40B4-BE49-F238E27FC236}">
                <a16:creationId xmlns:a16="http://schemas.microsoft.com/office/drawing/2014/main" id="{353E0CE5-FAB2-4665-A5FA-40C7C3945686}"/>
              </a:ext>
            </a:extLst>
          </p:cNvPr>
          <p:cNvSpPr/>
          <p:nvPr/>
        </p:nvSpPr>
        <p:spPr>
          <a:xfrm>
            <a:off x="6301742" y="5641716"/>
            <a:ext cx="2230324" cy="4972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2" name="Rechthoek 61">
            <a:extLst>
              <a:ext uri="{FF2B5EF4-FFF2-40B4-BE49-F238E27FC236}">
                <a16:creationId xmlns:a16="http://schemas.microsoft.com/office/drawing/2014/main" id="{AC945E7B-4150-4B55-A4A6-41379C42551B}"/>
              </a:ext>
            </a:extLst>
          </p:cNvPr>
          <p:cNvSpPr/>
          <p:nvPr/>
        </p:nvSpPr>
        <p:spPr>
          <a:xfrm>
            <a:off x="7789158" y="1590675"/>
            <a:ext cx="1920240" cy="144981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3D04D0BB-9726-4957-8CF9-32031E559797}"/>
              </a:ext>
            </a:extLst>
          </p:cNvPr>
          <p:cNvSpPr/>
          <p:nvPr/>
        </p:nvSpPr>
        <p:spPr>
          <a:xfrm>
            <a:off x="9710036" y="1590675"/>
            <a:ext cx="1664289" cy="144981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6" name="Rechthoek 65">
            <a:extLst>
              <a:ext uri="{FF2B5EF4-FFF2-40B4-BE49-F238E27FC236}">
                <a16:creationId xmlns:a16="http://schemas.microsoft.com/office/drawing/2014/main" id="{DAC2ACA3-F1FD-464D-A6BF-B17600FD92E4}"/>
              </a:ext>
            </a:extLst>
          </p:cNvPr>
          <p:cNvSpPr/>
          <p:nvPr/>
        </p:nvSpPr>
        <p:spPr>
          <a:xfrm>
            <a:off x="10645776" y="3040492"/>
            <a:ext cx="729429" cy="137160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3" name="Rechthoek 72">
            <a:extLst>
              <a:ext uri="{FF2B5EF4-FFF2-40B4-BE49-F238E27FC236}">
                <a16:creationId xmlns:a16="http://schemas.microsoft.com/office/drawing/2014/main" id="{43790A6F-2D3E-400F-9863-58FA9B659646}"/>
              </a:ext>
            </a:extLst>
          </p:cNvPr>
          <p:cNvSpPr/>
          <p:nvPr/>
        </p:nvSpPr>
        <p:spPr>
          <a:xfrm>
            <a:off x="10706980" y="4412093"/>
            <a:ext cx="668225" cy="769619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4" name="Rechthoek 73">
            <a:extLst>
              <a:ext uri="{FF2B5EF4-FFF2-40B4-BE49-F238E27FC236}">
                <a16:creationId xmlns:a16="http://schemas.microsoft.com/office/drawing/2014/main" id="{01F28AD7-9447-4055-B1D5-76A7A5CBBE3C}"/>
              </a:ext>
            </a:extLst>
          </p:cNvPr>
          <p:cNvSpPr/>
          <p:nvPr/>
        </p:nvSpPr>
        <p:spPr>
          <a:xfrm>
            <a:off x="10706980" y="5181713"/>
            <a:ext cx="668225" cy="623888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1AA76A72-7CD0-4A8A-8F14-CB9DFF419E47}"/>
              </a:ext>
            </a:extLst>
          </p:cNvPr>
          <p:cNvSpPr/>
          <p:nvPr/>
        </p:nvSpPr>
        <p:spPr>
          <a:xfrm>
            <a:off x="10706980" y="5805601"/>
            <a:ext cx="668225" cy="333374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8" name="Rechthoek 57">
            <a:extLst>
              <a:ext uri="{FF2B5EF4-FFF2-40B4-BE49-F238E27FC236}">
                <a16:creationId xmlns:a16="http://schemas.microsoft.com/office/drawing/2014/main" id="{F51F129D-17FF-4EDC-9206-0D7D5E31BD34}"/>
              </a:ext>
            </a:extLst>
          </p:cNvPr>
          <p:cNvSpPr/>
          <p:nvPr/>
        </p:nvSpPr>
        <p:spPr>
          <a:xfrm>
            <a:off x="817675" y="1590562"/>
            <a:ext cx="3594305" cy="344625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3" name="Rechthoek 142">
            <a:extLst>
              <a:ext uri="{FF2B5EF4-FFF2-40B4-BE49-F238E27FC236}">
                <a16:creationId xmlns:a16="http://schemas.microsoft.com/office/drawing/2014/main" id="{89CC74AF-1D05-4DC4-916B-9157397AC3EE}"/>
              </a:ext>
            </a:extLst>
          </p:cNvPr>
          <p:cNvSpPr/>
          <p:nvPr/>
        </p:nvSpPr>
        <p:spPr>
          <a:xfrm>
            <a:off x="7191376" y="5372100"/>
            <a:ext cx="597440" cy="76664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19 Flexwerken voor andere publieke organisaties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4" name="Rechthoek 143">
            <a:extLst>
              <a:ext uri="{FF2B5EF4-FFF2-40B4-BE49-F238E27FC236}">
                <a16:creationId xmlns:a16="http://schemas.microsoft.com/office/drawing/2014/main" id="{D79920C0-9078-48A8-98C4-D93AE08D24FE}"/>
              </a:ext>
            </a:extLst>
          </p:cNvPr>
          <p:cNvSpPr/>
          <p:nvPr/>
        </p:nvSpPr>
        <p:spPr>
          <a:xfrm>
            <a:off x="7788816" y="5372100"/>
            <a:ext cx="597440" cy="76664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 Testen / </a:t>
            </a:r>
            <a:r>
              <a:rPr kumimoji="0" lang="nl-NL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toesten</a:t>
            </a:r>
            <a:r>
              <a:rPr kumimoji="0" lang="nl-NL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van </a:t>
            </a:r>
            <a:r>
              <a:rPr kumimoji="0" lang="nl-NL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tech</a:t>
            </a:r>
            <a:r>
              <a:rPr kumimoji="0" lang="nl-NL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op locatie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5" name="Rechthoek 144">
            <a:extLst>
              <a:ext uri="{FF2B5EF4-FFF2-40B4-BE49-F238E27FC236}">
                <a16:creationId xmlns:a16="http://schemas.microsoft.com/office/drawing/2014/main" id="{CC0F0CD2-6AC4-4F9B-BD38-39E34C732231}"/>
              </a:ext>
            </a:extLst>
          </p:cNvPr>
          <p:cNvSpPr/>
          <p:nvPr/>
        </p:nvSpPr>
        <p:spPr>
          <a:xfrm>
            <a:off x="8386257" y="5372100"/>
            <a:ext cx="597440" cy="76664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21 </a:t>
            </a:r>
            <a:r>
              <a:rPr kumimoji="0" lang="nl-NL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Mediation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6" name="Rechthoek 145">
            <a:extLst>
              <a:ext uri="{FF2B5EF4-FFF2-40B4-BE49-F238E27FC236}">
                <a16:creationId xmlns:a16="http://schemas.microsoft.com/office/drawing/2014/main" id="{516C3650-06E4-4D6F-95F2-2EAD42173A3C}"/>
              </a:ext>
            </a:extLst>
          </p:cNvPr>
          <p:cNvSpPr/>
          <p:nvPr/>
        </p:nvSpPr>
        <p:spPr>
          <a:xfrm>
            <a:off x="8985163" y="5372100"/>
            <a:ext cx="597440" cy="76664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22 Eigen werk bij klanten doen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7" name="Rechthoek 146">
            <a:extLst>
              <a:ext uri="{FF2B5EF4-FFF2-40B4-BE49-F238E27FC236}">
                <a16:creationId xmlns:a16="http://schemas.microsoft.com/office/drawing/2014/main" id="{D39E0479-AF19-4E79-B1E5-B3910CD7F1C0}"/>
              </a:ext>
            </a:extLst>
          </p:cNvPr>
          <p:cNvSpPr/>
          <p:nvPr/>
        </p:nvSpPr>
        <p:spPr>
          <a:xfrm>
            <a:off x="9581139" y="5372100"/>
            <a:ext cx="597440" cy="76664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23 SVB </a:t>
            </a:r>
            <a:br>
              <a:rPr kumimoji="0" lang="nl-NL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nl-NL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Partner Case management team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8" name="Rechthoek 147">
            <a:extLst>
              <a:ext uri="{FF2B5EF4-FFF2-40B4-BE49-F238E27FC236}">
                <a16:creationId xmlns:a16="http://schemas.microsoft.com/office/drawing/2014/main" id="{84AEE70D-78AB-4E87-8D98-D0E04BA73F44}"/>
              </a:ext>
            </a:extLst>
          </p:cNvPr>
          <p:cNvSpPr/>
          <p:nvPr/>
        </p:nvSpPr>
        <p:spPr>
          <a:xfrm>
            <a:off x="10177113" y="5372100"/>
            <a:ext cx="597440" cy="76664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24 Maatwerk werken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9" name="Rechthoek 148">
            <a:extLst>
              <a:ext uri="{FF2B5EF4-FFF2-40B4-BE49-F238E27FC236}">
                <a16:creationId xmlns:a16="http://schemas.microsoft.com/office/drawing/2014/main" id="{BEEBEB8A-59B8-4E86-A78D-DF7AB67B0E96}"/>
              </a:ext>
            </a:extLst>
          </p:cNvPr>
          <p:cNvSpPr/>
          <p:nvPr/>
        </p:nvSpPr>
        <p:spPr>
          <a:xfrm>
            <a:off x="10776886" y="5372100"/>
            <a:ext cx="597440" cy="76664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25 Proactief klanten benaderen / advies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0" name="Tekstvak 149">
            <a:extLst>
              <a:ext uri="{FF2B5EF4-FFF2-40B4-BE49-F238E27FC236}">
                <a16:creationId xmlns:a16="http://schemas.microsoft.com/office/drawing/2014/main" id="{851136B9-9867-4C1C-A9E6-89D1B5ECBF9E}"/>
              </a:ext>
            </a:extLst>
          </p:cNvPr>
          <p:cNvSpPr txBox="1"/>
          <p:nvPr/>
        </p:nvSpPr>
        <p:spPr>
          <a:xfrm>
            <a:off x="7191376" y="5372100"/>
            <a:ext cx="771081" cy="299295"/>
          </a:xfrm>
          <a:prstGeom prst="rect">
            <a:avLst/>
          </a:prstGeom>
          <a:noFill/>
        </p:spPr>
        <p:txBody>
          <a:bodyPr wrap="square" lIns="72000" tIns="72000" bIns="72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NIEUW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2" name="Rechthoek 151">
            <a:extLst>
              <a:ext uri="{FF2B5EF4-FFF2-40B4-BE49-F238E27FC236}">
                <a16:creationId xmlns:a16="http://schemas.microsoft.com/office/drawing/2014/main" id="{109E7B65-51EA-4D31-AC83-DF2E25D1CD42}"/>
              </a:ext>
            </a:extLst>
          </p:cNvPr>
          <p:cNvSpPr/>
          <p:nvPr/>
        </p:nvSpPr>
        <p:spPr>
          <a:xfrm>
            <a:off x="4604045" y="1231900"/>
            <a:ext cx="1646316" cy="2420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STABIEL</a:t>
            </a:r>
          </a:p>
        </p:txBody>
      </p:sp>
      <p:sp>
        <p:nvSpPr>
          <p:cNvPr id="153" name="Rechthoek 152">
            <a:extLst>
              <a:ext uri="{FF2B5EF4-FFF2-40B4-BE49-F238E27FC236}">
                <a16:creationId xmlns:a16="http://schemas.microsoft.com/office/drawing/2014/main" id="{6ADF5ECB-FB94-4620-8739-2349F9A88CA0}"/>
              </a:ext>
            </a:extLst>
          </p:cNvPr>
          <p:cNvSpPr/>
          <p:nvPr/>
        </p:nvSpPr>
        <p:spPr>
          <a:xfrm>
            <a:off x="6317179" y="1231901"/>
            <a:ext cx="1646316" cy="242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VERDWIJNT</a:t>
            </a:r>
          </a:p>
        </p:txBody>
      </p:sp>
      <p:sp>
        <p:nvSpPr>
          <p:cNvPr id="154" name="Rechthoek 153">
            <a:extLst>
              <a:ext uri="{FF2B5EF4-FFF2-40B4-BE49-F238E27FC236}">
                <a16:creationId xmlns:a16="http://schemas.microsoft.com/office/drawing/2014/main" id="{33636C79-B4DB-472B-90EA-0AF67A6DBF68}"/>
              </a:ext>
            </a:extLst>
          </p:cNvPr>
          <p:cNvSpPr/>
          <p:nvPr/>
        </p:nvSpPr>
        <p:spPr>
          <a:xfrm>
            <a:off x="2890911" y="1234496"/>
            <a:ext cx="1646316" cy="242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KRIMP</a:t>
            </a:r>
          </a:p>
        </p:txBody>
      </p:sp>
      <p:sp>
        <p:nvSpPr>
          <p:cNvPr id="155" name="Rechthoek 154">
            <a:extLst>
              <a:ext uri="{FF2B5EF4-FFF2-40B4-BE49-F238E27FC236}">
                <a16:creationId xmlns:a16="http://schemas.microsoft.com/office/drawing/2014/main" id="{CF3A3AC9-20F0-4C59-A4DD-AA8EAEE5A225}"/>
              </a:ext>
            </a:extLst>
          </p:cNvPr>
          <p:cNvSpPr/>
          <p:nvPr/>
        </p:nvSpPr>
        <p:spPr>
          <a:xfrm>
            <a:off x="8014875" y="1231900"/>
            <a:ext cx="1646316" cy="2420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GROEI</a:t>
            </a:r>
          </a:p>
        </p:txBody>
      </p:sp>
      <p:sp>
        <p:nvSpPr>
          <p:cNvPr id="156" name="Rechthoek 155">
            <a:extLst>
              <a:ext uri="{FF2B5EF4-FFF2-40B4-BE49-F238E27FC236}">
                <a16:creationId xmlns:a16="http://schemas.microsoft.com/office/drawing/2014/main" id="{C9888B50-2D6E-4616-89AA-CDE5C2ACDFAF}"/>
              </a:ext>
            </a:extLst>
          </p:cNvPr>
          <p:cNvSpPr/>
          <p:nvPr/>
        </p:nvSpPr>
        <p:spPr>
          <a:xfrm>
            <a:off x="9728009" y="1231901"/>
            <a:ext cx="1646316" cy="24201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NIEUW</a:t>
            </a:r>
          </a:p>
        </p:txBody>
      </p:sp>
      <p:grpSp>
        <p:nvGrpSpPr>
          <p:cNvPr id="119" name="Groep 118">
            <a:extLst>
              <a:ext uri="{FF2B5EF4-FFF2-40B4-BE49-F238E27FC236}">
                <a16:creationId xmlns:a16="http://schemas.microsoft.com/office/drawing/2014/main" id="{47084E12-C994-4368-9B68-749FB5DB12A8}"/>
              </a:ext>
            </a:extLst>
          </p:cNvPr>
          <p:cNvGrpSpPr/>
          <p:nvPr/>
        </p:nvGrpSpPr>
        <p:grpSpPr>
          <a:xfrm>
            <a:off x="817675" y="1590562"/>
            <a:ext cx="10556650" cy="4548301"/>
            <a:chOff x="817675" y="1590562"/>
            <a:chExt cx="10556650" cy="4548301"/>
          </a:xfrm>
        </p:grpSpPr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B106B91B-6DD6-4DC5-8D61-56B2B0E31541}"/>
                </a:ext>
              </a:extLst>
            </p:cNvPr>
            <p:cNvSpPr/>
            <p:nvPr/>
          </p:nvSpPr>
          <p:spPr>
            <a:xfrm>
              <a:off x="8793480" y="5141119"/>
              <a:ext cx="796305" cy="230981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15 </a:t>
              </a:r>
              <a:r>
                <a:rPr kumimoji="0" lang="nl-NL" sz="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Werkwerdelen</a:t>
              </a:r>
              <a:r>
                <a:rPr kumimoji="0" lang="nl-NL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/ Rooster maken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3036C911-BC1D-453C-A3D3-A6476C09018E}"/>
                </a:ext>
              </a:extLst>
            </p:cNvPr>
            <p:cNvSpPr/>
            <p:nvPr/>
          </p:nvSpPr>
          <p:spPr>
            <a:xfrm>
              <a:off x="817675" y="1590562"/>
              <a:ext cx="4021025" cy="2905238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11 Handmatig </a:t>
              </a:r>
              <a:r>
                <a:rPr kumimoji="0" lang="nl-NL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bedoordelen</a:t>
              </a:r>
              <a:r>
                <a:rPr kumimoji="0" lang="nl-NL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van meer complexe dossiers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5F798C76-0F4F-48AB-BB14-D0CE3A9A4AC6}"/>
                </a:ext>
              </a:extLst>
            </p:cNvPr>
            <p:cNvSpPr/>
            <p:nvPr/>
          </p:nvSpPr>
          <p:spPr>
            <a:xfrm>
              <a:off x="7191375" y="1590563"/>
              <a:ext cx="2398410" cy="251508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10 Beoordelen routine dossiers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1544CE19-71A4-4476-8F71-306103893550}"/>
                </a:ext>
              </a:extLst>
            </p:cNvPr>
            <p:cNvSpPr/>
            <p:nvPr/>
          </p:nvSpPr>
          <p:spPr>
            <a:xfrm>
              <a:off x="817675" y="4495800"/>
              <a:ext cx="3449525" cy="164306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12 Controleren van dossiers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23592861-16F0-4916-AC85-F7363D4610B7}"/>
                </a:ext>
              </a:extLst>
            </p:cNvPr>
            <p:cNvSpPr/>
            <p:nvPr/>
          </p:nvSpPr>
          <p:spPr>
            <a:xfrm>
              <a:off x="4838403" y="1590563"/>
              <a:ext cx="2352972" cy="164317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4 Behandelen complexe klantvraag via mail / telefoon / balie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B746E7B0-C708-4F78-8D5B-23B287CC26A3}"/>
                </a:ext>
              </a:extLst>
            </p:cNvPr>
            <p:cNvSpPr/>
            <p:nvPr/>
          </p:nvSpPr>
          <p:spPr>
            <a:xfrm>
              <a:off x="9589787" y="1590563"/>
              <a:ext cx="1784538" cy="144981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 Contact met andere afdelingen of instanties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8EB13826-9C84-439D-AD8C-0C7648A1821B}"/>
                </a:ext>
              </a:extLst>
            </p:cNvPr>
            <p:cNvSpPr/>
            <p:nvPr/>
          </p:nvSpPr>
          <p:spPr>
            <a:xfrm>
              <a:off x="9589786" y="3045034"/>
              <a:ext cx="1784539" cy="1226844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 </a:t>
              </a:r>
              <a:r>
                <a:rPr kumimoji="0" lang="nl-NL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Pro-actief</a:t>
              </a:r>
              <a:r>
                <a:rPr kumimoji="0" lang="nl-NL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klanten benaderen (telefonisch, face2face)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3FE67437-DB8C-4789-93D7-A2C412E56C17}"/>
                </a:ext>
              </a:extLst>
            </p:cNvPr>
            <p:cNvSpPr/>
            <p:nvPr/>
          </p:nvSpPr>
          <p:spPr>
            <a:xfrm>
              <a:off x="7191373" y="4108449"/>
              <a:ext cx="1602107" cy="1263651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 Behandelen is simpele klantvraag via mail / telefoon / </a:t>
              </a:r>
              <a:r>
                <a:rPr kumimoji="0" lang="nl-NL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baile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D7030B87-4CCE-450A-83B9-9B98A701E495}"/>
                </a:ext>
              </a:extLst>
            </p:cNvPr>
            <p:cNvSpPr/>
            <p:nvPr/>
          </p:nvSpPr>
          <p:spPr>
            <a:xfrm>
              <a:off x="6031352" y="3239959"/>
              <a:ext cx="1160023" cy="143681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6 Behandelen klachten informeel en formeel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5222E34C-51AD-4F6D-96DB-DE8FABECBF0C}"/>
                </a:ext>
              </a:extLst>
            </p:cNvPr>
            <p:cNvSpPr/>
            <p:nvPr/>
          </p:nvSpPr>
          <p:spPr>
            <a:xfrm>
              <a:off x="10513274" y="4271879"/>
              <a:ext cx="861051" cy="110022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5 </a:t>
              </a:r>
              <a:r>
                <a:rPr kumimoji="0" lang="nl-NL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Webcare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taken: algemene klantvragen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2E8AC4C4-7DBC-43F9-88D4-F11E7A9640E6}"/>
                </a:ext>
              </a:extLst>
            </p:cNvPr>
            <p:cNvSpPr/>
            <p:nvPr/>
          </p:nvSpPr>
          <p:spPr>
            <a:xfrm>
              <a:off x="4843565" y="4676776"/>
              <a:ext cx="1077175" cy="146197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7 Dagelijks bijhouden nieuws wet en regelgeving (</a:t>
              </a:r>
              <a:r>
                <a:rPr kumimoji="0" lang="nl-NL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Paradocs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)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31670E24-9262-41E2-A5E3-BE96DC402CE4}"/>
                </a:ext>
              </a:extLst>
            </p:cNvPr>
            <p:cNvSpPr/>
            <p:nvPr/>
          </p:nvSpPr>
          <p:spPr>
            <a:xfrm>
              <a:off x="5920740" y="4679579"/>
              <a:ext cx="1270635" cy="78777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8 Meedenken met </a:t>
              </a:r>
              <a:r>
                <a:rPr kumimoji="0" lang="nl-NL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kwaliteits-verbeteringen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en innovatie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7AD6C413-6006-409D-8563-6F1623FB2465}"/>
                </a:ext>
              </a:extLst>
            </p:cNvPr>
            <p:cNvSpPr/>
            <p:nvPr/>
          </p:nvSpPr>
          <p:spPr>
            <a:xfrm>
              <a:off x="9589786" y="4271878"/>
              <a:ext cx="916289" cy="110022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9 Volgen verdiepende cursussen, persoonlijke ontwikkeling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3" name="Rechthoek 132">
              <a:extLst>
                <a:ext uri="{FF2B5EF4-FFF2-40B4-BE49-F238E27FC236}">
                  <a16:creationId xmlns:a16="http://schemas.microsoft.com/office/drawing/2014/main" id="{36B6AF1E-3A7E-4F34-AE12-0838531237B4}"/>
                </a:ext>
              </a:extLst>
            </p:cNvPr>
            <p:cNvSpPr/>
            <p:nvPr/>
          </p:nvSpPr>
          <p:spPr>
            <a:xfrm>
              <a:off x="5924607" y="5468302"/>
              <a:ext cx="1266768" cy="67044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16 Socializen / Sociale activiteiten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4" name="Rechthoek 133">
              <a:extLst>
                <a:ext uri="{FF2B5EF4-FFF2-40B4-BE49-F238E27FC236}">
                  <a16:creationId xmlns:a16="http://schemas.microsoft.com/office/drawing/2014/main" id="{71598E10-7FC6-4EFA-8D5E-6798011C3628}"/>
                </a:ext>
              </a:extLst>
            </p:cNvPr>
            <p:cNvSpPr/>
            <p:nvPr/>
          </p:nvSpPr>
          <p:spPr>
            <a:xfrm>
              <a:off x="4843565" y="3236277"/>
              <a:ext cx="1196463" cy="144049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17 Helpen collega’s bij dossiers, vraagbaak en meedenken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03689227-AF5D-4848-B31A-263B25FBBC21}"/>
                </a:ext>
              </a:extLst>
            </p:cNvPr>
            <p:cNvSpPr/>
            <p:nvPr/>
          </p:nvSpPr>
          <p:spPr>
            <a:xfrm>
              <a:off x="4265484" y="4495686"/>
              <a:ext cx="573216" cy="164306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18 </a:t>
              </a:r>
              <a:r>
                <a:rPr kumimoji="0" lang="nl-NL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Werkoverle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…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nl-NL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dagstart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en weekoverleg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80A423E0-EF2C-4340-BDF7-3038800C4744}"/>
                </a:ext>
              </a:extLst>
            </p:cNvPr>
            <p:cNvSpPr/>
            <p:nvPr/>
          </p:nvSpPr>
          <p:spPr>
            <a:xfrm>
              <a:off x="8793480" y="4108449"/>
              <a:ext cx="796305" cy="57589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13 Interne mails / communicatie bijhouden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EB53644B-8D67-4DC5-8416-F412AF1A18EB}"/>
                </a:ext>
              </a:extLst>
            </p:cNvPr>
            <p:cNvSpPr/>
            <p:nvPr/>
          </p:nvSpPr>
          <p:spPr>
            <a:xfrm>
              <a:off x="8793480" y="4684342"/>
              <a:ext cx="796305" cy="456777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14 Allerhande administratieve taken </a:t>
              </a:r>
              <a:r>
                <a:rPr kumimoji="0" lang="nl-NL" sz="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uitoveren</a:t>
              </a:r>
              <a:r>
                <a:rPr kumimoji="0" lang="nl-NL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(post etc.)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8" name="Tekstvak 137">
              <a:extLst>
                <a:ext uri="{FF2B5EF4-FFF2-40B4-BE49-F238E27FC236}">
                  <a16:creationId xmlns:a16="http://schemas.microsoft.com/office/drawing/2014/main" id="{9C774691-2D75-4703-8FC1-9A8F042528A9}"/>
                </a:ext>
              </a:extLst>
            </p:cNvPr>
            <p:cNvSpPr txBox="1"/>
            <p:nvPr/>
          </p:nvSpPr>
          <p:spPr>
            <a:xfrm>
              <a:off x="817675" y="1590562"/>
              <a:ext cx="2819400" cy="299295"/>
            </a:xfrm>
            <a:prstGeom prst="rect">
              <a:avLst/>
            </a:prstGeom>
            <a:noFill/>
          </p:spPr>
          <p:txBody>
            <a:bodyPr wrap="square" lIns="72000" tIns="72000" bIns="72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KRIMP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9" name="Tekstvak 138">
              <a:extLst>
                <a:ext uri="{FF2B5EF4-FFF2-40B4-BE49-F238E27FC236}">
                  <a16:creationId xmlns:a16="http://schemas.microsoft.com/office/drawing/2014/main" id="{77C19B9E-73F8-49F6-965E-8D424CAA9CF3}"/>
                </a:ext>
              </a:extLst>
            </p:cNvPr>
            <p:cNvSpPr txBox="1"/>
            <p:nvPr/>
          </p:nvSpPr>
          <p:spPr>
            <a:xfrm>
              <a:off x="4838403" y="1590562"/>
              <a:ext cx="673397" cy="299295"/>
            </a:xfrm>
            <a:prstGeom prst="rect">
              <a:avLst/>
            </a:prstGeom>
            <a:noFill/>
          </p:spPr>
          <p:txBody>
            <a:bodyPr wrap="square" lIns="72000" tIns="72000" bIns="72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STABIEL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0" name="Tekstvak 139">
              <a:extLst>
                <a:ext uri="{FF2B5EF4-FFF2-40B4-BE49-F238E27FC236}">
                  <a16:creationId xmlns:a16="http://schemas.microsoft.com/office/drawing/2014/main" id="{EF2B8988-BC05-46FE-AAB4-9157A9191FF8}"/>
                </a:ext>
              </a:extLst>
            </p:cNvPr>
            <p:cNvSpPr txBox="1"/>
            <p:nvPr/>
          </p:nvSpPr>
          <p:spPr>
            <a:xfrm>
              <a:off x="7191375" y="1590563"/>
              <a:ext cx="993775" cy="299295"/>
            </a:xfrm>
            <a:prstGeom prst="rect">
              <a:avLst/>
            </a:prstGeom>
            <a:noFill/>
          </p:spPr>
          <p:txBody>
            <a:bodyPr wrap="square" lIns="72000" tIns="72000" bIns="72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VERDWIJNT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1" name="Tekstvak 140">
              <a:extLst>
                <a:ext uri="{FF2B5EF4-FFF2-40B4-BE49-F238E27FC236}">
                  <a16:creationId xmlns:a16="http://schemas.microsoft.com/office/drawing/2014/main" id="{6E8E8D60-AC4A-44D7-BB9B-4658E58EC4A3}"/>
                </a:ext>
              </a:extLst>
            </p:cNvPr>
            <p:cNvSpPr txBox="1"/>
            <p:nvPr/>
          </p:nvSpPr>
          <p:spPr>
            <a:xfrm>
              <a:off x="9589787" y="1590563"/>
              <a:ext cx="993775" cy="299295"/>
            </a:xfrm>
            <a:prstGeom prst="rect">
              <a:avLst/>
            </a:prstGeom>
            <a:noFill/>
          </p:spPr>
          <p:txBody>
            <a:bodyPr wrap="square" lIns="72000" tIns="72000" bIns="72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GROEI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08" name="Stroomdiagram: Samenvoeging 207" hidden="1">
            <a:extLst>
              <a:ext uri="{FF2B5EF4-FFF2-40B4-BE49-F238E27FC236}">
                <a16:creationId xmlns:a16="http://schemas.microsoft.com/office/drawing/2014/main" id="{F70F89EF-CC59-4AA5-8FAD-53B9C72556CE}"/>
              </a:ext>
            </a:extLst>
          </p:cNvPr>
          <p:cNvSpPr/>
          <p:nvPr/>
        </p:nvSpPr>
        <p:spPr>
          <a:xfrm>
            <a:off x="10142185" y="3318585"/>
            <a:ext cx="679740" cy="679740"/>
          </a:xfrm>
          <a:prstGeom prst="flowChartSummingJunct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76" name="Picture 75" descr="A picture containing icon&#10;&#10;Description automatically generated">
            <a:extLst>
              <a:ext uri="{FF2B5EF4-FFF2-40B4-BE49-F238E27FC236}">
                <a16:creationId xmlns:a16="http://schemas.microsoft.com/office/drawing/2014/main" id="{4DD2DC73-6398-4EBC-9D8E-E1AFCB718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339" y="130200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9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from x="100000" y="100000"/>
                                      <p:to x="111872" y="84301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01732 -0.03958 " pathEditMode="relative" rAng="0" ptsTypes="AA">
                                      <p:cBhvr from="" to=""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-199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100000" y="100000"/>
                                      <p:to x="62901" y="149092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-0.08295 -0.03865 " pathEditMode="relative" rAng="0" ptsTypes="AA">
                                      <p:cBhvr from="" to="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from x="100000" y="100000"/>
                                      <p:to x="77928" y="127036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47474 0.03796 " pathEditMode="relative" rAng="0" ptsTypes="AA">
                                      <p:cBhvr from="" to="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37" y="189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from x="100000" y="100000"/>
                                      <p:to x="126916" y="7298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2487 -0.06782 " pathEditMode="relative" rAng="0" ptsTypes="AA">
                                      <p:cBhvr from="" to="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-340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100000" y="100000"/>
                                      <p:to x="158353" y="58239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5.55112E-17 L -0.08411 -0.08565 " pathEditMode="relative" rAng="0" ptsTypes="AA">
                                      <p:cBhvr from="" to=""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-428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from x="100000" y="100000"/>
                                      <p:to x="83605" y="111375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-0.31093 -0.16042 " pathEditMode="relative" rAng="0" ptsTypes="AA">
                                      <p:cBhvr from="" to="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-803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from x="100000" y="100000"/>
                                      <p:to x="78863" y="119168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13138 0.05625 " pathEditMode="relative" rAng="0" ptsTypes="AA">
                                      <p:cBhvr from="" to="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280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from x="100000" y="100000"/>
                                      <p:to x="90079" y="104755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2737 0.03449 " pathEditMode="relative" rAng="0" ptsTypes="AA">
                                      <p:cBhvr from="" to=""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5" y="171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100000" y="100000"/>
                                      <p:to x="148254" y="64212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12682 0.0088 " pathEditMode="relative" rAng="0" ptsTypes="AA">
                                      <p:cBhvr from="" to=""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" y="44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from x="100000" y="100000"/>
                                      <p:to x="58268" y="154699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2474 -0.01644 " pathEditMode="relative" rAng="0" ptsTypes="AA">
                                      <p:cBhvr from="" to="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-83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from x="100000" y="100000"/>
                                      <p:to x="102561" y="9213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04348 0.14745 " pathEditMode="relative" rAng="0" ptsTypes="AA">
                                      <p:cBhvr from="" to="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736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from x="100000" y="100000"/>
                                      <p:to x="41083" y="221257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2194 -0.1544 " pathEditMode="relative" rAng="0" ptsTypes="AA">
                                      <p:cBhvr from="" to="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-773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from x="100000" y="100000"/>
                                      <p:to x="119167" y="74828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-0.14779 -0.05764 " pathEditMode="relative" rAng="0" ptsTypes="AA">
                                      <p:cBhvr from="" to=""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289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74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from x="100000" y="100000"/>
                                      <p:to x="119167" y="73215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14779 -0.08473 " pathEditMode="relative" rAng="0" ptsTypes="AA">
                                      <p:cBhvr from="" to=""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423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5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100000" y="100000"/>
                                      <p:to x="119167" y="69286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-0.14779 -0.10416 " pathEditMode="relative" rAng="0" ptsTypes="AA">
                                      <p:cBhvr from="" to="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520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100000" y="100000"/>
                                      <p:to x="92933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5.55112E-17 L 0.14193 0.00023 " pathEditMode="relative" rAng="0" ptsTypes="AA">
                                      <p:cBhvr from="" to="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100000" y="100000"/>
                                      <p:to x="107518" y="84621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5.55112E-17 L -0.0052 0.19653 " pathEditMode="relative" rAng="0" ptsTypes="AA">
                                      <p:cBhvr from="" to="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981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</p:cBhvr>
                                      <p:by x="150000" y="150000"/>
                                    </p:animScale>
                                    <p:animScale>
                                      <p:cBhvr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100000" y="100000"/>
                                      <p:to x="118887" y="80214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0052 0.16041 " pathEditMode="relative" rAng="0" ptsTypes="AA">
                                      <p:cBhvr from="" to=""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72" grpId="0" animBg="1"/>
      <p:bldP spid="72" grpId="1" animBg="1"/>
      <p:bldP spid="59" grpId="0" animBg="1"/>
      <p:bldP spid="59" grpId="1" animBg="1"/>
      <p:bldP spid="61" grpId="0" animBg="1"/>
      <p:bldP spid="61" grpId="1" animBg="1"/>
      <p:bldP spid="71" grpId="0" animBg="1"/>
      <p:bldP spid="71" grpId="1" animBg="1"/>
      <p:bldP spid="67" grpId="0" animBg="1"/>
      <p:bldP spid="67" grpId="1" animBg="1"/>
      <p:bldP spid="65" grpId="0" animBg="1"/>
      <p:bldP spid="65" grpId="1" animBg="1"/>
      <p:bldP spid="68" grpId="0" animBg="1"/>
      <p:bldP spid="68" grpId="1" animBg="1"/>
      <p:bldP spid="70" grpId="0" animBg="1"/>
      <p:bldP spid="70" grpId="1" animBg="1"/>
      <p:bldP spid="64" grpId="0" animBg="1"/>
      <p:bldP spid="64" grpId="1" animBg="1"/>
      <p:bldP spid="69" grpId="0" animBg="1"/>
      <p:bldP spid="69" grpId="1" animBg="1"/>
      <p:bldP spid="62" grpId="0" animBg="1"/>
      <p:bldP spid="62" grpId="1" animBg="1"/>
      <p:bldP spid="63" grpId="0" animBg="1"/>
      <p:bldP spid="63" grpId="1" animBg="1"/>
      <p:bldP spid="66" grpId="0" animBg="1"/>
      <p:bldP spid="66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58" grpId="0" animBg="1"/>
      <p:bldP spid="58" grpId="1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/>
      <p:bldP spid="152" grpId="0" animBg="1"/>
      <p:bldP spid="153" grpId="0" animBg="1"/>
      <p:bldP spid="154" grpId="0" animBg="1"/>
      <p:bldP spid="155" grpId="0" animBg="1"/>
      <p:bldP spid="1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8C736DCF-ECED-4526-BEC3-C64B63C0DF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rgbClr val="F4F2E6"/>
          </a:solidFill>
        </p:spPr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0A5334-58D1-4302-AAE4-8F21D4C00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59" y="771084"/>
            <a:ext cx="9963082" cy="578229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48C69E2-6FA8-4D94-9AF6-5BCFA5919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428" y="663120"/>
            <a:ext cx="8282285" cy="58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923C41E-9761-40FB-9174-B5F87D159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42" y="456142"/>
            <a:ext cx="11048767" cy="576939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E616775-A6E2-46D3-88AC-533D59382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580" y="632460"/>
            <a:ext cx="6974362" cy="588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3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48DE18-5B76-415D-BD76-5A7BE6633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49 </a:t>
            </a:r>
            <a:r>
              <a:rPr lang="nl-NL" dirty="0" err="1"/>
              <a:t>zorgf</a:t>
            </a:r>
            <a:r>
              <a:rPr lang="nl-NL" noProof="0" dirty="0" err="1"/>
              <a:t>uncties</a:t>
            </a:r>
            <a:r>
              <a:rPr lang="nl-NL" noProof="0" dirty="0"/>
              <a:t> van de toekomst - </a:t>
            </a:r>
            <a:r>
              <a:rPr lang="nl-NL" noProof="0" dirty="0">
                <a:hlinkClick r:id="rId2"/>
              </a:rPr>
              <a:t>www.Zorginspirator.nl</a:t>
            </a:r>
            <a:endParaRPr lang="nl-NL" noProof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90E852E-BDAB-4424-99CA-FA1744BD76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l-NL" noProof="0" dirty="0"/>
              <a:t>Match jezelf met morgen…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F726888A-CD2C-4921-9D9C-2273C386D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361359">
            <a:off x="4541809" y="1958885"/>
            <a:ext cx="2391459" cy="337841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FCC440C-A1A7-413E-85A0-3E43ED80D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9" y="2559494"/>
            <a:ext cx="2576513" cy="3639836"/>
          </a:xfrm>
          <a:prstGeom prst="rect">
            <a:avLst/>
          </a:prstGeom>
        </p:spPr>
      </p:pic>
      <p:pic>
        <p:nvPicPr>
          <p:cNvPr id="4099" name="Picture 3" descr="Afbeeldingsresultaat voor xelf">
            <a:hlinkClick r:id="rId5"/>
            <a:extLst>
              <a:ext uri="{FF2B5EF4-FFF2-40B4-BE49-F238E27FC236}">
                <a16:creationId xmlns:a16="http://schemas.microsoft.com/office/drawing/2014/main" id="{C8A3A4B1-D1E5-42C0-B4D2-EA86F2F54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4073">
            <a:off x="2281296" y="1841498"/>
            <a:ext cx="2726373" cy="385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E8F7E07-0CEA-4C57-B98B-BA8835363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55240">
            <a:off x="6520127" y="1287395"/>
            <a:ext cx="2438136" cy="344435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EA2FE9F-6B3C-441A-87B6-CA7C1E316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61004">
            <a:off x="8334753" y="1368013"/>
            <a:ext cx="2644104" cy="373532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54A270-22F8-4406-AFEA-436F6E88CA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28842">
            <a:off x="9799943" y="3146557"/>
            <a:ext cx="2506087" cy="354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81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4869" y="726785"/>
            <a:ext cx="9634960" cy="5404430"/>
          </a:xfrm>
        </p:spPr>
        <p:txBody>
          <a:bodyPr/>
          <a:lstStyle/>
          <a:p>
            <a:pPr marL="0" indent="0" algn="ctr" defTabSz="685784" eaLnBrk="0" hangingPunct="0">
              <a:lnSpc>
                <a:spcPct val="150000"/>
              </a:lnSpc>
              <a:buNone/>
              <a:defRPr/>
            </a:pPr>
            <a:r>
              <a:rPr lang="nl-NL" altLang="nl-NL" sz="3600" b="1" dirty="0">
                <a:solidFill>
                  <a:srgbClr val="C5992D"/>
                </a:solidFill>
                <a:ea typeface="+mj-ea"/>
              </a:rPr>
              <a:t>Duurzame Inzetbaarheid</a:t>
            </a:r>
          </a:p>
          <a:p>
            <a:pPr marL="0" indent="0" algn="ctr" defTabSz="685784" eaLnBrk="0" hangingPunct="0">
              <a:lnSpc>
                <a:spcPct val="150000"/>
              </a:lnSpc>
              <a:buNone/>
              <a:defRPr/>
            </a:pPr>
            <a:r>
              <a:rPr lang="nl-NL" altLang="nl-NL" i="1" dirty="0">
                <a:solidFill>
                  <a:srgbClr val="FF0000"/>
                </a:solidFill>
                <a:latin typeface="Verdana"/>
              </a:rPr>
              <a:t>Doorlopend</a:t>
            </a:r>
            <a:r>
              <a:rPr lang="nl-NL" altLang="nl-NL" i="1" dirty="0">
                <a:latin typeface="Verdana"/>
              </a:rPr>
              <a:t> </a:t>
            </a:r>
            <a:r>
              <a:rPr lang="nl-NL" altLang="nl-NL" dirty="0">
                <a:latin typeface="Verdana"/>
              </a:rPr>
              <a:t>over </a:t>
            </a:r>
            <a:r>
              <a:rPr lang="nl-NL" altLang="nl-NL" i="1" dirty="0">
                <a:solidFill>
                  <a:srgbClr val="FF0000"/>
                </a:solidFill>
                <a:latin typeface="Verdana"/>
              </a:rPr>
              <a:t>realiseerbare mogelijkheden</a:t>
            </a:r>
            <a:r>
              <a:rPr lang="nl-NL" altLang="nl-NL" i="1" dirty="0">
                <a:latin typeface="Verdana"/>
              </a:rPr>
              <a:t> </a:t>
            </a:r>
            <a:r>
              <a:rPr lang="nl-NL" altLang="nl-NL" dirty="0">
                <a:latin typeface="Verdana"/>
              </a:rPr>
              <a:t>en voorwaarden beschikken om in </a:t>
            </a:r>
            <a:r>
              <a:rPr lang="nl-NL" altLang="nl-NL" i="1" dirty="0">
                <a:solidFill>
                  <a:srgbClr val="FF0000"/>
                </a:solidFill>
                <a:latin typeface="Verdana"/>
              </a:rPr>
              <a:t>huidig én toekomstig </a:t>
            </a:r>
            <a:r>
              <a:rPr lang="nl-NL" altLang="nl-NL" dirty="0">
                <a:latin typeface="Verdana"/>
              </a:rPr>
              <a:t>werk </a:t>
            </a:r>
            <a:r>
              <a:rPr lang="nl-NL" altLang="nl-NL" i="1" dirty="0">
                <a:solidFill>
                  <a:srgbClr val="FF0000"/>
                </a:solidFill>
                <a:latin typeface="Verdana"/>
              </a:rPr>
              <a:t>met behoud van gezondheid</a:t>
            </a:r>
            <a:r>
              <a:rPr lang="nl-NL" altLang="nl-NL" i="1" dirty="0">
                <a:latin typeface="Verdana"/>
              </a:rPr>
              <a:t> </a:t>
            </a:r>
            <a:r>
              <a:rPr lang="nl-NL" altLang="nl-NL" dirty="0">
                <a:latin typeface="Verdana"/>
              </a:rPr>
              <a:t>te functioneren. </a:t>
            </a:r>
          </a:p>
          <a:p>
            <a:pPr marL="0" indent="0" algn="ctr" defTabSz="685784" eaLnBrk="0" hangingPunct="0">
              <a:lnSpc>
                <a:spcPct val="150000"/>
              </a:lnSpc>
              <a:buNone/>
              <a:defRPr/>
            </a:pPr>
            <a:r>
              <a:rPr lang="nl-NL" altLang="nl-NL" dirty="0">
                <a:latin typeface="Verdana"/>
              </a:rPr>
              <a:t>Dit impliceert een </a:t>
            </a:r>
            <a:r>
              <a:rPr lang="nl-NL" altLang="nl-NL" i="1" dirty="0">
                <a:solidFill>
                  <a:srgbClr val="FF0000"/>
                </a:solidFill>
                <a:latin typeface="Verdana"/>
              </a:rPr>
              <a:t>werkcontext</a:t>
            </a:r>
            <a:r>
              <a:rPr lang="nl-NL" altLang="nl-NL" dirty="0">
                <a:latin typeface="Verdana"/>
              </a:rPr>
              <a:t> die hen hiertoe in staat stelt, evenals de </a:t>
            </a:r>
            <a:r>
              <a:rPr lang="nl-NL" altLang="nl-NL" i="1" dirty="0">
                <a:solidFill>
                  <a:srgbClr val="FF0000"/>
                </a:solidFill>
                <a:latin typeface="Verdana"/>
              </a:rPr>
              <a:t>attitude</a:t>
            </a:r>
            <a:r>
              <a:rPr lang="nl-NL" altLang="nl-NL" dirty="0">
                <a:solidFill>
                  <a:srgbClr val="FF0000"/>
                </a:solidFill>
                <a:latin typeface="Verdana"/>
              </a:rPr>
              <a:t> </a:t>
            </a:r>
            <a:r>
              <a:rPr lang="nl-NL" altLang="nl-NL" dirty="0">
                <a:latin typeface="Verdana"/>
              </a:rPr>
              <a:t>en </a:t>
            </a:r>
            <a:r>
              <a:rPr lang="nl-NL" altLang="nl-NL" i="1" dirty="0">
                <a:solidFill>
                  <a:srgbClr val="FF0000"/>
                </a:solidFill>
                <a:latin typeface="Verdana"/>
              </a:rPr>
              <a:t>motivatie</a:t>
            </a:r>
            <a:r>
              <a:rPr lang="nl-NL" altLang="nl-NL" dirty="0">
                <a:solidFill>
                  <a:srgbClr val="FF0000"/>
                </a:solidFill>
                <a:latin typeface="Verdana"/>
              </a:rPr>
              <a:t> </a:t>
            </a:r>
            <a:r>
              <a:rPr lang="nl-NL" altLang="nl-NL" dirty="0">
                <a:latin typeface="Verdana"/>
              </a:rPr>
              <a:t>om mogelijkheden te benutten.</a:t>
            </a:r>
          </a:p>
          <a:p>
            <a:pPr marL="0" indent="0" algn="ctr" defTabSz="685784" eaLnBrk="0" hangingPunct="0">
              <a:lnSpc>
                <a:spcPct val="150000"/>
              </a:lnSpc>
              <a:buNone/>
              <a:defRPr/>
            </a:pPr>
            <a:endParaRPr lang="nl-NL" altLang="nl-NL" sz="1800" dirty="0">
              <a:solidFill>
                <a:srgbClr val="001C3D"/>
              </a:solidFill>
              <a:latin typeface="Verdana"/>
            </a:endParaRPr>
          </a:p>
          <a:p>
            <a:pPr marL="0" indent="0" algn="ctr" defTabSz="685784" eaLnBrk="0" hangingPunct="0">
              <a:lnSpc>
                <a:spcPct val="150000"/>
              </a:lnSpc>
              <a:buNone/>
              <a:defRPr/>
            </a:pPr>
            <a:r>
              <a:rPr lang="nl-NL" altLang="nl-NL" sz="1800" dirty="0">
                <a:solidFill>
                  <a:srgbClr val="001C3D"/>
                </a:solidFill>
                <a:latin typeface="Verdana"/>
              </a:rPr>
              <a:t>	Bron: Van der Klink e.a. 2011</a:t>
            </a:r>
          </a:p>
          <a:p>
            <a:pPr marL="0" indent="0" algn="ctr">
              <a:buNone/>
            </a:pPr>
            <a:endParaRPr lang="nl-NL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BC517500-3024-4265-990D-8C4DD1E15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646" y="5624512"/>
            <a:ext cx="2286160" cy="101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94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23A63D40-F573-4C72-9A21-9644AC773F5E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pSp>
        <p:nvGrpSpPr>
          <p:cNvPr id="8" name="PEOPLE END (HIDDEN)" hidden="1">
            <a:extLst>
              <a:ext uri="{FF2B5EF4-FFF2-40B4-BE49-F238E27FC236}">
                <a16:creationId xmlns:a16="http://schemas.microsoft.com/office/drawing/2014/main" id="{11596AE9-552B-416D-A8B0-A70975CA9FFB}"/>
              </a:ext>
            </a:extLst>
          </p:cNvPr>
          <p:cNvGrpSpPr/>
          <p:nvPr/>
        </p:nvGrpSpPr>
        <p:grpSpPr>
          <a:xfrm>
            <a:off x="1108536" y="3472859"/>
            <a:ext cx="9974928" cy="4315388"/>
            <a:chOff x="1108536" y="3472859"/>
            <a:chExt cx="9974928" cy="4315388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B737C4A2-DFAF-41BC-99E1-C4EE80F56AE2}"/>
                </a:ext>
              </a:extLst>
            </p:cNvPr>
            <p:cNvGrpSpPr/>
            <p:nvPr/>
          </p:nvGrpSpPr>
          <p:grpSpPr>
            <a:xfrm>
              <a:off x="1108536" y="3472859"/>
              <a:ext cx="1556728" cy="4315388"/>
              <a:chOff x="1108536" y="3472859"/>
              <a:chExt cx="1556728" cy="4315388"/>
            </a:xfrm>
          </p:grpSpPr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4858A53F-9460-455A-B8E1-03D95EA80DD4}"/>
                  </a:ext>
                </a:extLst>
              </p:cNvPr>
              <p:cNvGrpSpPr/>
              <p:nvPr/>
            </p:nvGrpSpPr>
            <p:grpSpPr>
              <a:xfrm>
                <a:off x="1108536" y="4604031"/>
                <a:ext cx="1556728" cy="3184216"/>
                <a:chOff x="695040" y="4968298"/>
                <a:chExt cx="1299389" cy="2657841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35" name="Vrije vorm: vorm 34">
                  <a:extLst>
                    <a:ext uri="{FF2B5EF4-FFF2-40B4-BE49-F238E27FC236}">
                      <a16:creationId xmlns:a16="http://schemas.microsoft.com/office/drawing/2014/main" id="{6655292C-4195-47D9-AEFD-3EEB6ED5531E}"/>
                    </a:ext>
                  </a:extLst>
                </p:cNvPr>
                <p:cNvSpPr/>
                <p:nvPr/>
              </p:nvSpPr>
              <p:spPr>
                <a:xfrm>
                  <a:off x="1108482" y="4968298"/>
                  <a:ext cx="472505" cy="472505"/>
                </a:xfrm>
                <a:custGeom>
                  <a:avLst/>
                  <a:gdLst>
                    <a:gd name="connsiteX0" fmla="*/ 472505 w 472505"/>
                    <a:gd name="connsiteY0" fmla="*/ 236253 h 472505"/>
                    <a:gd name="connsiteX1" fmla="*/ 236253 w 472505"/>
                    <a:gd name="connsiteY1" fmla="*/ 472505 h 472505"/>
                    <a:gd name="connsiteX2" fmla="*/ 0 w 472505"/>
                    <a:gd name="connsiteY2" fmla="*/ 236253 h 472505"/>
                    <a:gd name="connsiteX3" fmla="*/ 236253 w 472505"/>
                    <a:gd name="connsiteY3" fmla="*/ 0 h 472505"/>
                    <a:gd name="connsiteX4" fmla="*/ 472505 w 472505"/>
                    <a:gd name="connsiteY4" fmla="*/ 236253 h 47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505" h="472505">
                      <a:moveTo>
                        <a:pt x="472505" y="236253"/>
                      </a:moveTo>
                      <a:cubicBezTo>
                        <a:pt x="472505" y="366731"/>
                        <a:pt x="366731" y="472505"/>
                        <a:pt x="236253" y="472505"/>
                      </a:cubicBezTo>
                      <a:cubicBezTo>
                        <a:pt x="105774" y="472505"/>
                        <a:pt x="0" y="366731"/>
                        <a:pt x="0" y="236253"/>
                      </a:cubicBezTo>
                      <a:cubicBezTo>
                        <a:pt x="0" y="105774"/>
                        <a:pt x="105774" y="0"/>
                        <a:pt x="236253" y="0"/>
                      </a:cubicBezTo>
                      <a:cubicBezTo>
                        <a:pt x="366731" y="0"/>
                        <a:pt x="472505" y="105774"/>
                        <a:pt x="472505" y="236253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Vrije vorm: vorm 35">
                  <a:extLst>
                    <a:ext uri="{FF2B5EF4-FFF2-40B4-BE49-F238E27FC236}">
                      <a16:creationId xmlns:a16="http://schemas.microsoft.com/office/drawing/2014/main" id="{1222C9DF-4B9D-40ED-957F-650D4A89C175}"/>
                    </a:ext>
                  </a:extLst>
                </p:cNvPr>
                <p:cNvSpPr/>
                <p:nvPr/>
              </p:nvSpPr>
              <p:spPr>
                <a:xfrm>
                  <a:off x="695040" y="5499866"/>
                  <a:ext cx="1299389" cy="2126273"/>
                </a:xfrm>
                <a:custGeom>
                  <a:avLst/>
                  <a:gdLst>
                    <a:gd name="connsiteX0" fmla="*/ 1293483 w 1299389"/>
                    <a:gd name="connsiteY0" fmla="*/ 921385 h 2126273"/>
                    <a:gd name="connsiteX1" fmla="*/ 1128106 w 1299389"/>
                    <a:gd name="connsiteY1" fmla="*/ 218534 h 2126273"/>
                    <a:gd name="connsiteX2" fmla="*/ 1092668 w 1299389"/>
                    <a:gd name="connsiteY2" fmla="*/ 153564 h 2126273"/>
                    <a:gd name="connsiteX3" fmla="*/ 844603 w 1299389"/>
                    <a:gd name="connsiteY3" fmla="*/ 23625 h 2126273"/>
                    <a:gd name="connsiteX4" fmla="*/ 649695 w 1299389"/>
                    <a:gd name="connsiteY4" fmla="*/ 0 h 2126273"/>
                    <a:gd name="connsiteX5" fmla="*/ 454786 w 1299389"/>
                    <a:gd name="connsiteY5" fmla="*/ 29532 h 2126273"/>
                    <a:gd name="connsiteX6" fmla="*/ 206721 w 1299389"/>
                    <a:gd name="connsiteY6" fmla="*/ 159470 h 2126273"/>
                    <a:gd name="connsiteX7" fmla="*/ 171283 w 1299389"/>
                    <a:gd name="connsiteY7" fmla="*/ 224440 h 2126273"/>
                    <a:gd name="connsiteX8" fmla="*/ 5906 w 1299389"/>
                    <a:gd name="connsiteY8" fmla="*/ 927291 h 2126273"/>
                    <a:gd name="connsiteX9" fmla="*/ 0 w 1299389"/>
                    <a:gd name="connsiteY9" fmla="*/ 956823 h 2126273"/>
                    <a:gd name="connsiteX10" fmla="*/ 118126 w 1299389"/>
                    <a:gd name="connsiteY10" fmla="*/ 1074949 h 2126273"/>
                    <a:gd name="connsiteX11" fmla="*/ 230346 w 1299389"/>
                    <a:gd name="connsiteY11" fmla="*/ 986355 h 2126273"/>
                    <a:gd name="connsiteX12" fmla="*/ 354379 w 1299389"/>
                    <a:gd name="connsiteY12" fmla="*/ 472505 h 2126273"/>
                    <a:gd name="connsiteX13" fmla="*/ 354379 w 1299389"/>
                    <a:gd name="connsiteY13" fmla="*/ 2126273 h 2126273"/>
                    <a:gd name="connsiteX14" fmla="*/ 590631 w 1299389"/>
                    <a:gd name="connsiteY14" fmla="*/ 2126273 h 2126273"/>
                    <a:gd name="connsiteX15" fmla="*/ 590631 w 1299389"/>
                    <a:gd name="connsiteY15" fmla="*/ 1063137 h 2126273"/>
                    <a:gd name="connsiteX16" fmla="*/ 708758 w 1299389"/>
                    <a:gd name="connsiteY16" fmla="*/ 1063137 h 2126273"/>
                    <a:gd name="connsiteX17" fmla="*/ 708758 w 1299389"/>
                    <a:gd name="connsiteY17" fmla="*/ 2126273 h 2126273"/>
                    <a:gd name="connsiteX18" fmla="*/ 945010 w 1299389"/>
                    <a:gd name="connsiteY18" fmla="*/ 2126273 h 2126273"/>
                    <a:gd name="connsiteX19" fmla="*/ 945010 w 1299389"/>
                    <a:gd name="connsiteY19" fmla="*/ 466599 h 2126273"/>
                    <a:gd name="connsiteX20" fmla="*/ 1069043 w 1299389"/>
                    <a:gd name="connsiteY20" fmla="*/ 980448 h 2126273"/>
                    <a:gd name="connsiteX21" fmla="*/ 1181263 w 1299389"/>
                    <a:gd name="connsiteY21" fmla="*/ 1069043 h 2126273"/>
                    <a:gd name="connsiteX22" fmla="*/ 1299389 w 1299389"/>
                    <a:gd name="connsiteY22" fmla="*/ 950917 h 2126273"/>
                    <a:gd name="connsiteX23" fmla="*/ 1293483 w 1299389"/>
                    <a:gd name="connsiteY23" fmla="*/ 921385 h 2126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99389" h="2126273">
                      <a:moveTo>
                        <a:pt x="1293483" y="921385"/>
                      </a:moveTo>
                      <a:lnTo>
                        <a:pt x="1128106" y="218534"/>
                      </a:lnTo>
                      <a:cubicBezTo>
                        <a:pt x="1122200" y="194908"/>
                        <a:pt x="1110387" y="171283"/>
                        <a:pt x="1092668" y="153564"/>
                      </a:cubicBezTo>
                      <a:cubicBezTo>
                        <a:pt x="1021792" y="94501"/>
                        <a:pt x="939104" y="53157"/>
                        <a:pt x="844603" y="23625"/>
                      </a:cubicBezTo>
                      <a:cubicBezTo>
                        <a:pt x="779634" y="11813"/>
                        <a:pt x="714664" y="0"/>
                        <a:pt x="649695" y="0"/>
                      </a:cubicBezTo>
                      <a:cubicBezTo>
                        <a:pt x="584725" y="0"/>
                        <a:pt x="519756" y="11813"/>
                        <a:pt x="454786" y="29532"/>
                      </a:cubicBezTo>
                      <a:cubicBezTo>
                        <a:pt x="360285" y="53157"/>
                        <a:pt x="277597" y="100407"/>
                        <a:pt x="206721" y="159470"/>
                      </a:cubicBezTo>
                      <a:cubicBezTo>
                        <a:pt x="189002" y="177189"/>
                        <a:pt x="177189" y="200815"/>
                        <a:pt x="171283" y="224440"/>
                      </a:cubicBezTo>
                      <a:lnTo>
                        <a:pt x="5906" y="927291"/>
                      </a:lnTo>
                      <a:cubicBezTo>
                        <a:pt x="5906" y="933198"/>
                        <a:pt x="0" y="945010"/>
                        <a:pt x="0" y="956823"/>
                      </a:cubicBezTo>
                      <a:cubicBezTo>
                        <a:pt x="0" y="1021792"/>
                        <a:pt x="53157" y="1074949"/>
                        <a:pt x="118126" y="1074949"/>
                      </a:cubicBezTo>
                      <a:cubicBezTo>
                        <a:pt x="171283" y="1074949"/>
                        <a:pt x="218534" y="1033605"/>
                        <a:pt x="230346" y="986355"/>
                      </a:cubicBezTo>
                      <a:lnTo>
                        <a:pt x="354379" y="472505"/>
                      </a:lnTo>
                      <a:lnTo>
                        <a:pt x="354379" y="2126273"/>
                      </a:lnTo>
                      <a:lnTo>
                        <a:pt x="590631" y="2126273"/>
                      </a:lnTo>
                      <a:lnTo>
                        <a:pt x="590631" y="1063137"/>
                      </a:lnTo>
                      <a:lnTo>
                        <a:pt x="708758" y="1063137"/>
                      </a:lnTo>
                      <a:lnTo>
                        <a:pt x="708758" y="2126273"/>
                      </a:lnTo>
                      <a:lnTo>
                        <a:pt x="945010" y="2126273"/>
                      </a:lnTo>
                      <a:lnTo>
                        <a:pt x="945010" y="466599"/>
                      </a:lnTo>
                      <a:lnTo>
                        <a:pt x="1069043" y="980448"/>
                      </a:lnTo>
                      <a:cubicBezTo>
                        <a:pt x="1080856" y="1027699"/>
                        <a:pt x="1128106" y="1069043"/>
                        <a:pt x="1181263" y="1069043"/>
                      </a:cubicBezTo>
                      <a:cubicBezTo>
                        <a:pt x="1246232" y="1069043"/>
                        <a:pt x="1299389" y="1015886"/>
                        <a:pt x="1299389" y="950917"/>
                      </a:cubicBezTo>
                      <a:cubicBezTo>
                        <a:pt x="1299389" y="939104"/>
                        <a:pt x="1293483" y="927291"/>
                        <a:pt x="1293483" y="921385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7" name="Ovaal 96">
                <a:extLst>
                  <a:ext uri="{FF2B5EF4-FFF2-40B4-BE49-F238E27FC236}">
                    <a16:creationId xmlns:a16="http://schemas.microsoft.com/office/drawing/2014/main" id="{6BF72A91-3E9F-4300-970C-5EA15EB6F146}"/>
                  </a:ext>
                </a:extLst>
              </p:cNvPr>
              <p:cNvSpPr/>
              <p:nvPr/>
            </p:nvSpPr>
            <p:spPr>
              <a:xfrm>
                <a:off x="1404678" y="3472859"/>
                <a:ext cx="964444" cy="96444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>
                <a:glow rad="254000">
                  <a:schemeClr val="bg1">
                    <a:alpha val="3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9C9C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STIP</a:t>
                </a:r>
              </a:p>
            </p:txBody>
          </p:sp>
        </p:grpSp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3980219D-55ED-4321-B306-C3119DC78421}"/>
                </a:ext>
              </a:extLst>
            </p:cNvPr>
            <p:cNvGrpSpPr/>
            <p:nvPr/>
          </p:nvGrpSpPr>
          <p:grpSpPr>
            <a:xfrm>
              <a:off x="3209299" y="3472859"/>
              <a:ext cx="1556728" cy="4315388"/>
              <a:chOff x="3209299" y="3472859"/>
              <a:chExt cx="1556728" cy="4315388"/>
            </a:xfrm>
          </p:grpSpPr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9252FDB8-012D-49E0-928E-7331F8BCDCA4}"/>
                  </a:ext>
                </a:extLst>
              </p:cNvPr>
              <p:cNvGrpSpPr/>
              <p:nvPr/>
            </p:nvGrpSpPr>
            <p:grpSpPr>
              <a:xfrm>
                <a:off x="3209299" y="4604031"/>
                <a:ext cx="1556728" cy="3184216"/>
                <a:chOff x="695040" y="4968298"/>
                <a:chExt cx="1299389" cy="2657841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38" name="Vrije vorm: vorm 37">
                  <a:extLst>
                    <a:ext uri="{FF2B5EF4-FFF2-40B4-BE49-F238E27FC236}">
                      <a16:creationId xmlns:a16="http://schemas.microsoft.com/office/drawing/2014/main" id="{15780AEC-3DF4-4C11-9537-CE51E0E82ABD}"/>
                    </a:ext>
                  </a:extLst>
                </p:cNvPr>
                <p:cNvSpPr/>
                <p:nvPr/>
              </p:nvSpPr>
              <p:spPr>
                <a:xfrm>
                  <a:off x="1108482" y="4968298"/>
                  <a:ext cx="472505" cy="472505"/>
                </a:xfrm>
                <a:custGeom>
                  <a:avLst/>
                  <a:gdLst>
                    <a:gd name="connsiteX0" fmla="*/ 472505 w 472505"/>
                    <a:gd name="connsiteY0" fmla="*/ 236253 h 472505"/>
                    <a:gd name="connsiteX1" fmla="*/ 236253 w 472505"/>
                    <a:gd name="connsiteY1" fmla="*/ 472505 h 472505"/>
                    <a:gd name="connsiteX2" fmla="*/ 0 w 472505"/>
                    <a:gd name="connsiteY2" fmla="*/ 236253 h 472505"/>
                    <a:gd name="connsiteX3" fmla="*/ 236253 w 472505"/>
                    <a:gd name="connsiteY3" fmla="*/ 0 h 472505"/>
                    <a:gd name="connsiteX4" fmla="*/ 472505 w 472505"/>
                    <a:gd name="connsiteY4" fmla="*/ 236253 h 47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505" h="472505">
                      <a:moveTo>
                        <a:pt x="472505" y="236253"/>
                      </a:moveTo>
                      <a:cubicBezTo>
                        <a:pt x="472505" y="366731"/>
                        <a:pt x="366731" y="472505"/>
                        <a:pt x="236253" y="472505"/>
                      </a:cubicBezTo>
                      <a:cubicBezTo>
                        <a:pt x="105774" y="472505"/>
                        <a:pt x="0" y="366731"/>
                        <a:pt x="0" y="236253"/>
                      </a:cubicBezTo>
                      <a:cubicBezTo>
                        <a:pt x="0" y="105774"/>
                        <a:pt x="105774" y="0"/>
                        <a:pt x="236253" y="0"/>
                      </a:cubicBezTo>
                      <a:cubicBezTo>
                        <a:pt x="366731" y="0"/>
                        <a:pt x="472505" y="105774"/>
                        <a:pt x="472505" y="236253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Vrije vorm: vorm 38">
                  <a:extLst>
                    <a:ext uri="{FF2B5EF4-FFF2-40B4-BE49-F238E27FC236}">
                      <a16:creationId xmlns:a16="http://schemas.microsoft.com/office/drawing/2014/main" id="{2EFC52A6-72E7-4750-8C4A-A6A22EFC3814}"/>
                    </a:ext>
                  </a:extLst>
                </p:cNvPr>
                <p:cNvSpPr/>
                <p:nvPr/>
              </p:nvSpPr>
              <p:spPr>
                <a:xfrm>
                  <a:off x="695040" y="5499866"/>
                  <a:ext cx="1299389" cy="2126273"/>
                </a:xfrm>
                <a:custGeom>
                  <a:avLst/>
                  <a:gdLst>
                    <a:gd name="connsiteX0" fmla="*/ 1293483 w 1299389"/>
                    <a:gd name="connsiteY0" fmla="*/ 921385 h 2126273"/>
                    <a:gd name="connsiteX1" fmla="*/ 1128106 w 1299389"/>
                    <a:gd name="connsiteY1" fmla="*/ 218534 h 2126273"/>
                    <a:gd name="connsiteX2" fmla="*/ 1092668 w 1299389"/>
                    <a:gd name="connsiteY2" fmla="*/ 153564 h 2126273"/>
                    <a:gd name="connsiteX3" fmla="*/ 844603 w 1299389"/>
                    <a:gd name="connsiteY3" fmla="*/ 23625 h 2126273"/>
                    <a:gd name="connsiteX4" fmla="*/ 649695 w 1299389"/>
                    <a:gd name="connsiteY4" fmla="*/ 0 h 2126273"/>
                    <a:gd name="connsiteX5" fmla="*/ 454786 w 1299389"/>
                    <a:gd name="connsiteY5" fmla="*/ 29532 h 2126273"/>
                    <a:gd name="connsiteX6" fmla="*/ 206721 w 1299389"/>
                    <a:gd name="connsiteY6" fmla="*/ 159470 h 2126273"/>
                    <a:gd name="connsiteX7" fmla="*/ 171283 w 1299389"/>
                    <a:gd name="connsiteY7" fmla="*/ 224440 h 2126273"/>
                    <a:gd name="connsiteX8" fmla="*/ 5906 w 1299389"/>
                    <a:gd name="connsiteY8" fmla="*/ 927291 h 2126273"/>
                    <a:gd name="connsiteX9" fmla="*/ 0 w 1299389"/>
                    <a:gd name="connsiteY9" fmla="*/ 956823 h 2126273"/>
                    <a:gd name="connsiteX10" fmla="*/ 118126 w 1299389"/>
                    <a:gd name="connsiteY10" fmla="*/ 1074949 h 2126273"/>
                    <a:gd name="connsiteX11" fmla="*/ 230346 w 1299389"/>
                    <a:gd name="connsiteY11" fmla="*/ 986355 h 2126273"/>
                    <a:gd name="connsiteX12" fmla="*/ 354379 w 1299389"/>
                    <a:gd name="connsiteY12" fmla="*/ 472505 h 2126273"/>
                    <a:gd name="connsiteX13" fmla="*/ 354379 w 1299389"/>
                    <a:gd name="connsiteY13" fmla="*/ 2126273 h 2126273"/>
                    <a:gd name="connsiteX14" fmla="*/ 590631 w 1299389"/>
                    <a:gd name="connsiteY14" fmla="*/ 2126273 h 2126273"/>
                    <a:gd name="connsiteX15" fmla="*/ 590631 w 1299389"/>
                    <a:gd name="connsiteY15" fmla="*/ 1063137 h 2126273"/>
                    <a:gd name="connsiteX16" fmla="*/ 708758 w 1299389"/>
                    <a:gd name="connsiteY16" fmla="*/ 1063137 h 2126273"/>
                    <a:gd name="connsiteX17" fmla="*/ 708758 w 1299389"/>
                    <a:gd name="connsiteY17" fmla="*/ 2126273 h 2126273"/>
                    <a:gd name="connsiteX18" fmla="*/ 945010 w 1299389"/>
                    <a:gd name="connsiteY18" fmla="*/ 2126273 h 2126273"/>
                    <a:gd name="connsiteX19" fmla="*/ 945010 w 1299389"/>
                    <a:gd name="connsiteY19" fmla="*/ 466599 h 2126273"/>
                    <a:gd name="connsiteX20" fmla="*/ 1069043 w 1299389"/>
                    <a:gd name="connsiteY20" fmla="*/ 980448 h 2126273"/>
                    <a:gd name="connsiteX21" fmla="*/ 1181263 w 1299389"/>
                    <a:gd name="connsiteY21" fmla="*/ 1069043 h 2126273"/>
                    <a:gd name="connsiteX22" fmla="*/ 1299389 w 1299389"/>
                    <a:gd name="connsiteY22" fmla="*/ 950917 h 2126273"/>
                    <a:gd name="connsiteX23" fmla="*/ 1293483 w 1299389"/>
                    <a:gd name="connsiteY23" fmla="*/ 921385 h 2126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99389" h="2126273">
                      <a:moveTo>
                        <a:pt x="1293483" y="921385"/>
                      </a:moveTo>
                      <a:lnTo>
                        <a:pt x="1128106" y="218534"/>
                      </a:lnTo>
                      <a:cubicBezTo>
                        <a:pt x="1122200" y="194908"/>
                        <a:pt x="1110387" y="171283"/>
                        <a:pt x="1092668" y="153564"/>
                      </a:cubicBezTo>
                      <a:cubicBezTo>
                        <a:pt x="1021792" y="94501"/>
                        <a:pt x="939104" y="53157"/>
                        <a:pt x="844603" y="23625"/>
                      </a:cubicBezTo>
                      <a:cubicBezTo>
                        <a:pt x="779634" y="11813"/>
                        <a:pt x="714664" y="0"/>
                        <a:pt x="649695" y="0"/>
                      </a:cubicBezTo>
                      <a:cubicBezTo>
                        <a:pt x="584725" y="0"/>
                        <a:pt x="519756" y="11813"/>
                        <a:pt x="454786" y="29532"/>
                      </a:cubicBezTo>
                      <a:cubicBezTo>
                        <a:pt x="360285" y="53157"/>
                        <a:pt x="277597" y="100407"/>
                        <a:pt x="206721" y="159470"/>
                      </a:cubicBezTo>
                      <a:cubicBezTo>
                        <a:pt x="189002" y="177189"/>
                        <a:pt x="177189" y="200815"/>
                        <a:pt x="171283" y="224440"/>
                      </a:cubicBezTo>
                      <a:lnTo>
                        <a:pt x="5906" y="927291"/>
                      </a:lnTo>
                      <a:cubicBezTo>
                        <a:pt x="5906" y="933198"/>
                        <a:pt x="0" y="945010"/>
                        <a:pt x="0" y="956823"/>
                      </a:cubicBezTo>
                      <a:cubicBezTo>
                        <a:pt x="0" y="1021792"/>
                        <a:pt x="53157" y="1074949"/>
                        <a:pt x="118126" y="1074949"/>
                      </a:cubicBezTo>
                      <a:cubicBezTo>
                        <a:pt x="171283" y="1074949"/>
                        <a:pt x="218534" y="1033605"/>
                        <a:pt x="230346" y="986355"/>
                      </a:cubicBezTo>
                      <a:lnTo>
                        <a:pt x="354379" y="472505"/>
                      </a:lnTo>
                      <a:lnTo>
                        <a:pt x="354379" y="2126273"/>
                      </a:lnTo>
                      <a:lnTo>
                        <a:pt x="590631" y="2126273"/>
                      </a:lnTo>
                      <a:lnTo>
                        <a:pt x="590631" y="1063137"/>
                      </a:lnTo>
                      <a:lnTo>
                        <a:pt x="708758" y="1063137"/>
                      </a:lnTo>
                      <a:lnTo>
                        <a:pt x="708758" y="2126273"/>
                      </a:lnTo>
                      <a:lnTo>
                        <a:pt x="945010" y="2126273"/>
                      </a:lnTo>
                      <a:lnTo>
                        <a:pt x="945010" y="466599"/>
                      </a:lnTo>
                      <a:lnTo>
                        <a:pt x="1069043" y="980448"/>
                      </a:lnTo>
                      <a:cubicBezTo>
                        <a:pt x="1080856" y="1027699"/>
                        <a:pt x="1128106" y="1069043"/>
                        <a:pt x="1181263" y="1069043"/>
                      </a:cubicBezTo>
                      <a:cubicBezTo>
                        <a:pt x="1246232" y="1069043"/>
                        <a:pt x="1299389" y="1015886"/>
                        <a:pt x="1299389" y="950917"/>
                      </a:cubicBezTo>
                      <a:cubicBezTo>
                        <a:pt x="1299389" y="939104"/>
                        <a:pt x="1293483" y="927291"/>
                        <a:pt x="1293483" y="921385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5" name="Ovaal 94">
                <a:extLst>
                  <a:ext uri="{FF2B5EF4-FFF2-40B4-BE49-F238E27FC236}">
                    <a16:creationId xmlns:a16="http://schemas.microsoft.com/office/drawing/2014/main" id="{69DDCA4B-9896-4A49-AAA2-DB2D1B6FDE3D}"/>
                  </a:ext>
                </a:extLst>
              </p:cNvPr>
              <p:cNvSpPr/>
              <p:nvPr/>
            </p:nvSpPr>
            <p:spPr>
              <a:xfrm>
                <a:off x="3505441" y="3472859"/>
                <a:ext cx="964444" cy="96444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>
                <a:glow rad="254000">
                  <a:schemeClr val="bg1">
                    <a:alpha val="3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9C9C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STIP</a:t>
                </a:r>
              </a:p>
            </p:txBody>
          </p:sp>
        </p:grpSp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B282930B-679D-45E8-8E3F-1F54B91B7032}"/>
                </a:ext>
              </a:extLst>
            </p:cNvPr>
            <p:cNvGrpSpPr/>
            <p:nvPr/>
          </p:nvGrpSpPr>
          <p:grpSpPr>
            <a:xfrm>
              <a:off x="5317636" y="3472859"/>
              <a:ext cx="1556728" cy="4315388"/>
              <a:chOff x="5317636" y="3472859"/>
              <a:chExt cx="1556728" cy="4315388"/>
            </a:xfrm>
          </p:grpSpPr>
          <p:sp>
            <p:nvSpPr>
              <p:cNvPr id="14" name="Ovaal 13">
                <a:extLst>
                  <a:ext uri="{FF2B5EF4-FFF2-40B4-BE49-F238E27FC236}">
                    <a16:creationId xmlns:a16="http://schemas.microsoft.com/office/drawing/2014/main" id="{FD756E52-4FDE-437B-A8BB-B248A3AC0C7D}"/>
                  </a:ext>
                </a:extLst>
              </p:cNvPr>
              <p:cNvSpPr/>
              <p:nvPr/>
            </p:nvSpPr>
            <p:spPr>
              <a:xfrm>
                <a:off x="5613778" y="3472859"/>
                <a:ext cx="964444" cy="96444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>
                <a:glow rad="254000">
                  <a:schemeClr val="bg1">
                    <a:alpha val="3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9C9C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STIP</a:t>
                </a:r>
              </a:p>
            </p:txBody>
          </p: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2E4E44D-FF7C-476B-AA07-8080C5D9857F}"/>
                  </a:ext>
                </a:extLst>
              </p:cNvPr>
              <p:cNvGrpSpPr/>
              <p:nvPr/>
            </p:nvGrpSpPr>
            <p:grpSpPr>
              <a:xfrm>
                <a:off x="5317636" y="4604031"/>
                <a:ext cx="1556728" cy="3184216"/>
                <a:chOff x="695040" y="4968298"/>
                <a:chExt cx="1299389" cy="2657841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41" name="Vrije vorm: vorm 40">
                  <a:extLst>
                    <a:ext uri="{FF2B5EF4-FFF2-40B4-BE49-F238E27FC236}">
                      <a16:creationId xmlns:a16="http://schemas.microsoft.com/office/drawing/2014/main" id="{C00498A0-A1A4-4617-BE10-355EF025F0A1}"/>
                    </a:ext>
                  </a:extLst>
                </p:cNvPr>
                <p:cNvSpPr/>
                <p:nvPr/>
              </p:nvSpPr>
              <p:spPr>
                <a:xfrm>
                  <a:off x="1108482" y="4968298"/>
                  <a:ext cx="472505" cy="472505"/>
                </a:xfrm>
                <a:custGeom>
                  <a:avLst/>
                  <a:gdLst>
                    <a:gd name="connsiteX0" fmla="*/ 472505 w 472505"/>
                    <a:gd name="connsiteY0" fmla="*/ 236253 h 472505"/>
                    <a:gd name="connsiteX1" fmla="*/ 236253 w 472505"/>
                    <a:gd name="connsiteY1" fmla="*/ 472505 h 472505"/>
                    <a:gd name="connsiteX2" fmla="*/ 0 w 472505"/>
                    <a:gd name="connsiteY2" fmla="*/ 236253 h 472505"/>
                    <a:gd name="connsiteX3" fmla="*/ 236253 w 472505"/>
                    <a:gd name="connsiteY3" fmla="*/ 0 h 472505"/>
                    <a:gd name="connsiteX4" fmla="*/ 472505 w 472505"/>
                    <a:gd name="connsiteY4" fmla="*/ 236253 h 47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505" h="472505">
                      <a:moveTo>
                        <a:pt x="472505" y="236253"/>
                      </a:moveTo>
                      <a:cubicBezTo>
                        <a:pt x="472505" y="366731"/>
                        <a:pt x="366731" y="472505"/>
                        <a:pt x="236253" y="472505"/>
                      </a:cubicBezTo>
                      <a:cubicBezTo>
                        <a:pt x="105774" y="472505"/>
                        <a:pt x="0" y="366731"/>
                        <a:pt x="0" y="236253"/>
                      </a:cubicBezTo>
                      <a:cubicBezTo>
                        <a:pt x="0" y="105774"/>
                        <a:pt x="105774" y="0"/>
                        <a:pt x="236253" y="0"/>
                      </a:cubicBezTo>
                      <a:cubicBezTo>
                        <a:pt x="366731" y="0"/>
                        <a:pt x="472505" y="105774"/>
                        <a:pt x="472505" y="236253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Vrije vorm: vorm 41">
                  <a:extLst>
                    <a:ext uri="{FF2B5EF4-FFF2-40B4-BE49-F238E27FC236}">
                      <a16:creationId xmlns:a16="http://schemas.microsoft.com/office/drawing/2014/main" id="{EE3D1141-7022-4DA9-8319-EEFCD5A0C6D2}"/>
                    </a:ext>
                  </a:extLst>
                </p:cNvPr>
                <p:cNvSpPr/>
                <p:nvPr/>
              </p:nvSpPr>
              <p:spPr>
                <a:xfrm>
                  <a:off x="695040" y="5499866"/>
                  <a:ext cx="1299389" cy="2126273"/>
                </a:xfrm>
                <a:custGeom>
                  <a:avLst/>
                  <a:gdLst>
                    <a:gd name="connsiteX0" fmla="*/ 1293483 w 1299389"/>
                    <a:gd name="connsiteY0" fmla="*/ 921385 h 2126273"/>
                    <a:gd name="connsiteX1" fmla="*/ 1128106 w 1299389"/>
                    <a:gd name="connsiteY1" fmla="*/ 218534 h 2126273"/>
                    <a:gd name="connsiteX2" fmla="*/ 1092668 w 1299389"/>
                    <a:gd name="connsiteY2" fmla="*/ 153564 h 2126273"/>
                    <a:gd name="connsiteX3" fmla="*/ 844603 w 1299389"/>
                    <a:gd name="connsiteY3" fmla="*/ 23625 h 2126273"/>
                    <a:gd name="connsiteX4" fmla="*/ 649695 w 1299389"/>
                    <a:gd name="connsiteY4" fmla="*/ 0 h 2126273"/>
                    <a:gd name="connsiteX5" fmla="*/ 454786 w 1299389"/>
                    <a:gd name="connsiteY5" fmla="*/ 29532 h 2126273"/>
                    <a:gd name="connsiteX6" fmla="*/ 206721 w 1299389"/>
                    <a:gd name="connsiteY6" fmla="*/ 159470 h 2126273"/>
                    <a:gd name="connsiteX7" fmla="*/ 171283 w 1299389"/>
                    <a:gd name="connsiteY7" fmla="*/ 224440 h 2126273"/>
                    <a:gd name="connsiteX8" fmla="*/ 5906 w 1299389"/>
                    <a:gd name="connsiteY8" fmla="*/ 927291 h 2126273"/>
                    <a:gd name="connsiteX9" fmla="*/ 0 w 1299389"/>
                    <a:gd name="connsiteY9" fmla="*/ 956823 h 2126273"/>
                    <a:gd name="connsiteX10" fmla="*/ 118126 w 1299389"/>
                    <a:gd name="connsiteY10" fmla="*/ 1074949 h 2126273"/>
                    <a:gd name="connsiteX11" fmla="*/ 230346 w 1299389"/>
                    <a:gd name="connsiteY11" fmla="*/ 986355 h 2126273"/>
                    <a:gd name="connsiteX12" fmla="*/ 354379 w 1299389"/>
                    <a:gd name="connsiteY12" fmla="*/ 472505 h 2126273"/>
                    <a:gd name="connsiteX13" fmla="*/ 354379 w 1299389"/>
                    <a:gd name="connsiteY13" fmla="*/ 2126273 h 2126273"/>
                    <a:gd name="connsiteX14" fmla="*/ 590631 w 1299389"/>
                    <a:gd name="connsiteY14" fmla="*/ 2126273 h 2126273"/>
                    <a:gd name="connsiteX15" fmla="*/ 590631 w 1299389"/>
                    <a:gd name="connsiteY15" fmla="*/ 1063137 h 2126273"/>
                    <a:gd name="connsiteX16" fmla="*/ 708758 w 1299389"/>
                    <a:gd name="connsiteY16" fmla="*/ 1063137 h 2126273"/>
                    <a:gd name="connsiteX17" fmla="*/ 708758 w 1299389"/>
                    <a:gd name="connsiteY17" fmla="*/ 2126273 h 2126273"/>
                    <a:gd name="connsiteX18" fmla="*/ 945010 w 1299389"/>
                    <a:gd name="connsiteY18" fmla="*/ 2126273 h 2126273"/>
                    <a:gd name="connsiteX19" fmla="*/ 945010 w 1299389"/>
                    <a:gd name="connsiteY19" fmla="*/ 466599 h 2126273"/>
                    <a:gd name="connsiteX20" fmla="*/ 1069043 w 1299389"/>
                    <a:gd name="connsiteY20" fmla="*/ 980448 h 2126273"/>
                    <a:gd name="connsiteX21" fmla="*/ 1181263 w 1299389"/>
                    <a:gd name="connsiteY21" fmla="*/ 1069043 h 2126273"/>
                    <a:gd name="connsiteX22" fmla="*/ 1299389 w 1299389"/>
                    <a:gd name="connsiteY22" fmla="*/ 950917 h 2126273"/>
                    <a:gd name="connsiteX23" fmla="*/ 1293483 w 1299389"/>
                    <a:gd name="connsiteY23" fmla="*/ 921385 h 2126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99389" h="2126273">
                      <a:moveTo>
                        <a:pt x="1293483" y="921385"/>
                      </a:moveTo>
                      <a:lnTo>
                        <a:pt x="1128106" y="218534"/>
                      </a:lnTo>
                      <a:cubicBezTo>
                        <a:pt x="1122200" y="194908"/>
                        <a:pt x="1110387" y="171283"/>
                        <a:pt x="1092668" y="153564"/>
                      </a:cubicBezTo>
                      <a:cubicBezTo>
                        <a:pt x="1021792" y="94501"/>
                        <a:pt x="939104" y="53157"/>
                        <a:pt x="844603" y="23625"/>
                      </a:cubicBezTo>
                      <a:cubicBezTo>
                        <a:pt x="779634" y="11813"/>
                        <a:pt x="714664" y="0"/>
                        <a:pt x="649695" y="0"/>
                      </a:cubicBezTo>
                      <a:cubicBezTo>
                        <a:pt x="584725" y="0"/>
                        <a:pt x="519756" y="11813"/>
                        <a:pt x="454786" y="29532"/>
                      </a:cubicBezTo>
                      <a:cubicBezTo>
                        <a:pt x="360285" y="53157"/>
                        <a:pt x="277597" y="100407"/>
                        <a:pt x="206721" y="159470"/>
                      </a:cubicBezTo>
                      <a:cubicBezTo>
                        <a:pt x="189002" y="177189"/>
                        <a:pt x="177189" y="200815"/>
                        <a:pt x="171283" y="224440"/>
                      </a:cubicBezTo>
                      <a:lnTo>
                        <a:pt x="5906" y="927291"/>
                      </a:lnTo>
                      <a:cubicBezTo>
                        <a:pt x="5906" y="933198"/>
                        <a:pt x="0" y="945010"/>
                        <a:pt x="0" y="956823"/>
                      </a:cubicBezTo>
                      <a:cubicBezTo>
                        <a:pt x="0" y="1021792"/>
                        <a:pt x="53157" y="1074949"/>
                        <a:pt x="118126" y="1074949"/>
                      </a:cubicBezTo>
                      <a:cubicBezTo>
                        <a:pt x="171283" y="1074949"/>
                        <a:pt x="218534" y="1033605"/>
                        <a:pt x="230346" y="986355"/>
                      </a:cubicBezTo>
                      <a:lnTo>
                        <a:pt x="354379" y="472505"/>
                      </a:lnTo>
                      <a:lnTo>
                        <a:pt x="354379" y="2126273"/>
                      </a:lnTo>
                      <a:lnTo>
                        <a:pt x="590631" y="2126273"/>
                      </a:lnTo>
                      <a:lnTo>
                        <a:pt x="590631" y="1063137"/>
                      </a:lnTo>
                      <a:lnTo>
                        <a:pt x="708758" y="1063137"/>
                      </a:lnTo>
                      <a:lnTo>
                        <a:pt x="708758" y="2126273"/>
                      </a:lnTo>
                      <a:lnTo>
                        <a:pt x="945010" y="2126273"/>
                      </a:lnTo>
                      <a:lnTo>
                        <a:pt x="945010" y="466599"/>
                      </a:lnTo>
                      <a:lnTo>
                        <a:pt x="1069043" y="980448"/>
                      </a:lnTo>
                      <a:cubicBezTo>
                        <a:pt x="1080856" y="1027699"/>
                        <a:pt x="1128106" y="1069043"/>
                        <a:pt x="1181263" y="1069043"/>
                      </a:cubicBezTo>
                      <a:cubicBezTo>
                        <a:pt x="1246232" y="1069043"/>
                        <a:pt x="1299389" y="1015886"/>
                        <a:pt x="1299389" y="950917"/>
                      </a:cubicBezTo>
                      <a:cubicBezTo>
                        <a:pt x="1299389" y="939104"/>
                        <a:pt x="1293483" y="927291"/>
                        <a:pt x="1293483" y="921385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ABC4B5C6-C710-4294-8A08-5D0997149720}"/>
                </a:ext>
              </a:extLst>
            </p:cNvPr>
            <p:cNvGrpSpPr/>
            <p:nvPr/>
          </p:nvGrpSpPr>
          <p:grpSpPr>
            <a:xfrm>
              <a:off x="7422186" y="3472859"/>
              <a:ext cx="1556728" cy="4315388"/>
              <a:chOff x="7422186" y="3472859"/>
              <a:chExt cx="1556728" cy="4315388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B788C36C-D019-4926-BD39-FEFDDD4F7B38}"/>
                  </a:ext>
                </a:extLst>
              </p:cNvPr>
              <p:cNvGrpSpPr/>
              <p:nvPr/>
            </p:nvGrpSpPr>
            <p:grpSpPr>
              <a:xfrm>
                <a:off x="7422186" y="4604031"/>
                <a:ext cx="1556728" cy="3184216"/>
                <a:chOff x="695040" y="4968298"/>
                <a:chExt cx="1299389" cy="2657841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63" name="Vrije vorm: vorm 62">
                  <a:extLst>
                    <a:ext uri="{FF2B5EF4-FFF2-40B4-BE49-F238E27FC236}">
                      <a16:creationId xmlns:a16="http://schemas.microsoft.com/office/drawing/2014/main" id="{6748620B-688E-4F88-88D1-895A95B5280F}"/>
                    </a:ext>
                  </a:extLst>
                </p:cNvPr>
                <p:cNvSpPr/>
                <p:nvPr/>
              </p:nvSpPr>
              <p:spPr>
                <a:xfrm>
                  <a:off x="1108482" y="4968298"/>
                  <a:ext cx="472505" cy="472505"/>
                </a:xfrm>
                <a:custGeom>
                  <a:avLst/>
                  <a:gdLst>
                    <a:gd name="connsiteX0" fmla="*/ 472505 w 472505"/>
                    <a:gd name="connsiteY0" fmla="*/ 236253 h 472505"/>
                    <a:gd name="connsiteX1" fmla="*/ 236253 w 472505"/>
                    <a:gd name="connsiteY1" fmla="*/ 472505 h 472505"/>
                    <a:gd name="connsiteX2" fmla="*/ 0 w 472505"/>
                    <a:gd name="connsiteY2" fmla="*/ 236253 h 472505"/>
                    <a:gd name="connsiteX3" fmla="*/ 236253 w 472505"/>
                    <a:gd name="connsiteY3" fmla="*/ 0 h 472505"/>
                    <a:gd name="connsiteX4" fmla="*/ 472505 w 472505"/>
                    <a:gd name="connsiteY4" fmla="*/ 236253 h 47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505" h="472505">
                      <a:moveTo>
                        <a:pt x="472505" y="236253"/>
                      </a:moveTo>
                      <a:cubicBezTo>
                        <a:pt x="472505" y="366731"/>
                        <a:pt x="366731" y="472505"/>
                        <a:pt x="236253" y="472505"/>
                      </a:cubicBezTo>
                      <a:cubicBezTo>
                        <a:pt x="105774" y="472505"/>
                        <a:pt x="0" y="366731"/>
                        <a:pt x="0" y="236253"/>
                      </a:cubicBezTo>
                      <a:cubicBezTo>
                        <a:pt x="0" y="105774"/>
                        <a:pt x="105774" y="0"/>
                        <a:pt x="236253" y="0"/>
                      </a:cubicBezTo>
                      <a:cubicBezTo>
                        <a:pt x="366731" y="0"/>
                        <a:pt x="472505" y="105774"/>
                        <a:pt x="472505" y="236253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Vrije vorm: vorm 63">
                  <a:extLst>
                    <a:ext uri="{FF2B5EF4-FFF2-40B4-BE49-F238E27FC236}">
                      <a16:creationId xmlns:a16="http://schemas.microsoft.com/office/drawing/2014/main" id="{AD86EF60-37E1-4E0A-9B8C-79F35F65DC48}"/>
                    </a:ext>
                  </a:extLst>
                </p:cNvPr>
                <p:cNvSpPr/>
                <p:nvPr/>
              </p:nvSpPr>
              <p:spPr>
                <a:xfrm>
                  <a:off x="695040" y="5499866"/>
                  <a:ext cx="1299389" cy="2126273"/>
                </a:xfrm>
                <a:custGeom>
                  <a:avLst/>
                  <a:gdLst>
                    <a:gd name="connsiteX0" fmla="*/ 1293483 w 1299389"/>
                    <a:gd name="connsiteY0" fmla="*/ 921385 h 2126273"/>
                    <a:gd name="connsiteX1" fmla="*/ 1128106 w 1299389"/>
                    <a:gd name="connsiteY1" fmla="*/ 218534 h 2126273"/>
                    <a:gd name="connsiteX2" fmla="*/ 1092668 w 1299389"/>
                    <a:gd name="connsiteY2" fmla="*/ 153564 h 2126273"/>
                    <a:gd name="connsiteX3" fmla="*/ 844603 w 1299389"/>
                    <a:gd name="connsiteY3" fmla="*/ 23625 h 2126273"/>
                    <a:gd name="connsiteX4" fmla="*/ 649695 w 1299389"/>
                    <a:gd name="connsiteY4" fmla="*/ 0 h 2126273"/>
                    <a:gd name="connsiteX5" fmla="*/ 454786 w 1299389"/>
                    <a:gd name="connsiteY5" fmla="*/ 29532 h 2126273"/>
                    <a:gd name="connsiteX6" fmla="*/ 206721 w 1299389"/>
                    <a:gd name="connsiteY6" fmla="*/ 159470 h 2126273"/>
                    <a:gd name="connsiteX7" fmla="*/ 171283 w 1299389"/>
                    <a:gd name="connsiteY7" fmla="*/ 224440 h 2126273"/>
                    <a:gd name="connsiteX8" fmla="*/ 5906 w 1299389"/>
                    <a:gd name="connsiteY8" fmla="*/ 927291 h 2126273"/>
                    <a:gd name="connsiteX9" fmla="*/ 0 w 1299389"/>
                    <a:gd name="connsiteY9" fmla="*/ 956823 h 2126273"/>
                    <a:gd name="connsiteX10" fmla="*/ 118126 w 1299389"/>
                    <a:gd name="connsiteY10" fmla="*/ 1074949 h 2126273"/>
                    <a:gd name="connsiteX11" fmla="*/ 230346 w 1299389"/>
                    <a:gd name="connsiteY11" fmla="*/ 986355 h 2126273"/>
                    <a:gd name="connsiteX12" fmla="*/ 354379 w 1299389"/>
                    <a:gd name="connsiteY12" fmla="*/ 472505 h 2126273"/>
                    <a:gd name="connsiteX13" fmla="*/ 354379 w 1299389"/>
                    <a:gd name="connsiteY13" fmla="*/ 2126273 h 2126273"/>
                    <a:gd name="connsiteX14" fmla="*/ 590631 w 1299389"/>
                    <a:gd name="connsiteY14" fmla="*/ 2126273 h 2126273"/>
                    <a:gd name="connsiteX15" fmla="*/ 590631 w 1299389"/>
                    <a:gd name="connsiteY15" fmla="*/ 1063137 h 2126273"/>
                    <a:gd name="connsiteX16" fmla="*/ 708758 w 1299389"/>
                    <a:gd name="connsiteY16" fmla="*/ 1063137 h 2126273"/>
                    <a:gd name="connsiteX17" fmla="*/ 708758 w 1299389"/>
                    <a:gd name="connsiteY17" fmla="*/ 2126273 h 2126273"/>
                    <a:gd name="connsiteX18" fmla="*/ 945010 w 1299389"/>
                    <a:gd name="connsiteY18" fmla="*/ 2126273 h 2126273"/>
                    <a:gd name="connsiteX19" fmla="*/ 945010 w 1299389"/>
                    <a:gd name="connsiteY19" fmla="*/ 466599 h 2126273"/>
                    <a:gd name="connsiteX20" fmla="*/ 1069043 w 1299389"/>
                    <a:gd name="connsiteY20" fmla="*/ 980448 h 2126273"/>
                    <a:gd name="connsiteX21" fmla="*/ 1181263 w 1299389"/>
                    <a:gd name="connsiteY21" fmla="*/ 1069043 h 2126273"/>
                    <a:gd name="connsiteX22" fmla="*/ 1299389 w 1299389"/>
                    <a:gd name="connsiteY22" fmla="*/ 950917 h 2126273"/>
                    <a:gd name="connsiteX23" fmla="*/ 1293483 w 1299389"/>
                    <a:gd name="connsiteY23" fmla="*/ 921385 h 2126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99389" h="2126273">
                      <a:moveTo>
                        <a:pt x="1293483" y="921385"/>
                      </a:moveTo>
                      <a:lnTo>
                        <a:pt x="1128106" y="218534"/>
                      </a:lnTo>
                      <a:cubicBezTo>
                        <a:pt x="1122200" y="194908"/>
                        <a:pt x="1110387" y="171283"/>
                        <a:pt x="1092668" y="153564"/>
                      </a:cubicBezTo>
                      <a:cubicBezTo>
                        <a:pt x="1021792" y="94501"/>
                        <a:pt x="939104" y="53157"/>
                        <a:pt x="844603" y="23625"/>
                      </a:cubicBezTo>
                      <a:cubicBezTo>
                        <a:pt x="779634" y="11813"/>
                        <a:pt x="714664" y="0"/>
                        <a:pt x="649695" y="0"/>
                      </a:cubicBezTo>
                      <a:cubicBezTo>
                        <a:pt x="584725" y="0"/>
                        <a:pt x="519756" y="11813"/>
                        <a:pt x="454786" y="29532"/>
                      </a:cubicBezTo>
                      <a:cubicBezTo>
                        <a:pt x="360285" y="53157"/>
                        <a:pt x="277597" y="100407"/>
                        <a:pt x="206721" y="159470"/>
                      </a:cubicBezTo>
                      <a:cubicBezTo>
                        <a:pt x="189002" y="177189"/>
                        <a:pt x="177189" y="200815"/>
                        <a:pt x="171283" y="224440"/>
                      </a:cubicBezTo>
                      <a:lnTo>
                        <a:pt x="5906" y="927291"/>
                      </a:lnTo>
                      <a:cubicBezTo>
                        <a:pt x="5906" y="933198"/>
                        <a:pt x="0" y="945010"/>
                        <a:pt x="0" y="956823"/>
                      </a:cubicBezTo>
                      <a:cubicBezTo>
                        <a:pt x="0" y="1021792"/>
                        <a:pt x="53157" y="1074949"/>
                        <a:pt x="118126" y="1074949"/>
                      </a:cubicBezTo>
                      <a:cubicBezTo>
                        <a:pt x="171283" y="1074949"/>
                        <a:pt x="218534" y="1033605"/>
                        <a:pt x="230346" y="986355"/>
                      </a:cubicBezTo>
                      <a:lnTo>
                        <a:pt x="354379" y="472505"/>
                      </a:lnTo>
                      <a:lnTo>
                        <a:pt x="354379" y="2126273"/>
                      </a:lnTo>
                      <a:lnTo>
                        <a:pt x="590631" y="2126273"/>
                      </a:lnTo>
                      <a:lnTo>
                        <a:pt x="590631" y="1063137"/>
                      </a:lnTo>
                      <a:lnTo>
                        <a:pt x="708758" y="1063137"/>
                      </a:lnTo>
                      <a:lnTo>
                        <a:pt x="708758" y="2126273"/>
                      </a:lnTo>
                      <a:lnTo>
                        <a:pt x="945010" y="2126273"/>
                      </a:lnTo>
                      <a:lnTo>
                        <a:pt x="945010" y="466599"/>
                      </a:lnTo>
                      <a:lnTo>
                        <a:pt x="1069043" y="980448"/>
                      </a:lnTo>
                      <a:cubicBezTo>
                        <a:pt x="1080856" y="1027699"/>
                        <a:pt x="1128106" y="1069043"/>
                        <a:pt x="1181263" y="1069043"/>
                      </a:cubicBezTo>
                      <a:cubicBezTo>
                        <a:pt x="1246232" y="1069043"/>
                        <a:pt x="1299389" y="1015886"/>
                        <a:pt x="1299389" y="950917"/>
                      </a:cubicBezTo>
                      <a:cubicBezTo>
                        <a:pt x="1299389" y="939104"/>
                        <a:pt x="1293483" y="927291"/>
                        <a:pt x="1293483" y="921385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8" name="Ovaal 97">
                <a:extLst>
                  <a:ext uri="{FF2B5EF4-FFF2-40B4-BE49-F238E27FC236}">
                    <a16:creationId xmlns:a16="http://schemas.microsoft.com/office/drawing/2014/main" id="{0B05D2F6-B35F-4AF2-BA5F-D16BBAA83895}"/>
                  </a:ext>
                </a:extLst>
              </p:cNvPr>
              <p:cNvSpPr/>
              <p:nvPr/>
            </p:nvSpPr>
            <p:spPr>
              <a:xfrm>
                <a:off x="7718328" y="3472859"/>
                <a:ext cx="964444" cy="96444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>
                <a:glow rad="254000">
                  <a:schemeClr val="bg1">
                    <a:alpha val="3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9C9C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STIP</a:t>
                </a:r>
              </a:p>
            </p:txBody>
          </p:sp>
        </p:grpSp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0C5E5E13-7F51-409E-A2BA-C20875F151C6}"/>
                </a:ext>
              </a:extLst>
            </p:cNvPr>
            <p:cNvGrpSpPr/>
            <p:nvPr/>
          </p:nvGrpSpPr>
          <p:grpSpPr>
            <a:xfrm>
              <a:off x="9526736" y="3472859"/>
              <a:ext cx="1556728" cy="4315388"/>
              <a:chOff x="9526736" y="3472859"/>
              <a:chExt cx="1556728" cy="4315388"/>
            </a:xfrm>
          </p:grpSpPr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2DA79311-0014-41DC-B655-B5D7AC44EF3B}"/>
                  </a:ext>
                </a:extLst>
              </p:cNvPr>
              <p:cNvGrpSpPr/>
              <p:nvPr/>
            </p:nvGrpSpPr>
            <p:grpSpPr>
              <a:xfrm>
                <a:off x="9526736" y="4604031"/>
                <a:ext cx="1556728" cy="3184216"/>
                <a:chOff x="695040" y="4968298"/>
                <a:chExt cx="1299389" cy="2657841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66" name="Vrije vorm: vorm 65">
                  <a:extLst>
                    <a:ext uri="{FF2B5EF4-FFF2-40B4-BE49-F238E27FC236}">
                      <a16:creationId xmlns:a16="http://schemas.microsoft.com/office/drawing/2014/main" id="{09CC27DA-B2BB-4E38-ACB9-5B19E5AE92B3}"/>
                    </a:ext>
                  </a:extLst>
                </p:cNvPr>
                <p:cNvSpPr/>
                <p:nvPr/>
              </p:nvSpPr>
              <p:spPr>
                <a:xfrm>
                  <a:off x="1108482" y="4968298"/>
                  <a:ext cx="472505" cy="472505"/>
                </a:xfrm>
                <a:custGeom>
                  <a:avLst/>
                  <a:gdLst>
                    <a:gd name="connsiteX0" fmla="*/ 472505 w 472505"/>
                    <a:gd name="connsiteY0" fmla="*/ 236253 h 472505"/>
                    <a:gd name="connsiteX1" fmla="*/ 236253 w 472505"/>
                    <a:gd name="connsiteY1" fmla="*/ 472505 h 472505"/>
                    <a:gd name="connsiteX2" fmla="*/ 0 w 472505"/>
                    <a:gd name="connsiteY2" fmla="*/ 236253 h 472505"/>
                    <a:gd name="connsiteX3" fmla="*/ 236253 w 472505"/>
                    <a:gd name="connsiteY3" fmla="*/ 0 h 472505"/>
                    <a:gd name="connsiteX4" fmla="*/ 472505 w 472505"/>
                    <a:gd name="connsiteY4" fmla="*/ 236253 h 47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505" h="472505">
                      <a:moveTo>
                        <a:pt x="472505" y="236253"/>
                      </a:moveTo>
                      <a:cubicBezTo>
                        <a:pt x="472505" y="366731"/>
                        <a:pt x="366731" y="472505"/>
                        <a:pt x="236253" y="472505"/>
                      </a:cubicBezTo>
                      <a:cubicBezTo>
                        <a:pt x="105774" y="472505"/>
                        <a:pt x="0" y="366731"/>
                        <a:pt x="0" y="236253"/>
                      </a:cubicBezTo>
                      <a:cubicBezTo>
                        <a:pt x="0" y="105774"/>
                        <a:pt x="105774" y="0"/>
                        <a:pt x="236253" y="0"/>
                      </a:cubicBezTo>
                      <a:cubicBezTo>
                        <a:pt x="366731" y="0"/>
                        <a:pt x="472505" y="105774"/>
                        <a:pt x="472505" y="236253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Vrije vorm: vorm 66">
                  <a:extLst>
                    <a:ext uri="{FF2B5EF4-FFF2-40B4-BE49-F238E27FC236}">
                      <a16:creationId xmlns:a16="http://schemas.microsoft.com/office/drawing/2014/main" id="{8837F3DA-F359-4A26-8F6B-4055D2032FC2}"/>
                    </a:ext>
                  </a:extLst>
                </p:cNvPr>
                <p:cNvSpPr/>
                <p:nvPr/>
              </p:nvSpPr>
              <p:spPr>
                <a:xfrm>
                  <a:off x="695040" y="5499866"/>
                  <a:ext cx="1299389" cy="2126273"/>
                </a:xfrm>
                <a:custGeom>
                  <a:avLst/>
                  <a:gdLst>
                    <a:gd name="connsiteX0" fmla="*/ 1293483 w 1299389"/>
                    <a:gd name="connsiteY0" fmla="*/ 921385 h 2126273"/>
                    <a:gd name="connsiteX1" fmla="*/ 1128106 w 1299389"/>
                    <a:gd name="connsiteY1" fmla="*/ 218534 h 2126273"/>
                    <a:gd name="connsiteX2" fmla="*/ 1092668 w 1299389"/>
                    <a:gd name="connsiteY2" fmla="*/ 153564 h 2126273"/>
                    <a:gd name="connsiteX3" fmla="*/ 844603 w 1299389"/>
                    <a:gd name="connsiteY3" fmla="*/ 23625 h 2126273"/>
                    <a:gd name="connsiteX4" fmla="*/ 649695 w 1299389"/>
                    <a:gd name="connsiteY4" fmla="*/ 0 h 2126273"/>
                    <a:gd name="connsiteX5" fmla="*/ 454786 w 1299389"/>
                    <a:gd name="connsiteY5" fmla="*/ 29532 h 2126273"/>
                    <a:gd name="connsiteX6" fmla="*/ 206721 w 1299389"/>
                    <a:gd name="connsiteY6" fmla="*/ 159470 h 2126273"/>
                    <a:gd name="connsiteX7" fmla="*/ 171283 w 1299389"/>
                    <a:gd name="connsiteY7" fmla="*/ 224440 h 2126273"/>
                    <a:gd name="connsiteX8" fmla="*/ 5906 w 1299389"/>
                    <a:gd name="connsiteY8" fmla="*/ 927291 h 2126273"/>
                    <a:gd name="connsiteX9" fmla="*/ 0 w 1299389"/>
                    <a:gd name="connsiteY9" fmla="*/ 956823 h 2126273"/>
                    <a:gd name="connsiteX10" fmla="*/ 118126 w 1299389"/>
                    <a:gd name="connsiteY10" fmla="*/ 1074949 h 2126273"/>
                    <a:gd name="connsiteX11" fmla="*/ 230346 w 1299389"/>
                    <a:gd name="connsiteY11" fmla="*/ 986355 h 2126273"/>
                    <a:gd name="connsiteX12" fmla="*/ 354379 w 1299389"/>
                    <a:gd name="connsiteY12" fmla="*/ 472505 h 2126273"/>
                    <a:gd name="connsiteX13" fmla="*/ 354379 w 1299389"/>
                    <a:gd name="connsiteY13" fmla="*/ 2126273 h 2126273"/>
                    <a:gd name="connsiteX14" fmla="*/ 590631 w 1299389"/>
                    <a:gd name="connsiteY14" fmla="*/ 2126273 h 2126273"/>
                    <a:gd name="connsiteX15" fmla="*/ 590631 w 1299389"/>
                    <a:gd name="connsiteY15" fmla="*/ 1063137 h 2126273"/>
                    <a:gd name="connsiteX16" fmla="*/ 708758 w 1299389"/>
                    <a:gd name="connsiteY16" fmla="*/ 1063137 h 2126273"/>
                    <a:gd name="connsiteX17" fmla="*/ 708758 w 1299389"/>
                    <a:gd name="connsiteY17" fmla="*/ 2126273 h 2126273"/>
                    <a:gd name="connsiteX18" fmla="*/ 945010 w 1299389"/>
                    <a:gd name="connsiteY18" fmla="*/ 2126273 h 2126273"/>
                    <a:gd name="connsiteX19" fmla="*/ 945010 w 1299389"/>
                    <a:gd name="connsiteY19" fmla="*/ 466599 h 2126273"/>
                    <a:gd name="connsiteX20" fmla="*/ 1069043 w 1299389"/>
                    <a:gd name="connsiteY20" fmla="*/ 980448 h 2126273"/>
                    <a:gd name="connsiteX21" fmla="*/ 1181263 w 1299389"/>
                    <a:gd name="connsiteY21" fmla="*/ 1069043 h 2126273"/>
                    <a:gd name="connsiteX22" fmla="*/ 1299389 w 1299389"/>
                    <a:gd name="connsiteY22" fmla="*/ 950917 h 2126273"/>
                    <a:gd name="connsiteX23" fmla="*/ 1293483 w 1299389"/>
                    <a:gd name="connsiteY23" fmla="*/ 921385 h 2126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99389" h="2126273">
                      <a:moveTo>
                        <a:pt x="1293483" y="921385"/>
                      </a:moveTo>
                      <a:lnTo>
                        <a:pt x="1128106" y="218534"/>
                      </a:lnTo>
                      <a:cubicBezTo>
                        <a:pt x="1122200" y="194908"/>
                        <a:pt x="1110387" y="171283"/>
                        <a:pt x="1092668" y="153564"/>
                      </a:cubicBezTo>
                      <a:cubicBezTo>
                        <a:pt x="1021792" y="94501"/>
                        <a:pt x="939104" y="53157"/>
                        <a:pt x="844603" y="23625"/>
                      </a:cubicBezTo>
                      <a:cubicBezTo>
                        <a:pt x="779634" y="11813"/>
                        <a:pt x="714664" y="0"/>
                        <a:pt x="649695" y="0"/>
                      </a:cubicBezTo>
                      <a:cubicBezTo>
                        <a:pt x="584725" y="0"/>
                        <a:pt x="519756" y="11813"/>
                        <a:pt x="454786" y="29532"/>
                      </a:cubicBezTo>
                      <a:cubicBezTo>
                        <a:pt x="360285" y="53157"/>
                        <a:pt x="277597" y="100407"/>
                        <a:pt x="206721" y="159470"/>
                      </a:cubicBezTo>
                      <a:cubicBezTo>
                        <a:pt x="189002" y="177189"/>
                        <a:pt x="177189" y="200815"/>
                        <a:pt x="171283" y="224440"/>
                      </a:cubicBezTo>
                      <a:lnTo>
                        <a:pt x="5906" y="927291"/>
                      </a:lnTo>
                      <a:cubicBezTo>
                        <a:pt x="5906" y="933198"/>
                        <a:pt x="0" y="945010"/>
                        <a:pt x="0" y="956823"/>
                      </a:cubicBezTo>
                      <a:cubicBezTo>
                        <a:pt x="0" y="1021792"/>
                        <a:pt x="53157" y="1074949"/>
                        <a:pt x="118126" y="1074949"/>
                      </a:cubicBezTo>
                      <a:cubicBezTo>
                        <a:pt x="171283" y="1074949"/>
                        <a:pt x="218534" y="1033605"/>
                        <a:pt x="230346" y="986355"/>
                      </a:cubicBezTo>
                      <a:lnTo>
                        <a:pt x="354379" y="472505"/>
                      </a:lnTo>
                      <a:lnTo>
                        <a:pt x="354379" y="2126273"/>
                      </a:lnTo>
                      <a:lnTo>
                        <a:pt x="590631" y="2126273"/>
                      </a:lnTo>
                      <a:lnTo>
                        <a:pt x="590631" y="1063137"/>
                      </a:lnTo>
                      <a:lnTo>
                        <a:pt x="708758" y="1063137"/>
                      </a:lnTo>
                      <a:lnTo>
                        <a:pt x="708758" y="2126273"/>
                      </a:lnTo>
                      <a:lnTo>
                        <a:pt x="945010" y="2126273"/>
                      </a:lnTo>
                      <a:lnTo>
                        <a:pt x="945010" y="466599"/>
                      </a:lnTo>
                      <a:lnTo>
                        <a:pt x="1069043" y="980448"/>
                      </a:lnTo>
                      <a:cubicBezTo>
                        <a:pt x="1080856" y="1027699"/>
                        <a:pt x="1128106" y="1069043"/>
                        <a:pt x="1181263" y="1069043"/>
                      </a:cubicBezTo>
                      <a:cubicBezTo>
                        <a:pt x="1246232" y="1069043"/>
                        <a:pt x="1299389" y="1015886"/>
                        <a:pt x="1299389" y="950917"/>
                      </a:cubicBezTo>
                      <a:cubicBezTo>
                        <a:pt x="1299389" y="939104"/>
                        <a:pt x="1293483" y="927291"/>
                        <a:pt x="1293483" y="921385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9" name="Ovaal 98">
                <a:extLst>
                  <a:ext uri="{FF2B5EF4-FFF2-40B4-BE49-F238E27FC236}">
                    <a16:creationId xmlns:a16="http://schemas.microsoft.com/office/drawing/2014/main" id="{9649CB22-FB89-4F62-B176-9A4223000A64}"/>
                  </a:ext>
                </a:extLst>
              </p:cNvPr>
              <p:cNvSpPr/>
              <p:nvPr/>
            </p:nvSpPr>
            <p:spPr>
              <a:xfrm>
                <a:off x="9822878" y="3472859"/>
                <a:ext cx="964444" cy="96444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>
                <a:glow rad="254000">
                  <a:schemeClr val="bg1">
                    <a:alpha val="3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9C9C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STIP</a:t>
                </a:r>
              </a:p>
            </p:txBody>
          </p:sp>
        </p:grp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B21A09FD-FBC3-4CF3-BE7B-A78E34C1AF84}"/>
              </a:ext>
            </a:extLst>
          </p:cNvPr>
          <p:cNvGrpSpPr/>
          <p:nvPr/>
        </p:nvGrpSpPr>
        <p:grpSpPr>
          <a:xfrm>
            <a:off x="920277" y="1247550"/>
            <a:ext cx="1933245" cy="1878114"/>
            <a:chOff x="920277" y="1247550"/>
            <a:chExt cx="1933245" cy="1878114"/>
          </a:xfrm>
        </p:grpSpPr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DA77E39A-9E48-4CC4-B4F1-2F2CF540B322}"/>
                </a:ext>
              </a:extLst>
            </p:cNvPr>
            <p:cNvSpPr/>
            <p:nvPr/>
          </p:nvSpPr>
          <p:spPr>
            <a:xfrm>
              <a:off x="947842" y="1247550"/>
              <a:ext cx="1878114" cy="187811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54000">
                <a:schemeClr val="bg1">
                  <a:alpha val="3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9C9C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839C64F2-6E4F-41B5-B52F-152F2E9F4C79}"/>
                </a:ext>
              </a:extLst>
            </p:cNvPr>
            <p:cNvSpPr/>
            <p:nvPr/>
          </p:nvSpPr>
          <p:spPr>
            <a:xfrm>
              <a:off x="920277" y="1724942"/>
              <a:ext cx="193324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Mijn baan is over 2 jaar niet anders</a:t>
              </a: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E0B8C44F-0712-4350-A8DA-2DD11E0C9D98}"/>
              </a:ext>
            </a:extLst>
          </p:cNvPr>
          <p:cNvGrpSpPr/>
          <p:nvPr/>
        </p:nvGrpSpPr>
        <p:grpSpPr>
          <a:xfrm>
            <a:off x="3027435" y="1247550"/>
            <a:ext cx="1933245" cy="1878114"/>
            <a:chOff x="3027435" y="1247550"/>
            <a:chExt cx="1933245" cy="1878114"/>
          </a:xfrm>
        </p:grpSpPr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618323BC-76EE-430E-B67E-682ECC9EA932}"/>
                </a:ext>
              </a:extLst>
            </p:cNvPr>
            <p:cNvSpPr/>
            <p:nvPr/>
          </p:nvSpPr>
          <p:spPr>
            <a:xfrm>
              <a:off x="3052393" y="1247550"/>
              <a:ext cx="1878114" cy="187811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54000">
                <a:schemeClr val="bg1">
                  <a:alpha val="3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9C9C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FE7DED8B-25D5-4EF4-BE74-70878890F11F}"/>
                </a:ext>
              </a:extLst>
            </p:cNvPr>
            <p:cNvSpPr/>
            <p:nvPr/>
          </p:nvSpPr>
          <p:spPr>
            <a:xfrm>
              <a:off x="3027435" y="1724942"/>
              <a:ext cx="193324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Ik ga me ontwikkelen </a:t>
              </a:r>
              <a:b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in taak …</a:t>
              </a: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DC7AAB5A-4E0A-4FC9-8F8A-9D9BEACEFD5D}"/>
              </a:ext>
            </a:extLst>
          </p:cNvPr>
          <p:cNvGrpSpPr/>
          <p:nvPr/>
        </p:nvGrpSpPr>
        <p:grpSpPr>
          <a:xfrm>
            <a:off x="5129377" y="1247550"/>
            <a:ext cx="1933245" cy="1878114"/>
            <a:chOff x="5129377" y="1247550"/>
            <a:chExt cx="1933245" cy="1878114"/>
          </a:xfrm>
        </p:grpSpPr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CFE3B3EF-CA93-4CC2-95EE-7C1EE9F6994A}"/>
                </a:ext>
              </a:extLst>
            </p:cNvPr>
            <p:cNvSpPr/>
            <p:nvPr/>
          </p:nvSpPr>
          <p:spPr>
            <a:xfrm>
              <a:off x="5156942" y="1247550"/>
              <a:ext cx="1878114" cy="187811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54000">
                <a:schemeClr val="bg1">
                  <a:alpha val="3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9C9C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33B9C65C-3158-440A-BA58-39BFCE80DD3E}"/>
                </a:ext>
              </a:extLst>
            </p:cNvPr>
            <p:cNvSpPr/>
            <p:nvPr/>
          </p:nvSpPr>
          <p:spPr>
            <a:xfrm>
              <a:off x="5129377" y="1724942"/>
              <a:ext cx="193324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Ik ga minder tijd besteden aan taak …</a:t>
              </a: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30C4C807-F97A-4B4C-814C-FE7FF60F88E7}"/>
              </a:ext>
            </a:extLst>
          </p:cNvPr>
          <p:cNvGrpSpPr/>
          <p:nvPr/>
        </p:nvGrpSpPr>
        <p:grpSpPr>
          <a:xfrm>
            <a:off x="7255107" y="1247550"/>
            <a:ext cx="1933245" cy="1878114"/>
            <a:chOff x="7255107" y="1247550"/>
            <a:chExt cx="1933245" cy="1878114"/>
          </a:xfrm>
        </p:grpSpPr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BA255173-D932-426F-A222-C0A5B37B5647}"/>
                </a:ext>
              </a:extLst>
            </p:cNvPr>
            <p:cNvSpPr/>
            <p:nvPr/>
          </p:nvSpPr>
          <p:spPr>
            <a:xfrm>
              <a:off x="7282672" y="1247550"/>
              <a:ext cx="1878114" cy="187811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54000">
                <a:schemeClr val="bg1">
                  <a:alpha val="3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9C9C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60B58E6E-4B52-469A-AA76-E6DC79680FB8}"/>
                </a:ext>
              </a:extLst>
            </p:cNvPr>
            <p:cNvSpPr/>
            <p:nvPr/>
          </p:nvSpPr>
          <p:spPr>
            <a:xfrm>
              <a:off x="7255107" y="1724942"/>
              <a:ext cx="193324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Ik ga me specialiseren </a:t>
              </a:r>
              <a:b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in taak …</a:t>
              </a:r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B9C9EBA4-E719-4ACD-BE0C-757D528D3A3B}"/>
              </a:ext>
            </a:extLst>
          </p:cNvPr>
          <p:cNvGrpSpPr/>
          <p:nvPr/>
        </p:nvGrpSpPr>
        <p:grpSpPr>
          <a:xfrm>
            <a:off x="9338478" y="1247550"/>
            <a:ext cx="1933245" cy="1878114"/>
            <a:chOff x="9338478" y="1247550"/>
            <a:chExt cx="1933245" cy="1878114"/>
          </a:xfrm>
        </p:grpSpPr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7267ABBA-A345-4DAB-B190-8E2480156E9E}"/>
                </a:ext>
              </a:extLst>
            </p:cNvPr>
            <p:cNvSpPr/>
            <p:nvPr/>
          </p:nvSpPr>
          <p:spPr>
            <a:xfrm>
              <a:off x="9366043" y="1247550"/>
              <a:ext cx="1878114" cy="187811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54000">
                <a:schemeClr val="bg1">
                  <a:alpha val="3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9C9C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007352DB-300D-4365-AAE2-EBDC5F17F024}"/>
                </a:ext>
              </a:extLst>
            </p:cNvPr>
            <p:cNvSpPr/>
            <p:nvPr/>
          </p:nvSpPr>
          <p:spPr>
            <a:xfrm>
              <a:off x="9338478" y="1724942"/>
              <a:ext cx="193324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Ik ga mijn kennis elders inzetten</a:t>
              </a:r>
            </a:p>
          </p:txBody>
        </p:sp>
      </p:grpSp>
      <p:grpSp>
        <p:nvGrpSpPr>
          <p:cNvPr id="71" name="Groep 70">
            <a:extLst>
              <a:ext uri="{FF2B5EF4-FFF2-40B4-BE49-F238E27FC236}">
                <a16:creationId xmlns:a16="http://schemas.microsoft.com/office/drawing/2014/main" id="{F28B2F9E-A1B8-4CE0-966E-C7EA13FEEA88}"/>
              </a:ext>
            </a:extLst>
          </p:cNvPr>
          <p:cNvGrpSpPr/>
          <p:nvPr/>
        </p:nvGrpSpPr>
        <p:grpSpPr>
          <a:xfrm>
            <a:off x="1108536" y="2542612"/>
            <a:ext cx="1556728" cy="4315388"/>
            <a:chOff x="1108536" y="3472859"/>
            <a:chExt cx="1556728" cy="4315388"/>
          </a:xfrm>
        </p:grpSpPr>
        <p:grpSp>
          <p:nvGrpSpPr>
            <p:cNvPr id="72" name="Groep 71">
              <a:extLst>
                <a:ext uri="{FF2B5EF4-FFF2-40B4-BE49-F238E27FC236}">
                  <a16:creationId xmlns:a16="http://schemas.microsoft.com/office/drawing/2014/main" id="{F7767B6F-8493-4BAF-99B8-100BD7BC2D61}"/>
                </a:ext>
              </a:extLst>
            </p:cNvPr>
            <p:cNvGrpSpPr/>
            <p:nvPr/>
          </p:nvGrpSpPr>
          <p:grpSpPr>
            <a:xfrm>
              <a:off x="1108536" y="4604031"/>
              <a:ext cx="1556728" cy="3184216"/>
              <a:chOff x="695040" y="4968298"/>
              <a:chExt cx="1299389" cy="2657841"/>
            </a:xfrm>
            <a:solidFill>
              <a:schemeClr val="tx2">
                <a:lumMod val="75000"/>
              </a:schemeClr>
            </a:solidFill>
          </p:grpSpPr>
          <p:sp>
            <p:nvSpPr>
              <p:cNvPr id="74" name="Vrije vorm: vorm 73">
                <a:extLst>
                  <a:ext uri="{FF2B5EF4-FFF2-40B4-BE49-F238E27FC236}">
                    <a16:creationId xmlns:a16="http://schemas.microsoft.com/office/drawing/2014/main" id="{29A77DA6-CA99-47D5-AB45-DC5631020513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75" name="Vrije vorm: vorm 74">
                <a:extLst>
                  <a:ext uri="{FF2B5EF4-FFF2-40B4-BE49-F238E27FC236}">
                    <a16:creationId xmlns:a16="http://schemas.microsoft.com/office/drawing/2014/main" id="{5E72921B-DD85-406F-885B-0B424802FED5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id="{4FC556E1-4ADA-486C-93A9-6C85B6D27EEC}"/>
                </a:ext>
              </a:extLst>
            </p:cNvPr>
            <p:cNvSpPr/>
            <p:nvPr/>
          </p:nvSpPr>
          <p:spPr>
            <a:xfrm>
              <a:off x="1404678" y="3472859"/>
              <a:ext cx="964444" cy="96444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54000">
                <a:schemeClr val="bg1">
                  <a:alpha val="3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9C9C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STIP</a:t>
              </a:r>
            </a:p>
          </p:txBody>
        </p:sp>
      </p:grpSp>
      <p:grpSp>
        <p:nvGrpSpPr>
          <p:cNvPr id="76" name="Groep 75">
            <a:extLst>
              <a:ext uri="{FF2B5EF4-FFF2-40B4-BE49-F238E27FC236}">
                <a16:creationId xmlns:a16="http://schemas.microsoft.com/office/drawing/2014/main" id="{D3C67EA5-8804-4842-97C5-BB2A467F617E}"/>
              </a:ext>
            </a:extLst>
          </p:cNvPr>
          <p:cNvGrpSpPr/>
          <p:nvPr/>
        </p:nvGrpSpPr>
        <p:grpSpPr>
          <a:xfrm>
            <a:off x="3209299" y="2542612"/>
            <a:ext cx="1556728" cy="4315388"/>
            <a:chOff x="3209299" y="3472859"/>
            <a:chExt cx="1556728" cy="4315388"/>
          </a:xfrm>
        </p:grpSpPr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E248F7ED-02BF-4315-B5AC-698A881346A7}"/>
                </a:ext>
              </a:extLst>
            </p:cNvPr>
            <p:cNvGrpSpPr/>
            <p:nvPr/>
          </p:nvGrpSpPr>
          <p:grpSpPr>
            <a:xfrm>
              <a:off x="3209299" y="4604031"/>
              <a:ext cx="1556728" cy="3184216"/>
              <a:chOff x="695040" y="4968298"/>
              <a:chExt cx="1299389" cy="2657841"/>
            </a:xfrm>
            <a:solidFill>
              <a:schemeClr val="tx2">
                <a:lumMod val="75000"/>
              </a:schemeClr>
            </a:solidFill>
          </p:grpSpPr>
          <p:sp>
            <p:nvSpPr>
              <p:cNvPr id="79" name="Vrije vorm: vorm 78">
                <a:extLst>
                  <a:ext uri="{FF2B5EF4-FFF2-40B4-BE49-F238E27FC236}">
                    <a16:creationId xmlns:a16="http://schemas.microsoft.com/office/drawing/2014/main" id="{C6545F3F-D99F-4DF1-8705-D36E6D0562B7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80" name="Vrije vorm: vorm 79">
                <a:extLst>
                  <a:ext uri="{FF2B5EF4-FFF2-40B4-BE49-F238E27FC236}">
                    <a16:creationId xmlns:a16="http://schemas.microsoft.com/office/drawing/2014/main" id="{8DC9B83F-01F1-4419-85DE-98BE3A6888DD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sp>
          <p:nvSpPr>
            <p:cNvPr id="78" name="Ovaal 77">
              <a:extLst>
                <a:ext uri="{FF2B5EF4-FFF2-40B4-BE49-F238E27FC236}">
                  <a16:creationId xmlns:a16="http://schemas.microsoft.com/office/drawing/2014/main" id="{D495ED3E-29B9-4185-AB5B-2815679BC615}"/>
                </a:ext>
              </a:extLst>
            </p:cNvPr>
            <p:cNvSpPr/>
            <p:nvPr/>
          </p:nvSpPr>
          <p:spPr>
            <a:xfrm>
              <a:off x="3505441" y="3472859"/>
              <a:ext cx="964444" cy="96444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54000">
                <a:schemeClr val="bg1">
                  <a:alpha val="3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9C9C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STIP</a:t>
              </a:r>
            </a:p>
          </p:txBody>
        </p:sp>
      </p:grpSp>
      <p:grpSp>
        <p:nvGrpSpPr>
          <p:cNvPr id="81" name="Groep 80">
            <a:extLst>
              <a:ext uri="{FF2B5EF4-FFF2-40B4-BE49-F238E27FC236}">
                <a16:creationId xmlns:a16="http://schemas.microsoft.com/office/drawing/2014/main" id="{6F22C5E6-DCF0-4FCF-BD6C-115952E9BBC3}"/>
              </a:ext>
            </a:extLst>
          </p:cNvPr>
          <p:cNvGrpSpPr/>
          <p:nvPr/>
        </p:nvGrpSpPr>
        <p:grpSpPr>
          <a:xfrm>
            <a:off x="5317636" y="2542612"/>
            <a:ext cx="1556728" cy="4315388"/>
            <a:chOff x="5317636" y="3472859"/>
            <a:chExt cx="1556728" cy="4315388"/>
          </a:xfrm>
        </p:grpSpPr>
        <p:sp>
          <p:nvSpPr>
            <p:cNvPr id="82" name="Ovaal 81">
              <a:extLst>
                <a:ext uri="{FF2B5EF4-FFF2-40B4-BE49-F238E27FC236}">
                  <a16:creationId xmlns:a16="http://schemas.microsoft.com/office/drawing/2014/main" id="{5C5C7AEE-7AB5-4DD3-B05C-54C4F18266A3}"/>
                </a:ext>
              </a:extLst>
            </p:cNvPr>
            <p:cNvSpPr/>
            <p:nvPr/>
          </p:nvSpPr>
          <p:spPr>
            <a:xfrm>
              <a:off x="5613778" y="3472859"/>
              <a:ext cx="964444" cy="96444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54000">
                <a:schemeClr val="bg1">
                  <a:alpha val="3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9C9C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STIP</a:t>
              </a:r>
            </a:p>
          </p:txBody>
        </p: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140D0CD0-4E2C-4AE5-92E7-8B25E97131E7}"/>
                </a:ext>
              </a:extLst>
            </p:cNvPr>
            <p:cNvGrpSpPr/>
            <p:nvPr/>
          </p:nvGrpSpPr>
          <p:grpSpPr>
            <a:xfrm>
              <a:off x="5317636" y="4604031"/>
              <a:ext cx="1556728" cy="3184216"/>
              <a:chOff x="695040" y="4968298"/>
              <a:chExt cx="1299389" cy="2657841"/>
            </a:xfrm>
            <a:solidFill>
              <a:schemeClr val="tx2">
                <a:lumMod val="75000"/>
              </a:schemeClr>
            </a:solidFill>
          </p:grpSpPr>
          <p:sp>
            <p:nvSpPr>
              <p:cNvPr id="84" name="Vrije vorm: vorm 83">
                <a:extLst>
                  <a:ext uri="{FF2B5EF4-FFF2-40B4-BE49-F238E27FC236}">
                    <a16:creationId xmlns:a16="http://schemas.microsoft.com/office/drawing/2014/main" id="{A02448BC-9F15-42E1-A88D-C6234A0CDAE1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85" name="Vrije vorm: vorm 84">
                <a:extLst>
                  <a:ext uri="{FF2B5EF4-FFF2-40B4-BE49-F238E27FC236}">
                    <a16:creationId xmlns:a16="http://schemas.microsoft.com/office/drawing/2014/main" id="{10CF4D56-F65C-4BCE-A981-036467B1AEB5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6" name="Groep 85">
            <a:extLst>
              <a:ext uri="{FF2B5EF4-FFF2-40B4-BE49-F238E27FC236}">
                <a16:creationId xmlns:a16="http://schemas.microsoft.com/office/drawing/2014/main" id="{66C52C07-2F55-420E-964F-097CAFDB5B79}"/>
              </a:ext>
            </a:extLst>
          </p:cNvPr>
          <p:cNvGrpSpPr/>
          <p:nvPr/>
        </p:nvGrpSpPr>
        <p:grpSpPr>
          <a:xfrm>
            <a:off x="7422186" y="2542612"/>
            <a:ext cx="1556728" cy="4315388"/>
            <a:chOff x="7422186" y="3472859"/>
            <a:chExt cx="1556728" cy="4315388"/>
          </a:xfrm>
        </p:grpSpPr>
        <p:grpSp>
          <p:nvGrpSpPr>
            <p:cNvPr id="87" name="Groep 86">
              <a:extLst>
                <a:ext uri="{FF2B5EF4-FFF2-40B4-BE49-F238E27FC236}">
                  <a16:creationId xmlns:a16="http://schemas.microsoft.com/office/drawing/2014/main" id="{4ECAD477-05A6-4A57-8BF3-3732EBEDF091}"/>
                </a:ext>
              </a:extLst>
            </p:cNvPr>
            <p:cNvGrpSpPr/>
            <p:nvPr/>
          </p:nvGrpSpPr>
          <p:grpSpPr>
            <a:xfrm>
              <a:off x="7422186" y="4604031"/>
              <a:ext cx="1556728" cy="3184216"/>
              <a:chOff x="695040" y="4968298"/>
              <a:chExt cx="1299389" cy="2657841"/>
            </a:xfrm>
            <a:solidFill>
              <a:schemeClr val="tx2">
                <a:lumMod val="75000"/>
              </a:schemeClr>
            </a:solidFill>
          </p:grpSpPr>
          <p:sp>
            <p:nvSpPr>
              <p:cNvPr id="89" name="Vrije vorm: vorm 88">
                <a:extLst>
                  <a:ext uri="{FF2B5EF4-FFF2-40B4-BE49-F238E27FC236}">
                    <a16:creationId xmlns:a16="http://schemas.microsoft.com/office/drawing/2014/main" id="{DC30B4C3-759A-4BCB-B896-CB50CB6FA55C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90" name="Vrije vorm: vorm 89">
                <a:extLst>
                  <a:ext uri="{FF2B5EF4-FFF2-40B4-BE49-F238E27FC236}">
                    <a16:creationId xmlns:a16="http://schemas.microsoft.com/office/drawing/2014/main" id="{D66E24EC-2C1C-4939-BE73-7528506D3359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0792D07D-994F-4280-8C23-76BCE1BE4534}"/>
                </a:ext>
              </a:extLst>
            </p:cNvPr>
            <p:cNvSpPr/>
            <p:nvPr/>
          </p:nvSpPr>
          <p:spPr>
            <a:xfrm>
              <a:off x="7718328" y="3472859"/>
              <a:ext cx="964444" cy="96444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54000">
                <a:schemeClr val="bg1">
                  <a:alpha val="3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9C9C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STIP</a:t>
              </a:r>
            </a:p>
          </p:txBody>
        </p:sp>
      </p:grpSp>
      <p:grpSp>
        <p:nvGrpSpPr>
          <p:cNvPr id="91" name="Groep 90">
            <a:extLst>
              <a:ext uri="{FF2B5EF4-FFF2-40B4-BE49-F238E27FC236}">
                <a16:creationId xmlns:a16="http://schemas.microsoft.com/office/drawing/2014/main" id="{2AA8FC5C-57A9-4C4E-B8A1-4F5B9DB62C41}"/>
              </a:ext>
            </a:extLst>
          </p:cNvPr>
          <p:cNvGrpSpPr/>
          <p:nvPr/>
        </p:nvGrpSpPr>
        <p:grpSpPr>
          <a:xfrm>
            <a:off x="9526736" y="2542612"/>
            <a:ext cx="1556728" cy="4315388"/>
            <a:chOff x="9526736" y="3472859"/>
            <a:chExt cx="1556728" cy="4315388"/>
          </a:xfrm>
        </p:grpSpPr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9162A703-0049-4DB3-8117-0725028CFB63}"/>
                </a:ext>
              </a:extLst>
            </p:cNvPr>
            <p:cNvGrpSpPr/>
            <p:nvPr/>
          </p:nvGrpSpPr>
          <p:grpSpPr>
            <a:xfrm>
              <a:off x="9526736" y="4604031"/>
              <a:ext cx="1556728" cy="3184216"/>
              <a:chOff x="695040" y="4968298"/>
              <a:chExt cx="1299389" cy="2657841"/>
            </a:xfrm>
            <a:solidFill>
              <a:schemeClr val="tx2">
                <a:lumMod val="75000"/>
              </a:schemeClr>
            </a:solidFill>
          </p:grpSpPr>
          <p:sp>
            <p:nvSpPr>
              <p:cNvPr id="94" name="Vrije vorm: vorm 93">
                <a:extLst>
                  <a:ext uri="{FF2B5EF4-FFF2-40B4-BE49-F238E27FC236}">
                    <a16:creationId xmlns:a16="http://schemas.microsoft.com/office/drawing/2014/main" id="{A224F1EB-EF87-4B0B-88BC-EC1ACD06F6A9}"/>
                  </a:ext>
                </a:extLst>
              </p:cNvPr>
              <p:cNvSpPr/>
              <p:nvPr/>
            </p:nvSpPr>
            <p:spPr>
              <a:xfrm>
                <a:off x="1108482" y="4968298"/>
                <a:ext cx="472505" cy="472505"/>
              </a:xfrm>
              <a:custGeom>
                <a:avLst/>
                <a:gdLst>
                  <a:gd name="connsiteX0" fmla="*/ 472505 w 472505"/>
                  <a:gd name="connsiteY0" fmla="*/ 236253 h 472505"/>
                  <a:gd name="connsiteX1" fmla="*/ 236253 w 472505"/>
                  <a:gd name="connsiteY1" fmla="*/ 472505 h 472505"/>
                  <a:gd name="connsiteX2" fmla="*/ 0 w 472505"/>
                  <a:gd name="connsiteY2" fmla="*/ 236253 h 472505"/>
                  <a:gd name="connsiteX3" fmla="*/ 236253 w 472505"/>
                  <a:gd name="connsiteY3" fmla="*/ 0 h 472505"/>
                  <a:gd name="connsiteX4" fmla="*/ 472505 w 472505"/>
                  <a:gd name="connsiteY4" fmla="*/ 236253 h 47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05" h="472505">
                    <a:moveTo>
                      <a:pt x="472505" y="236253"/>
                    </a:moveTo>
                    <a:cubicBezTo>
                      <a:pt x="472505" y="366731"/>
                      <a:pt x="366731" y="472505"/>
                      <a:pt x="236253" y="472505"/>
                    </a:cubicBezTo>
                    <a:cubicBezTo>
                      <a:pt x="105774" y="472505"/>
                      <a:pt x="0" y="366731"/>
                      <a:pt x="0" y="236253"/>
                    </a:cubicBezTo>
                    <a:cubicBezTo>
                      <a:pt x="0" y="105774"/>
                      <a:pt x="105774" y="0"/>
                      <a:pt x="236253" y="0"/>
                    </a:cubicBezTo>
                    <a:cubicBezTo>
                      <a:pt x="366731" y="0"/>
                      <a:pt x="472505" y="105774"/>
                      <a:pt x="472505" y="236253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96" name="Vrije vorm: vorm 95">
                <a:extLst>
                  <a:ext uri="{FF2B5EF4-FFF2-40B4-BE49-F238E27FC236}">
                    <a16:creationId xmlns:a16="http://schemas.microsoft.com/office/drawing/2014/main" id="{34C6F2D6-A860-40D7-91F0-34785900E9EB}"/>
                  </a:ext>
                </a:extLst>
              </p:cNvPr>
              <p:cNvSpPr/>
              <p:nvPr/>
            </p:nvSpPr>
            <p:spPr>
              <a:xfrm>
                <a:off x="695040" y="5499866"/>
                <a:ext cx="1299389" cy="2126273"/>
              </a:xfrm>
              <a:custGeom>
                <a:avLst/>
                <a:gdLst>
                  <a:gd name="connsiteX0" fmla="*/ 1293483 w 1299389"/>
                  <a:gd name="connsiteY0" fmla="*/ 921385 h 2126273"/>
                  <a:gd name="connsiteX1" fmla="*/ 1128106 w 1299389"/>
                  <a:gd name="connsiteY1" fmla="*/ 218534 h 2126273"/>
                  <a:gd name="connsiteX2" fmla="*/ 1092668 w 1299389"/>
                  <a:gd name="connsiteY2" fmla="*/ 153564 h 2126273"/>
                  <a:gd name="connsiteX3" fmla="*/ 844603 w 1299389"/>
                  <a:gd name="connsiteY3" fmla="*/ 23625 h 2126273"/>
                  <a:gd name="connsiteX4" fmla="*/ 649695 w 1299389"/>
                  <a:gd name="connsiteY4" fmla="*/ 0 h 2126273"/>
                  <a:gd name="connsiteX5" fmla="*/ 454786 w 1299389"/>
                  <a:gd name="connsiteY5" fmla="*/ 29532 h 2126273"/>
                  <a:gd name="connsiteX6" fmla="*/ 206721 w 1299389"/>
                  <a:gd name="connsiteY6" fmla="*/ 159470 h 2126273"/>
                  <a:gd name="connsiteX7" fmla="*/ 171283 w 1299389"/>
                  <a:gd name="connsiteY7" fmla="*/ 224440 h 2126273"/>
                  <a:gd name="connsiteX8" fmla="*/ 5906 w 1299389"/>
                  <a:gd name="connsiteY8" fmla="*/ 927291 h 2126273"/>
                  <a:gd name="connsiteX9" fmla="*/ 0 w 1299389"/>
                  <a:gd name="connsiteY9" fmla="*/ 956823 h 2126273"/>
                  <a:gd name="connsiteX10" fmla="*/ 118126 w 1299389"/>
                  <a:gd name="connsiteY10" fmla="*/ 1074949 h 2126273"/>
                  <a:gd name="connsiteX11" fmla="*/ 230346 w 1299389"/>
                  <a:gd name="connsiteY11" fmla="*/ 986355 h 2126273"/>
                  <a:gd name="connsiteX12" fmla="*/ 354379 w 1299389"/>
                  <a:gd name="connsiteY12" fmla="*/ 472505 h 2126273"/>
                  <a:gd name="connsiteX13" fmla="*/ 354379 w 1299389"/>
                  <a:gd name="connsiteY13" fmla="*/ 2126273 h 2126273"/>
                  <a:gd name="connsiteX14" fmla="*/ 590631 w 1299389"/>
                  <a:gd name="connsiteY14" fmla="*/ 2126273 h 2126273"/>
                  <a:gd name="connsiteX15" fmla="*/ 590631 w 1299389"/>
                  <a:gd name="connsiteY15" fmla="*/ 1063137 h 2126273"/>
                  <a:gd name="connsiteX16" fmla="*/ 708758 w 1299389"/>
                  <a:gd name="connsiteY16" fmla="*/ 1063137 h 2126273"/>
                  <a:gd name="connsiteX17" fmla="*/ 708758 w 1299389"/>
                  <a:gd name="connsiteY17" fmla="*/ 2126273 h 2126273"/>
                  <a:gd name="connsiteX18" fmla="*/ 945010 w 1299389"/>
                  <a:gd name="connsiteY18" fmla="*/ 2126273 h 2126273"/>
                  <a:gd name="connsiteX19" fmla="*/ 945010 w 1299389"/>
                  <a:gd name="connsiteY19" fmla="*/ 466599 h 2126273"/>
                  <a:gd name="connsiteX20" fmla="*/ 1069043 w 1299389"/>
                  <a:gd name="connsiteY20" fmla="*/ 980448 h 2126273"/>
                  <a:gd name="connsiteX21" fmla="*/ 1181263 w 1299389"/>
                  <a:gd name="connsiteY21" fmla="*/ 1069043 h 2126273"/>
                  <a:gd name="connsiteX22" fmla="*/ 1299389 w 1299389"/>
                  <a:gd name="connsiteY22" fmla="*/ 950917 h 2126273"/>
                  <a:gd name="connsiteX23" fmla="*/ 1293483 w 1299389"/>
                  <a:gd name="connsiteY23" fmla="*/ 921385 h 212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99389" h="2126273">
                    <a:moveTo>
                      <a:pt x="1293483" y="921385"/>
                    </a:moveTo>
                    <a:lnTo>
                      <a:pt x="1128106" y="218534"/>
                    </a:lnTo>
                    <a:cubicBezTo>
                      <a:pt x="1122200" y="194908"/>
                      <a:pt x="1110387" y="171283"/>
                      <a:pt x="1092668" y="153564"/>
                    </a:cubicBezTo>
                    <a:cubicBezTo>
                      <a:pt x="1021792" y="94501"/>
                      <a:pt x="939104" y="53157"/>
                      <a:pt x="844603" y="23625"/>
                    </a:cubicBezTo>
                    <a:cubicBezTo>
                      <a:pt x="779634" y="11813"/>
                      <a:pt x="714664" y="0"/>
                      <a:pt x="649695" y="0"/>
                    </a:cubicBezTo>
                    <a:cubicBezTo>
                      <a:pt x="584725" y="0"/>
                      <a:pt x="519756" y="11813"/>
                      <a:pt x="454786" y="29532"/>
                    </a:cubicBezTo>
                    <a:cubicBezTo>
                      <a:pt x="360285" y="53157"/>
                      <a:pt x="277597" y="100407"/>
                      <a:pt x="206721" y="159470"/>
                    </a:cubicBezTo>
                    <a:cubicBezTo>
                      <a:pt x="189002" y="177189"/>
                      <a:pt x="177189" y="200815"/>
                      <a:pt x="171283" y="224440"/>
                    </a:cubicBezTo>
                    <a:lnTo>
                      <a:pt x="5906" y="927291"/>
                    </a:lnTo>
                    <a:cubicBezTo>
                      <a:pt x="5906" y="933198"/>
                      <a:pt x="0" y="945010"/>
                      <a:pt x="0" y="956823"/>
                    </a:cubicBezTo>
                    <a:cubicBezTo>
                      <a:pt x="0" y="1021792"/>
                      <a:pt x="53157" y="1074949"/>
                      <a:pt x="118126" y="1074949"/>
                    </a:cubicBezTo>
                    <a:cubicBezTo>
                      <a:pt x="171283" y="1074949"/>
                      <a:pt x="218534" y="1033605"/>
                      <a:pt x="230346" y="986355"/>
                    </a:cubicBezTo>
                    <a:lnTo>
                      <a:pt x="354379" y="472505"/>
                    </a:lnTo>
                    <a:lnTo>
                      <a:pt x="354379" y="2126273"/>
                    </a:lnTo>
                    <a:lnTo>
                      <a:pt x="590631" y="2126273"/>
                    </a:lnTo>
                    <a:lnTo>
                      <a:pt x="590631" y="1063137"/>
                    </a:lnTo>
                    <a:lnTo>
                      <a:pt x="708758" y="1063137"/>
                    </a:lnTo>
                    <a:lnTo>
                      <a:pt x="708758" y="2126273"/>
                    </a:lnTo>
                    <a:lnTo>
                      <a:pt x="945010" y="2126273"/>
                    </a:lnTo>
                    <a:lnTo>
                      <a:pt x="945010" y="466599"/>
                    </a:lnTo>
                    <a:lnTo>
                      <a:pt x="1069043" y="980448"/>
                    </a:lnTo>
                    <a:cubicBezTo>
                      <a:pt x="1080856" y="1027699"/>
                      <a:pt x="1128106" y="1069043"/>
                      <a:pt x="1181263" y="1069043"/>
                    </a:cubicBezTo>
                    <a:cubicBezTo>
                      <a:pt x="1246232" y="1069043"/>
                      <a:pt x="1299389" y="1015886"/>
                      <a:pt x="1299389" y="950917"/>
                    </a:cubicBezTo>
                    <a:cubicBezTo>
                      <a:pt x="1299389" y="939104"/>
                      <a:pt x="1293483" y="927291"/>
                      <a:pt x="1293483" y="921385"/>
                    </a:cubicBezTo>
                    <a:close/>
                  </a:path>
                </a:pathLst>
              </a:custGeom>
              <a:grpFill/>
              <a:ln w="2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A6940622-7397-462A-AA84-D9883A51581E}"/>
                </a:ext>
              </a:extLst>
            </p:cNvPr>
            <p:cNvSpPr/>
            <p:nvPr/>
          </p:nvSpPr>
          <p:spPr>
            <a:xfrm>
              <a:off x="9822878" y="3472859"/>
              <a:ext cx="964444" cy="96444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54000">
                <a:schemeClr val="bg1">
                  <a:alpha val="3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9C9C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STIP</a:t>
              </a:r>
            </a:p>
          </p:txBody>
        </p:sp>
      </p:grpSp>
      <p:pic>
        <p:nvPicPr>
          <p:cNvPr id="101" name="Picture 100" descr="A picture containing icon&#10;&#10;Description automatically generated">
            <a:extLst>
              <a:ext uri="{FF2B5EF4-FFF2-40B4-BE49-F238E27FC236}">
                <a16:creationId xmlns:a16="http://schemas.microsoft.com/office/drawing/2014/main" id="{C79785D7-B54F-46AA-A41F-DD040ECA8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322" y="79973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01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2.5E-6 0.1289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3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2.5E-6 0.12893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3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2.5E-6 0.12893 " pathEditMode="relative" rAng="0" ptsTypes="AA">
                                      <p:cBhvr>
                                        <p:cTn id="4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2.5E-6 0.12893 " pathEditMode="relative" rAng="0" ptsTypes="AA">
                                      <p:cBhvr>
                                        <p:cTn id="5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3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2.5E-6 0.12893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3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23A63D40-F573-4C72-9A21-9644AC773F5E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pSp>
        <p:nvGrpSpPr>
          <p:cNvPr id="8" name="PEOPLE END (HIDDEN)" hidden="1">
            <a:extLst>
              <a:ext uri="{FF2B5EF4-FFF2-40B4-BE49-F238E27FC236}">
                <a16:creationId xmlns:a16="http://schemas.microsoft.com/office/drawing/2014/main" id="{11596AE9-552B-416D-A8B0-A70975CA9FFB}"/>
              </a:ext>
            </a:extLst>
          </p:cNvPr>
          <p:cNvGrpSpPr/>
          <p:nvPr/>
        </p:nvGrpSpPr>
        <p:grpSpPr>
          <a:xfrm>
            <a:off x="1108536" y="3472859"/>
            <a:ext cx="9974928" cy="4315388"/>
            <a:chOff x="1108536" y="3472859"/>
            <a:chExt cx="9974928" cy="4315388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B737C4A2-DFAF-41BC-99E1-C4EE80F56AE2}"/>
                </a:ext>
              </a:extLst>
            </p:cNvPr>
            <p:cNvGrpSpPr/>
            <p:nvPr/>
          </p:nvGrpSpPr>
          <p:grpSpPr>
            <a:xfrm>
              <a:off x="1108536" y="3472859"/>
              <a:ext cx="1556728" cy="4315388"/>
              <a:chOff x="1108536" y="3472859"/>
              <a:chExt cx="1556728" cy="4315388"/>
            </a:xfrm>
          </p:grpSpPr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4858A53F-9460-455A-B8E1-03D95EA80DD4}"/>
                  </a:ext>
                </a:extLst>
              </p:cNvPr>
              <p:cNvGrpSpPr/>
              <p:nvPr/>
            </p:nvGrpSpPr>
            <p:grpSpPr>
              <a:xfrm>
                <a:off x="1108536" y="4604031"/>
                <a:ext cx="1556728" cy="3184216"/>
                <a:chOff x="695040" y="4968298"/>
                <a:chExt cx="1299389" cy="2657841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35" name="Vrije vorm: vorm 34">
                  <a:extLst>
                    <a:ext uri="{FF2B5EF4-FFF2-40B4-BE49-F238E27FC236}">
                      <a16:creationId xmlns:a16="http://schemas.microsoft.com/office/drawing/2014/main" id="{6655292C-4195-47D9-AEFD-3EEB6ED5531E}"/>
                    </a:ext>
                  </a:extLst>
                </p:cNvPr>
                <p:cNvSpPr/>
                <p:nvPr/>
              </p:nvSpPr>
              <p:spPr>
                <a:xfrm>
                  <a:off x="1108482" y="4968298"/>
                  <a:ext cx="472505" cy="472505"/>
                </a:xfrm>
                <a:custGeom>
                  <a:avLst/>
                  <a:gdLst>
                    <a:gd name="connsiteX0" fmla="*/ 472505 w 472505"/>
                    <a:gd name="connsiteY0" fmla="*/ 236253 h 472505"/>
                    <a:gd name="connsiteX1" fmla="*/ 236253 w 472505"/>
                    <a:gd name="connsiteY1" fmla="*/ 472505 h 472505"/>
                    <a:gd name="connsiteX2" fmla="*/ 0 w 472505"/>
                    <a:gd name="connsiteY2" fmla="*/ 236253 h 472505"/>
                    <a:gd name="connsiteX3" fmla="*/ 236253 w 472505"/>
                    <a:gd name="connsiteY3" fmla="*/ 0 h 472505"/>
                    <a:gd name="connsiteX4" fmla="*/ 472505 w 472505"/>
                    <a:gd name="connsiteY4" fmla="*/ 236253 h 47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505" h="472505">
                      <a:moveTo>
                        <a:pt x="472505" y="236253"/>
                      </a:moveTo>
                      <a:cubicBezTo>
                        <a:pt x="472505" y="366731"/>
                        <a:pt x="366731" y="472505"/>
                        <a:pt x="236253" y="472505"/>
                      </a:cubicBezTo>
                      <a:cubicBezTo>
                        <a:pt x="105774" y="472505"/>
                        <a:pt x="0" y="366731"/>
                        <a:pt x="0" y="236253"/>
                      </a:cubicBezTo>
                      <a:cubicBezTo>
                        <a:pt x="0" y="105774"/>
                        <a:pt x="105774" y="0"/>
                        <a:pt x="236253" y="0"/>
                      </a:cubicBezTo>
                      <a:cubicBezTo>
                        <a:pt x="366731" y="0"/>
                        <a:pt x="472505" y="105774"/>
                        <a:pt x="472505" y="236253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Vrije vorm: vorm 35">
                  <a:extLst>
                    <a:ext uri="{FF2B5EF4-FFF2-40B4-BE49-F238E27FC236}">
                      <a16:creationId xmlns:a16="http://schemas.microsoft.com/office/drawing/2014/main" id="{1222C9DF-4B9D-40ED-957F-650D4A89C175}"/>
                    </a:ext>
                  </a:extLst>
                </p:cNvPr>
                <p:cNvSpPr/>
                <p:nvPr/>
              </p:nvSpPr>
              <p:spPr>
                <a:xfrm>
                  <a:off x="695040" y="5499866"/>
                  <a:ext cx="1299389" cy="2126273"/>
                </a:xfrm>
                <a:custGeom>
                  <a:avLst/>
                  <a:gdLst>
                    <a:gd name="connsiteX0" fmla="*/ 1293483 w 1299389"/>
                    <a:gd name="connsiteY0" fmla="*/ 921385 h 2126273"/>
                    <a:gd name="connsiteX1" fmla="*/ 1128106 w 1299389"/>
                    <a:gd name="connsiteY1" fmla="*/ 218534 h 2126273"/>
                    <a:gd name="connsiteX2" fmla="*/ 1092668 w 1299389"/>
                    <a:gd name="connsiteY2" fmla="*/ 153564 h 2126273"/>
                    <a:gd name="connsiteX3" fmla="*/ 844603 w 1299389"/>
                    <a:gd name="connsiteY3" fmla="*/ 23625 h 2126273"/>
                    <a:gd name="connsiteX4" fmla="*/ 649695 w 1299389"/>
                    <a:gd name="connsiteY4" fmla="*/ 0 h 2126273"/>
                    <a:gd name="connsiteX5" fmla="*/ 454786 w 1299389"/>
                    <a:gd name="connsiteY5" fmla="*/ 29532 h 2126273"/>
                    <a:gd name="connsiteX6" fmla="*/ 206721 w 1299389"/>
                    <a:gd name="connsiteY6" fmla="*/ 159470 h 2126273"/>
                    <a:gd name="connsiteX7" fmla="*/ 171283 w 1299389"/>
                    <a:gd name="connsiteY7" fmla="*/ 224440 h 2126273"/>
                    <a:gd name="connsiteX8" fmla="*/ 5906 w 1299389"/>
                    <a:gd name="connsiteY8" fmla="*/ 927291 h 2126273"/>
                    <a:gd name="connsiteX9" fmla="*/ 0 w 1299389"/>
                    <a:gd name="connsiteY9" fmla="*/ 956823 h 2126273"/>
                    <a:gd name="connsiteX10" fmla="*/ 118126 w 1299389"/>
                    <a:gd name="connsiteY10" fmla="*/ 1074949 h 2126273"/>
                    <a:gd name="connsiteX11" fmla="*/ 230346 w 1299389"/>
                    <a:gd name="connsiteY11" fmla="*/ 986355 h 2126273"/>
                    <a:gd name="connsiteX12" fmla="*/ 354379 w 1299389"/>
                    <a:gd name="connsiteY12" fmla="*/ 472505 h 2126273"/>
                    <a:gd name="connsiteX13" fmla="*/ 354379 w 1299389"/>
                    <a:gd name="connsiteY13" fmla="*/ 2126273 h 2126273"/>
                    <a:gd name="connsiteX14" fmla="*/ 590631 w 1299389"/>
                    <a:gd name="connsiteY14" fmla="*/ 2126273 h 2126273"/>
                    <a:gd name="connsiteX15" fmla="*/ 590631 w 1299389"/>
                    <a:gd name="connsiteY15" fmla="*/ 1063137 h 2126273"/>
                    <a:gd name="connsiteX16" fmla="*/ 708758 w 1299389"/>
                    <a:gd name="connsiteY16" fmla="*/ 1063137 h 2126273"/>
                    <a:gd name="connsiteX17" fmla="*/ 708758 w 1299389"/>
                    <a:gd name="connsiteY17" fmla="*/ 2126273 h 2126273"/>
                    <a:gd name="connsiteX18" fmla="*/ 945010 w 1299389"/>
                    <a:gd name="connsiteY18" fmla="*/ 2126273 h 2126273"/>
                    <a:gd name="connsiteX19" fmla="*/ 945010 w 1299389"/>
                    <a:gd name="connsiteY19" fmla="*/ 466599 h 2126273"/>
                    <a:gd name="connsiteX20" fmla="*/ 1069043 w 1299389"/>
                    <a:gd name="connsiteY20" fmla="*/ 980448 h 2126273"/>
                    <a:gd name="connsiteX21" fmla="*/ 1181263 w 1299389"/>
                    <a:gd name="connsiteY21" fmla="*/ 1069043 h 2126273"/>
                    <a:gd name="connsiteX22" fmla="*/ 1299389 w 1299389"/>
                    <a:gd name="connsiteY22" fmla="*/ 950917 h 2126273"/>
                    <a:gd name="connsiteX23" fmla="*/ 1293483 w 1299389"/>
                    <a:gd name="connsiteY23" fmla="*/ 921385 h 2126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99389" h="2126273">
                      <a:moveTo>
                        <a:pt x="1293483" y="921385"/>
                      </a:moveTo>
                      <a:lnTo>
                        <a:pt x="1128106" y="218534"/>
                      </a:lnTo>
                      <a:cubicBezTo>
                        <a:pt x="1122200" y="194908"/>
                        <a:pt x="1110387" y="171283"/>
                        <a:pt x="1092668" y="153564"/>
                      </a:cubicBezTo>
                      <a:cubicBezTo>
                        <a:pt x="1021792" y="94501"/>
                        <a:pt x="939104" y="53157"/>
                        <a:pt x="844603" y="23625"/>
                      </a:cubicBezTo>
                      <a:cubicBezTo>
                        <a:pt x="779634" y="11813"/>
                        <a:pt x="714664" y="0"/>
                        <a:pt x="649695" y="0"/>
                      </a:cubicBezTo>
                      <a:cubicBezTo>
                        <a:pt x="584725" y="0"/>
                        <a:pt x="519756" y="11813"/>
                        <a:pt x="454786" y="29532"/>
                      </a:cubicBezTo>
                      <a:cubicBezTo>
                        <a:pt x="360285" y="53157"/>
                        <a:pt x="277597" y="100407"/>
                        <a:pt x="206721" y="159470"/>
                      </a:cubicBezTo>
                      <a:cubicBezTo>
                        <a:pt x="189002" y="177189"/>
                        <a:pt x="177189" y="200815"/>
                        <a:pt x="171283" y="224440"/>
                      </a:cubicBezTo>
                      <a:lnTo>
                        <a:pt x="5906" y="927291"/>
                      </a:lnTo>
                      <a:cubicBezTo>
                        <a:pt x="5906" y="933198"/>
                        <a:pt x="0" y="945010"/>
                        <a:pt x="0" y="956823"/>
                      </a:cubicBezTo>
                      <a:cubicBezTo>
                        <a:pt x="0" y="1021792"/>
                        <a:pt x="53157" y="1074949"/>
                        <a:pt x="118126" y="1074949"/>
                      </a:cubicBezTo>
                      <a:cubicBezTo>
                        <a:pt x="171283" y="1074949"/>
                        <a:pt x="218534" y="1033605"/>
                        <a:pt x="230346" y="986355"/>
                      </a:cubicBezTo>
                      <a:lnTo>
                        <a:pt x="354379" y="472505"/>
                      </a:lnTo>
                      <a:lnTo>
                        <a:pt x="354379" y="2126273"/>
                      </a:lnTo>
                      <a:lnTo>
                        <a:pt x="590631" y="2126273"/>
                      </a:lnTo>
                      <a:lnTo>
                        <a:pt x="590631" y="1063137"/>
                      </a:lnTo>
                      <a:lnTo>
                        <a:pt x="708758" y="1063137"/>
                      </a:lnTo>
                      <a:lnTo>
                        <a:pt x="708758" y="2126273"/>
                      </a:lnTo>
                      <a:lnTo>
                        <a:pt x="945010" y="2126273"/>
                      </a:lnTo>
                      <a:lnTo>
                        <a:pt x="945010" y="466599"/>
                      </a:lnTo>
                      <a:lnTo>
                        <a:pt x="1069043" y="980448"/>
                      </a:lnTo>
                      <a:cubicBezTo>
                        <a:pt x="1080856" y="1027699"/>
                        <a:pt x="1128106" y="1069043"/>
                        <a:pt x="1181263" y="1069043"/>
                      </a:cubicBezTo>
                      <a:cubicBezTo>
                        <a:pt x="1246232" y="1069043"/>
                        <a:pt x="1299389" y="1015886"/>
                        <a:pt x="1299389" y="950917"/>
                      </a:cubicBezTo>
                      <a:cubicBezTo>
                        <a:pt x="1299389" y="939104"/>
                        <a:pt x="1293483" y="927291"/>
                        <a:pt x="1293483" y="921385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7" name="Ovaal 96">
                <a:extLst>
                  <a:ext uri="{FF2B5EF4-FFF2-40B4-BE49-F238E27FC236}">
                    <a16:creationId xmlns:a16="http://schemas.microsoft.com/office/drawing/2014/main" id="{6BF72A91-3E9F-4300-970C-5EA15EB6F146}"/>
                  </a:ext>
                </a:extLst>
              </p:cNvPr>
              <p:cNvSpPr/>
              <p:nvPr/>
            </p:nvSpPr>
            <p:spPr>
              <a:xfrm>
                <a:off x="1404678" y="3472859"/>
                <a:ext cx="964444" cy="96444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>
                <a:glow rad="254000">
                  <a:schemeClr val="bg1">
                    <a:alpha val="3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9C9C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STIP</a:t>
                </a:r>
              </a:p>
            </p:txBody>
          </p:sp>
        </p:grpSp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3980219D-55ED-4321-B306-C3119DC78421}"/>
                </a:ext>
              </a:extLst>
            </p:cNvPr>
            <p:cNvGrpSpPr/>
            <p:nvPr/>
          </p:nvGrpSpPr>
          <p:grpSpPr>
            <a:xfrm>
              <a:off x="3209299" y="3472859"/>
              <a:ext cx="1556728" cy="4315388"/>
              <a:chOff x="3209299" y="3472859"/>
              <a:chExt cx="1556728" cy="4315388"/>
            </a:xfrm>
          </p:grpSpPr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9252FDB8-012D-49E0-928E-7331F8BCDCA4}"/>
                  </a:ext>
                </a:extLst>
              </p:cNvPr>
              <p:cNvGrpSpPr/>
              <p:nvPr/>
            </p:nvGrpSpPr>
            <p:grpSpPr>
              <a:xfrm>
                <a:off x="3209299" y="4604031"/>
                <a:ext cx="1556728" cy="3184216"/>
                <a:chOff x="695040" y="4968298"/>
                <a:chExt cx="1299389" cy="2657841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38" name="Vrije vorm: vorm 37">
                  <a:extLst>
                    <a:ext uri="{FF2B5EF4-FFF2-40B4-BE49-F238E27FC236}">
                      <a16:creationId xmlns:a16="http://schemas.microsoft.com/office/drawing/2014/main" id="{15780AEC-3DF4-4C11-9537-CE51E0E82ABD}"/>
                    </a:ext>
                  </a:extLst>
                </p:cNvPr>
                <p:cNvSpPr/>
                <p:nvPr/>
              </p:nvSpPr>
              <p:spPr>
                <a:xfrm>
                  <a:off x="1108482" y="4968298"/>
                  <a:ext cx="472505" cy="472505"/>
                </a:xfrm>
                <a:custGeom>
                  <a:avLst/>
                  <a:gdLst>
                    <a:gd name="connsiteX0" fmla="*/ 472505 w 472505"/>
                    <a:gd name="connsiteY0" fmla="*/ 236253 h 472505"/>
                    <a:gd name="connsiteX1" fmla="*/ 236253 w 472505"/>
                    <a:gd name="connsiteY1" fmla="*/ 472505 h 472505"/>
                    <a:gd name="connsiteX2" fmla="*/ 0 w 472505"/>
                    <a:gd name="connsiteY2" fmla="*/ 236253 h 472505"/>
                    <a:gd name="connsiteX3" fmla="*/ 236253 w 472505"/>
                    <a:gd name="connsiteY3" fmla="*/ 0 h 472505"/>
                    <a:gd name="connsiteX4" fmla="*/ 472505 w 472505"/>
                    <a:gd name="connsiteY4" fmla="*/ 236253 h 47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505" h="472505">
                      <a:moveTo>
                        <a:pt x="472505" y="236253"/>
                      </a:moveTo>
                      <a:cubicBezTo>
                        <a:pt x="472505" y="366731"/>
                        <a:pt x="366731" y="472505"/>
                        <a:pt x="236253" y="472505"/>
                      </a:cubicBezTo>
                      <a:cubicBezTo>
                        <a:pt x="105774" y="472505"/>
                        <a:pt x="0" y="366731"/>
                        <a:pt x="0" y="236253"/>
                      </a:cubicBezTo>
                      <a:cubicBezTo>
                        <a:pt x="0" y="105774"/>
                        <a:pt x="105774" y="0"/>
                        <a:pt x="236253" y="0"/>
                      </a:cubicBezTo>
                      <a:cubicBezTo>
                        <a:pt x="366731" y="0"/>
                        <a:pt x="472505" y="105774"/>
                        <a:pt x="472505" y="236253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Vrije vorm: vorm 38">
                  <a:extLst>
                    <a:ext uri="{FF2B5EF4-FFF2-40B4-BE49-F238E27FC236}">
                      <a16:creationId xmlns:a16="http://schemas.microsoft.com/office/drawing/2014/main" id="{2EFC52A6-72E7-4750-8C4A-A6A22EFC3814}"/>
                    </a:ext>
                  </a:extLst>
                </p:cNvPr>
                <p:cNvSpPr/>
                <p:nvPr/>
              </p:nvSpPr>
              <p:spPr>
                <a:xfrm>
                  <a:off x="695040" y="5499866"/>
                  <a:ext cx="1299389" cy="2126273"/>
                </a:xfrm>
                <a:custGeom>
                  <a:avLst/>
                  <a:gdLst>
                    <a:gd name="connsiteX0" fmla="*/ 1293483 w 1299389"/>
                    <a:gd name="connsiteY0" fmla="*/ 921385 h 2126273"/>
                    <a:gd name="connsiteX1" fmla="*/ 1128106 w 1299389"/>
                    <a:gd name="connsiteY1" fmla="*/ 218534 h 2126273"/>
                    <a:gd name="connsiteX2" fmla="*/ 1092668 w 1299389"/>
                    <a:gd name="connsiteY2" fmla="*/ 153564 h 2126273"/>
                    <a:gd name="connsiteX3" fmla="*/ 844603 w 1299389"/>
                    <a:gd name="connsiteY3" fmla="*/ 23625 h 2126273"/>
                    <a:gd name="connsiteX4" fmla="*/ 649695 w 1299389"/>
                    <a:gd name="connsiteY4" fmla="*/ 0 h 2126273"/>
                    <a:gd name="connsiteX5" fmla="*/ 454786 w 1299389"/>
                    <a:gd name="connsiteY5" fmla="*/ 29532 h 2126273"/>
                    <a:gd name="connsiteX6" fmla="*/ 206721 w 1299389"/>
                    <a:gd name="connsiteY6" fmla="*/ 159470 h 2126273"/>
                    <a:gd name="connsiteX7" fmla="*/ 171283 w 1299389"/>
                    <a:gd name="connsiteY7" fmla="*/ 224440 h 2126273"/>
                    <a:gd name="connsiteX8" fmla="*/ 5906 w 1299389"/>
                    <a:gd name="connsiteY8" fmla="*/ 927291 h 2126273"/>
                    <a:gd name="connsiteX9" fmla="*/ 0 w 1299389"/>
                    <a:gd name="connsiteY9" fmla="*/ 956823 h 2126273"/>
                    <a:gd name="connsiteX10" fmla="*/ 118126 w 1299389"/>
                    <a:gd name="connsiteY10" fmla="*/ 1074949 h 2126273"/>
                    <a:gd name="connsiteX11" fmla="*/ 230346 w 1299389"/>
                    <a:gd name="connsiteY11" fmla="*/ 986355 h 2126273"/>
                    <a:gd name="connsiteX12" fmla="*/ 354379 w 1299389"/>
                    <a:gd name="connsiteY12" fmla="*/ 472505 h 2126273"/>
                    <a:gd name="connsiteX13" fmla="*/ 354379 w 1299389"/>
                    <a:gd name="connsiteY13" fmla="*/ 2126273 h 2126273"/>
                    <a:gd name="connsiteX14" fmla="*/ 590631 w 1299389"/>
                    <a:gd name="connsiteY14" fmla="*/ 2126273 h 2126273"/>
                    <a:gd name="connsiteX15" fmla="*/ 590631 w 1299389"/>
                    <a:gd name="connsiteY15" fmla="*/ 1063137 h 2126273"/>
                    <a:gd name="connsiteX16" fmla="*/ 708758 w 1299389"/>
                    <a:gd name="connsiteY16" fmla="*/ 1063137 h 2126273"/>
                    <a:gd name="connsiteX17" fmla="*/ 708758 w 1299389"/>
                    <a:gd name="connsiteY17" fmla="*/ 2126273 h 2126273"/>
                    <a:gd name="connsiteX18" fmla="*/ 945010 w 1299389"/>
                    <a:gd name="connsiteY18" fmla="*/ 2126273 h 2126273"/>
                    <a:gd name="connsiteX19" fmla="*/ 945010 w 1299389"/>
                    <a:gd name="connsiteY19" fmla="*/ 466599 h 2126273"/>
                    <a:gd name="connsiteX20" fmla="*/ 1069043 w 1299389"/>
                    <a:gd name="connsiteY20" fmla="*/ 980448 h 2126273"/>
                    <a:gd name="connsiteX21" fmla="*/ 1181263 w 1299389"/>
                    <a:gd name="connsiteY21" fmla="*/ 1069043 h 2126273"/>
                    <a:gd name="connsiteX22" fmla="*/ 1299389 w 1299389"/>
                    <a:gd name="connsiteY22" fmla="*/ 950917 h 2126273"/>
                    <a:gd name="connsiteX23" fmla="*/ 1293483 w 1299389"/>
                    <a:gd name="connsiteY23" fmla="*/ 921385 h 2126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99389" h="2126273">
                      <a:moveTo>
                        <a:pt x="1293483" y="921385"/>
                      </a:moveTo>
                      <a:lnTo>
                        <a:pt x="1128106" y="218534"/>
                      </a:lnTo>
                      <a:cubicBezTo>
                        <a:pt x="1122200" y="194908"/>
                        <a:pt x="1110387" y="171283"/>
                        <a:pt x="1092668" y="153564"/>
                      </a:cubicBezTo>
                      <a:cubicBezTo>
                        <a:pt x="1021792" y="94501"/>
                        <a:pt x="939104" y="53157"/>
                        <a:pt x="844603" y="23625"/>
                      </a:cubicBezTo>
                      <a:cubicBezTo>
                        <a:pt x="779634" y="11813"/>
                        <a:pt x="714664" y="0"/>
                        <a:pt x="649695" y="0"/>
                      </a:cubicBezTo>
                      <a:cubicBezTo>
                        <a:pt x="584725" y="0"/>
                        <a:pt x="519756" y="11813"/>
                        <a:pt x="454786" y="29532"/>
                      </a:cubicBezTo>
                      <a:cubicBezTo>
                        <a:pt x="360285" y="53157"/>
                        <a:pt x="277597" y="100407"/>
                        <a:pt x="206721" y="159470"/>
                      </a:cubicBezTo>
                      <a:cubicBezTo>
                        <a:pt x="189002" y="177189"/>
                        <a:pt x="177189" y="200815"/>
                        <a:pt x="171283" y="224440"/>
                      </a:cubicBezTo>
                      <a:lnTo>
                        <a:pt x="5906" y="927291"/>
                      </a:lnTo>
                      <a:cubicBezTo>
                        <a:pt x="5906" y="933198"/>
                        <a:pt x="0" y="945010"/>
                        <a:pt x="0" y="956823"/>
                      </a:cubicBezTo>
                      <a:cubicBezTo>
                        <a:pt x="0" y="1021792"/>
                        <a:pt x="53157" y="1074949"/>
                        <a:pt x="118126" y="1074949"/>
                      </a:cubicBezTo>
                      <a:cubicBezTo>
                        <a:pt x="171283" y="1074949"/>
                        <a:pt x="218534" y="1033605"/>
                        <a:pt x="230346" y="986355"/>
                      </a:cubicBezTo>
                      <a:lnTo>
                        <a:pt x="354379" y="472505"/>
                      </a:lnTo>
                      <a:lnTo>
                        <a:pt x="354379" y="2126273"/>
                      </a:lnTo>
                      <a:lnTo>
                        <a:pt x="590631" y="2126273"/>
                      </a:lnTo>
                      <a:lnTo>
                        <a:pt x="590631" y="1063137"/>
                      </a:lnTo>
                      <a:lnTo>
                        <a:pt x="708758" y="1063137"/>
                      </a:lnTo>
                      <a:lnTo>
                        <a:pt x="708758" y="2126273"/>
                      </a:lnTo>
                      <a:lnTo>
                        <a:pt x="945010" y="2126273"/>
                      </a:lnTo>
                      <a:lnTo>
                        <a:pt x="945010" y="466599"/>
                      </a:lnTo>
                      <a:lnTo>
                        <a:pt x="1069043" y="980448"/>
                      </a:lnTo>
                      <a:cubicBezTo>
                        <a:pt x="1080856" y="1027699"/>
                        <a:pt x="1128106" y="1069043"/>
                        <a:pt x="1181263" y="1069043"/>
                      </a:cubicBezTo>
                      <a:cubicBezTo>
                        <a:pt x="1246232" y="1069043"/>
                        <a:pt x="1299389" y="1015886"/>
                        <a:pt x="1299389" y="950917"/>
                      </a:cubicBezTo>
                      <a:cubicBezTo>
                        <a:pt x="1299389" y="939104"/>
                        <a:pt x="1293483" y="927291"/>
                        <a:pt x="1293483" y="921385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5" name="Ovaal 94">
                <a:extLst>
                  <a:ext uri="{FF2B5EF4-FFF2-40B4-BE49-F238E27FC236}">
                    <a16:creationId xmlns:a16="http://schemas.microsoft.com/office/drawing/2014/main" id="{69DDCA4B-9896-4A49-AAA2-DB2D1B6FDE3D}"/>
                  </a:ext>
                </a:extLst>
              </p:cNvPr>
              <p:cNvSpPr/>
              <p:nvPr/>
            </p:nvSpPr>
            <p:spPr>
              <a:xfrm>
                <a:off x="3505441" y="3472859"/>
                <a:ext cx="964444" cy="96444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>
                <a:glow rad="254000">
                  <a:schemeClr val="bg1">
                    <a:alpha val="3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9C9C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STIP</a:t>
                </a:r>
              </a:p>
            </p:txBody>
          </p:sp>
        </p:grpSp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B282930B-679D-45E8-8E3F-1F54B91B7032}"/>
                </a:ext>
              </a:extLst>
            </p:cNvPr>
            <p:cNvGrpSpPr/>
            <p:nvPr/>
          </p:nvGrpSpPr>
          <p:grpSpPr>
            <a:xfrm>
              <a:off x="5317636" y="3472859"/>
              <a:ext cx="1556728" cy="4315388"/>
              <a:chOff x="5317636" y="3472859"/>
              <a:chExt cx="1556728" cy="4315388"/>
            </a:xfrm>
          </p:grpSpPr>
          <p:sp>
            <p:nvSpPr>
              <p:cNvPr id="14" name="Ovaal 13">
                <a:extLst>
                  <a:ext uri="{FF2B5EF4-FFF2-40B4-BE49-F238E27FC236}">
                    <a16:creationId xmlns:a16="http://schemas.microsoft.com/office/drawing/2014/main" id="{FD756E52-4FDE-437B-A8BB-B248A3AC0C7D}"/>
                  </a:ext>
                </a:extLst>
              </p:cNvPr>
              <p:cNvSpPr/>
              <p:nvPr/>
            </p:nvSpPr>
            <p:spPr>
              <a:xfrm>
                <a:off x="5613778" y="3472859"/>
                <a:ext cx="964444" cy="96444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>
                <a:glow rad="254000">
                  <a:schemeClr val="bg1">
                    <a:alpha val="3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9C9C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STIP</a:t>
                </a:r>
              </a:p>
            </p:txBody>
          </p: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2E4E44D-FF7C-476B-AA07-8080C5D9857F}"/>
                  </a:ext>
                </a:extLst>
              </p:cNvPr>
              <p:cNvGrpSpPr/>
              <p:nvPr/>
            </p:nvGrpSpPr>
            <p:grpSpPr>
              <a:xfrm>
                <a:off x="5317636" y="4604031"/>
                <a:ext cx="1556728" cy="3184216"/>
                <a:chOff x="695040" y="4968298"/>
                <a:chExt cx="1299389" cy="2657841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41" name="Vrije vorm: vorm 40">
                  <a:extLst>
                    <a:ext uri="{FF2B5EF4-FFF2-40B4-BE49-F238E27FC236}">
                      <a16:creationId xmlns:a16="http://schemas.microsoft.com/office/drawing/2014/main" id="{C00498A0-A1A4-4617-BE10-355EF025F0A1}"/>
                    </a:ext>
                  </a:extLst>
                </p:cNvPr>
                <p:cNvSpPr/>
                <p:nvPr/>
              </p:nvSpPr>
              <p:spPr>
                <a:xfrm>
                  <a:off x="1108482" y="4968298"/>
                  <a:ext cx="472505" cy="472505"/>
                </a:xfrm>
                <a:custGeom>
                  <a:avLst/>
                  <a:gdLst>
                    <a:gd name="connsiteX0" fmla="*/ 472505 w 472505"/>
                    <a:gd name="connsiteY0" fmla="*/ 236253 h 472505"/>
                    <a:gd name="connsiteX1" fmla="*/ 236253 w 472505"/>
                    <a:gd name="connsiteY1" fmla="*/ 472505 h 472505"/>
                    <a:gd name="connsiteX2" fmla="*/ 0 w 472505"/>
                    <a:gd name="connsiteY2" fmla="*/ 236253 h 472505"/>
                    <a:gd name="connsiteX3" fmla="*/ 236253 w 472505"/>
                    <a:gd name="connsiteY3" fmla="*/ 0 h 472505"/>
                    <a:gd name="connsiteX4" fmla="*/ 472505 w 472505"/>
                    <a:gd name="connsiteY4" fmla="*/ 236253 h 47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505" h="472505">
                      <a:moveTo>
                        <a:pt x="472505" y="236253"/>
                      </a:moveTo>
                      <a:cubicBezTo>
                        <a:pt x="472505" y="366731"/>
                        <a:pt x="366731" y="472505"/>
                        <a:pt x="236253" y="472505"/>
                      </a:cubicBezTo>
                      <a:cubicBezTo>
                        <a:pt x="105774" y="472505"/>
                        <a:pt x="0" y="366731"/>
                        <a:pt x="0" y="236253"/>
                      </a:cubicBezTo>
                      <a:cubicBezTo>
                        <a:pt x="0" y="105774"/>
                        <a:pt x="105774" y="0"/>
                        <a:pt x="236253" y="0"/>
                      </a:cubicBezTo>
                      <a:cubicBezTo>
                        <a:pt x="366731" y="0"/>
                        <a:pt x="472505" y="105774"/>
                        <a:pt x="472505" y="236253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Vrije vorm: vorm 41">
                  <a:extLst>
                    <a:ext uri="{FF2B5EF4-FFF2-40B4-BE49-F238E27FC236}">
                      <a16:creationId xmlns:a16="http://schemas.microsoft.com/office/drawing/2014/main" id="{EE3D1141-7022-4DA9-8319-EEFCD5A0C6D2}"/>
                    </a:ext>
                  </a:extLst>
                </p:cNvPr>
                <p:cNvSpPr/>
                <p:nvPr/>
              </p:nvSpPr>
              <p:spPr>
                <a:xfrm>
                  <a:off x="695040" y="5499866"/>
                  <a:ext cx="1299389" cy="2126273"/>
                </a:xfrm>
                <a:custGeom>
                  <a:avLst/>
                  <a:gdLst>
                    <a:gd name="connsiteX0" fmla="*/ 1293483 w 1299389"/>
                    <a:gd name="connsiteY0" fmla="*/ 921385 h 2126273"/>
                    <a:gd name="connsiteX1" fmla="*/ 1128106 w 1299389"/>
                    <a:gd name="connsiteY1" fmla="*/ 218534 h 2126273"/>
                    <a:gd name="connsiteX2" fmla="*/ 1092668 w 1299389"/>
                    <a:gd name="connsiteY2" fmla="*/ 153564 h 2126273"/>
                    <a:gd name="connsiteX3" fmla="*/ 844603 w 1299389"/>
                    <a:gd name="connsiteY3" fmla="*/ 23625 h 2126273"/>
                    <a:gd name="connsiteX4" fmla="*/ 649695 w 1299389"/>
                    <a:gd name="connsiteY4" fmla="*/ 0 h 2126273"/>
                    <a:gd name="connsiteX5" fmla="*/ 454786 w 1299389"/>
                    <a:gd name="connsiteY5" fmla="*/ 29532 h 2126273"/>
                    <a:gd name="connsiteX6" fmla="*/ 206721 w 1299389"/>
                    <a:gd name="connsiteY6" fmla="*/ 159470 h 2126273"/>
                    <a:gd name="connsiteX7" fmla="*/ 171283 w 1299389"/>
                    <a:gd name="connsiteY7" fmla="*/ 224440 h 2126273"/>
                    <a:gd name="connsiteX8" fmla="*/ 5906 w 1299389"/>
                    <a:gd name="connsiteY8" fmla="*/ 927291 h 2126273"/>
                    <a:gd name="connsiteX9" fmla="*/ 0 w 1299389"/>
                    <a:gd name="connsiteY9" fmla="*/ 956823 h 2126273"/>
                    <a:gd name="connsiteX10" fmla="*/ 118126 w 1299389"/>
                    <a:gd name="connsiteY10" fmla="*/ 1074949 h 2126273"/>
                    <a:gd name="connsiteX11" fmla="*/ 230346 w 1299389"/>
                    <a:gd name="connsiteY11" fmla="*/ 986355 h 2126273"/>
                    <a:gd name="connsiteX12" fmla="*/ 354379 w 1299389"/>
                    <a:gd name="connsiteY12" fmla="*/ 472505 h 2126273"/>
                    <a:gd name="connsiteX13" fmla="*/ 354379 w 1299389"/>
                    <a:gd name="connsiteY13" fmla="*/ 2126273 h 2126273"/>
                    <a:gd name="connsiteX14" fmla="*/ 590631 w 1299389"/>
                    <a:gd name="connsiteY14" fmla="*/ 2126273 h 2126273"/>
                    <a:gd name="connsiteX15" fmla="*/ 590631 w 1299389"/>
                    <a:gd name="connsiteY15" fmla="*/ 1063137 h 2126273"/>
                    <a:gd name="connsiteX16" fmla="*/ 708758 w 1299389"/>
                    <a:gd name="connsiteY16" fmla="*/ 1063137 h 2126273"/>
                    <a:gd name="connsiteX17" fmla="*/ 708758 w 1299389"/>
                    <a:gd name="connsiteY17" fmla="*/ 2126273 h 2126273"/>
                    <a:gd name="connsiteX18" fmla="*/ 945010 w 1299389"/>
                    <a:gd name="connsiteY18" fmla="*/ 2126273 h 2126273"/>
                    <a:gd name="connsiteX19" fmla="*/ 945010 w 1299389"/>
                    <a:gd name="connsiteY19" fmla="*/ 466599 h 2126273"/>
                    <a:gd name="connsiteX20" fmla="*/ 1069043 w 1299389"/>
                    <a:gd name="connsiteY20" fmla="*/ 980448 h 2126273"/>
                    <a:gd name="connsiteX21" fmla="*/ 1181263 w 1299389"/>
                    <a:gd name="connsiteY21" fmla="*/ 1069043 h 2126273"/>
                    <a:gd name="connsiteX22" fmla="*/ 1299389 w 1299389"/>
                    <a:gd name="connsiteY22" fmla="*/ 950917 h 2126273"/>
                    <a:gd name="connsiteX23" fmla="*/ 1293483 w 1299389"/>
                    <a:gd name="connsiteY23" fmla="*/ 921385 h 2126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99389" h="2126273">
                      <a:moveTo>
                        <a:pt x="1293483" y="921385"/>
                      </a:moveTo>
                      <a:lnTo>
                        <a:pt x="1128106" y="218534"/>
                      </a:lnTo>
                      <a:cubicBezTo>
                        <a:pt x="1122200" y="194908"/>
                        <a:pt x="1110387" y="171283"/>
                        <a:pt x="1092668" y="153564"/>
                      </a:cubicBezTo>
                      <a:cubicBezTo>
                        <a:pt x="1021792" y="94501"/>
                        <a:pt x="939104" y="53157"/>
                        <a:pt x="844603" y="23625"/>
                      </a:cubicBezTo>
                      <a:cubicBezTo>
                        <a:pt x="779634" y="11813"/>
                        <a:pt x="714664" y="0"/>
                        <a:pt x="649695" y="0"/>
                      </a:cubicBezTo>
                      <a:cubicBezTo>
                        <a:pt x="584725" y="0"/>
                        <a:pt x="519756" y="11813"/>
                        <a:pt x="454786" y="29532"/>
                      </a:cubicBezTo>
                      <a:cubicBezTo>
                        <a:pt x="360285" y="53157"/>
                        <a:pt x="277597" y="100407"/>
                        <a:pt x="206721" y="159470"/>
                      </a:cubicBezTo>
                      <a:cubicBezTo>
                        <a:pt x="189002" y="177189"/>
                        <a:pt x="177189" y="200815"/>
                        <a:pt x="171283" y="224440"/>
                      </a:cubicBezTo>
                      <a:lnTo>
                        <a:pt x="5906" y="927291"/>
                      </a:lnTo>
                      <a:cubicBezTo>
                        <a:pt x="5906" y="933198"/>
                        <a:pt x="0" y="945010"/>
                        <a:pt x="0" y="956823"/>
                      </a:cubicBezTo>
                      <a:cubicBezTo>
                        <a:pt x="0" y="1021792"/>
                        <a:pt x="53157" y="1074949"/>
                        <a:pt x="118126" y="1074949"/>
                      </a:cubicBezTo>
                      <a:cubicBezTo>
                        <a:pt x="171283" y="1074949"/>
                        <a:pt x="218534" y="1033605"/>
                        <a:pt x="230346" y="986355"/>
                      </a:cubicBezTo>
                      <a:lnTo>
                        <a:pt x="354379" y="472505"/>
                      </a:lnTo>
                      <a:lnTo>
                        <a:pt x="354379" y="2126273"/>
                      </a:lnTo>
                      <a:lnTo>
                        <a:pt x="590631" y="2126273"/>
                      </a:lnTo>
                      <a:lnTo>
                        <a:pt x="590631" y="1063137"/>
                      </a:lnTo>
                      <a:lnTo>
                        <a:pt x="708758" y="1063137"/>
                      </a:lnTo>
                      <a:lnTo>
                        <a:pt x="708758" y="2126273"/>
                      </a:lnTo>
                      <a:lnTo>
                        <a:pt x="945010" y="2126273"/>
                      </a:lnTo>
                      <a:lnTo>
                        <a:pt x="945010" y="466599"/>
                      </a:lnTo>
                      <a:lnTo>
                        <a:pt x="1069043" y="980448"/>
                      </a:lnTo>
                      <a:cubicBezTo>
                        <a:pt x="1080856" y="1027699"/>
                        <a:pt x="1128106" y="1069043"/>
                        <a:pt x="1181263" y="1069043"/>
                      </a:cubicBezTo>
                      <a:cubicBezTo>
                        <a:pt x="1246232" y="1069043"/>
                        <a:pt x="1299389" y="1015886"/>
                        <a:pt x="1299389" y="950917"/>
                      </a:cubicBezTo>
                      <a:cubicBezTo>
                        <a:pt x="1299389" y="939104"/>
                        <a:pt x="1293483" y="927291"/>
                        <a:pt x="1293483" y="921385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ABC4B5C6-C710-4294-8A08-5D0997149720}"/>
                </a:ext>
              </a:extLst>
            </p:cNvPr>
            <p:cNvGrpSpPr/>
            <p:nvPr/>
          </p:nvGrpSpPr>
          <p:grpSpPr>
            <a:xfrm>
              <a:off x="7422186" y="3472859"/>
              <a:ext cx="1556728" cy="4315388"/>
              <a:chOff x="7422186" y="3472859"/>
              <a:chExt cx="1556728" cy="4315388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B788C36C-D019-4926-BD39-FEFDDD4F7B38}"/>
                  </a:ext>
                </a:extLst>
              </p:cNvPr>
              <p:cNvGrpSpPr/>
              <p:nvPr/>
            </p:nvGrpSpPr>
            <p:grpSpPr>
              <a:xfrm>
                <a:off x="7422186" y="4604031"/>
                <a:ext cx="1556728" cy="3184216"/>
                <a:chOff x="695040" y="4968298"/>
                <a:chExt cx="1299389" cy="2657841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63" name="Vrije vorm: vorm 62">
                  <a:extLst>
                    <a:ext uri="{FF2B5EF4-FFF2-40B4-BE49-F238E27FC236}">
                      <a16:creationId xmlns:a16="http://schemas.microsoft.com/office/drawing/2014/main" id="{6748620B-688E-4F88-88D1-895A95B5280F}"/>
                    </a:ext>
                  </a:extLst>
                </p:cNvPr>
                <p:cNvSpPr/>
                <p:nvPr/>
              </p:nvSpPr>
              <p:spPr>
                <a:xfrm>
                  <a:off x="1108482" y="4968298"/>
                  <a:ext cx="472505" cy="472505"/>
                </a:xfrm>
                <a:custGeom>
                  <a:avLst/>
                  <a:gdLst>
                    <a:gd name="connsiteX0" fmla="*/ 472505 w 472505"/>
                    <a:gd name="connsiteY0" fmla="*/ 236253 h 472505"/>
                    <a:gd name="connsiteX1" fmla="*/ 236253 w 472505"/>
                    <a:gd name="connsiteY1" fmla="*/ 472505 h 472505"/>
                    <a:gd name="connsiteX2" fmla="*/ 0 w 472505"/>
                    <a:gd name="connsiteY2" fmla="*/ 236253 h 472505"/>
                    <a:gd name="connsiteX3" fmla="*/ 236253 w 472505"/>
                    <a:gd name="connsiteY3" fmla="*/ 0 h 472505"/>
                    <a:gd name="connsiteX4" fmla="*/ 472505 w 472505"/>
                    <a:gd name="connsiteY4" fmla="*/ 236253 h 47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505" h="472505">
                      <a:moveTo>
                        <a:pt x="472505" y="236253"/>
                      </a:moveTo>
                      <a:cubicBezTo>
                        <a:pt x="472505" y="366731"/>
                        <a:pt x="366731" y="472505"/>
                        <a:pt x="236253" y="472505"/>
                      </a:cubicBezTo>
                      <a:cubicBezTo>
                        <a:pt x="105774" y="472505"/>
                        <a:pt x="0" y="366731"/>
                        <a:pt x="0" y="236253"/>
                      </a:cubicBezTo>
                      <a:cubicBezTo>
                        <a:pt x="0" y="105774"/>
                        <a:pt x="105774" y="0"/>
                        <a:pt x="236253" y="0"/>
                      </a:cubicBezTo>
                      <a:cubicBezTo>
                        <a:pt x="366731" y="0"/>
                        <a:pt x="472505" y="105774"/>
                        <a:pt x="472505" y="236253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Vrije vorm: vorm 63">
                  <a:extLst>
                    <a:ext uri="{FF2B5EF4-FFF2-40B4-BE49-F238E27FC236}">
                      <a16:creationId xmlns:a16="http://schemas.microsoft.com/office/drawing/2014/main" id="{AD86EF60-37E1-4E0A-9B8C-79F35F65DC48}"/>
                    </a:ext>
                  </a:extLst>
                </p:cNvPr>
                <p:cNvSpPr/>
                <p:nvPr/>
              </p:nvSpPr>
              <p:spPr>
                <a:xfrm>
                  <a:off x="695040" y="5499866"/>
                  <a:ext cx="1299389" cy="2126273"/>
                </a:xfrm>
                <a:custGeom>
                  <a:avLst/>
                  <a:gdLst>
                    <a:gd name="connsiteX0" fmla="*/ 1293483 w 1299389"/>
                    <a:gd name="connsiteY0" fmla="*/ 921385 h 2126273"/>
                    <a:gd name="connsiteX1" fmla="*/ 1128106 w 1299389"/>
                    <a:gd name="connsiteY1" fmla="*/ 218534 h 2126273"/>
                    <a:gd name="connsiteX2" fmla="*/ 1092668 w 1299389"/>
                    <a:gd name="connsiteY2" fmla="*/ 153564 h 2126273"/>
                    <a:gd name="connsiteX3" fmla="*/ 844603 w 1299389"/>
                    <a:gd name="connsiteY3" fmla="*/ 23625 h 2126273"/>
                    <a:gd name="connsiteX4" fmla="*/ 649695 w 1299389"/>
                    <a:gd name="connsiteY4" fmla="*/ 0 h 2126273"/>
                    <a:gd name="connsiteX5" fmla="*/ 454786 w 1299389"/>
                    <a:gd name="connsiteY5" fmla="*/ 29532 h 2126273"/>
                    <a:gd name="connsiteX6" fmla="*/ 206721 w 1299389"/>
                    <a:gd name="connsiteY6" fmla="*/ 159470 h 2126273"/>
                    <a:gd name="connsiteX7" fmla="*/ 171283 w 1299389"/>
                    <a:gd name="connsiteY7" fmla="*/ 224440 h 2126273"/>
                    <a:gd name="connsiteX8" fmla="*/ 5906 w 1299389"/>
                    <a:gd name="connsiteY8" fmla="*/ 927291 h 2126273"/>
                    <a:gd name="connsiteX9" fmla="*/ 0 w 1299389"/>
                    <a:gd name="connsiteY9" fmla="*/ 956823 h 2126273"/>
                    <a:gd name="connsiteX10" fmla="*/ 118126 w 1299389"/>
                    <a:gd name="connsiteY10" fmla="*/ 1074949 h 2126273"/>
                    <a:gd name="connsiteX11" fmla="*/ 230346 w 1299389"/>
                    <a:gd name="connsiteY11" fmla="*/ 986355 h 2126273"/>
                    <a:gd name="connsiteX12" fmla="*/ 354379 w 1299389"/>
                    <a:gd name="connsiteY12" fmla="*/ 472505 h 2126273"/>
                    <a:gd name="connsiteX13" fmla="*/ 354379 w 1299389"/>
                    <a:gd name="connsiteY13" fmla="*/ 2126273 h 2126273"/>
                    <a:gd name="connsiteX14" fmla="*/ 590631 w 1299389"/>
                    <a:gd name="connsiteY14" fmla="*/ 2126273 h 2126273"/>
                    <a:gd name="connsiteX15" fmla="*/ 590631 w 1299389"/>
                    <a:gd name="connsiteY15" fmla="*/ 1063137 h 2126273"/>
                    <a:gd name="connsiteX16" fmla="*/ 708758 w 1299389"/>
                    <a:gd name="connsiteY16" fmla="*/ 1063137 h 2126273"/>
                    <a:gd name="connsiteX17" fmla="*/ 708758 w 1299389"/>
                    <a:gd name="connsiteY17" fmla="*/ 2126273 h 2126273"/>
                    <a:gd name="connsiteX18" fmla="*/ 945010 w 1299389"/>
                    <a:gd name="connsiteY18" fmla="*/ 2126273 h 2126273"/>
                    <a:gd name="connsiteX19" fmla="*/ 945010 w 1299389"/>
                    <a:gd name="connsiteY19" fmla="*/ 466599 h 2126273"/>
                    <a:gd name="connsiteX20" fmla="*/ 1069043 w 1299389"/>
                    <a:gd name="connsiteY20" fmla="*/ 980448 h 2126273"/>
                    <a:gd name="connsiteX21" fmla="*/ 1181263 w 1299389"/>
                    <a:gd name="connsiteY21" fmla="*/ 1069043 h 2126273"/>
                    <a:gd name="connsiteX22" fmla="*/ 1299389 w 1299389"/>
                    <a:gd name="connsiteY22" fmla="*/ 950917 h 2126273"/>
                    <a:gd name="connsiteX23" fmla="*/ 1293483 w 1299389"/>
                    <a:gd name="connsiteY23" fmla="*/ 921385 h 2126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99389" h="2126273">
                      <a:moveTo>
                        <a:pt x="1293483" y="921385"/>
                      </a:moveTo>
                      <a:lnTo>
                        <a:pt x="1128106" y="218534"/>
                      </a:lnTo>
                      <a:cubicBezTo>
                        <a:pt x="1122200" y="194908"/>
                        <a:pt x="1110387" y="171283"/>
                        <a:pt x="1092668" y="153564"/>
                      </a:cubicBezTo>
                      <a:cubicBezTo>
                        <a:pt x="1021792" y="94501"/>
                        <a:pt x="939104" y="53157"/>
                        <a:pt x="844603" y="23625"/>
                      </a:cubicBezTo>
                      <a:cubicBezTo>
                        <a:pt x="779634" y="11813"/>
                        <a:pt x="714664" y="0"/>
                        <a:pt x="649695" y="0"/>
                      </a:cubicBezTo>
                      <a:cubicBezTo>
                        <a:pt x="584725" y="0"/>
                        <a:pt x="519756" y="11813"/>
                        <a:pt x="454786" y="29532"/>
                      </a:cubicBezTo>
                      <a:cubicBezTo>
                        <a:pt x="360285" y="53157"/>
                        <a:pt x="277597" y="100407"/>
                        <a:pt x="206721" y="159470"/>
                      </a:cubicBezTo>
                      <a:cubicBezTo>
                        <a:pt x="189002" y="177189"/>
                        <a:pt x="177189" y="200815"/>
                        <a:pt x="171283" y="224440"/>
                      </a:cubicBezTo>
                      <a:lnTo>
                        <a:pt x="5906" y="927291"/>
                      </a:lnTo>
                      <a:cubicBezTo>
                        <a:pt x="5906" y="933198"/>
                        <a:pt x="0" y="945010"/>
                        <a:pt x="0" y="956823"/>
                      </a:cubicBezTo>
                      <a:cubicBezTo>
                        <a:pt x="0" y="1021792"/>
                        <a:pt x="53157" y="1074949"/>
                        <a:pt x="118126" y="1074949"/>
                      </a:cubicBezTo>
                      <a:cubicBezTo>
                        <a:pt x="171283" y="1074949"/>
                        <a:pt x="218534" y="1033605"/>
                        <a:pt x="230346" y="986355"/>
                      </a:cubicBezTo>
                      <a:lnTo>
                        <a:pt x="354379" y="472505"/>
                      </a:lnTo>
                      <a:lnTo>
                        <a:pt x="354379" y="2126273"/>
                      </a:lnTo>
                      <a:lnTo>
                        <a:pt x="590631" y="2126273"/>
                      </a:lnTo>
                      <a:lnTo>
                        <a:pt x="590631" y="1063137"/>
                      </a:lnTo>
                      <a:lnTo>
                        <a:pt x="708758" y="1063137"/>
                      </a:lnTo>
                      <a:lnTo>
                        <a:pt x="708758" y="2126273"/>
                      </a:lnTo>
                      <a:lnTo>
                        <a:pt x="945010" y="2126273"/>
                      </a:lnTo>
                      <a:lnTo>
                        <a:pt x="945010" y="466599"/>
                      </a:lnTo>
                      <a:lnTo>
                        <a:pt x="1069043" y="980448"/>
                      </a:lnTo>
                      <a:cubicBezTo>
                        <a:pt x="1080856" y="1027699"/>
                        <a:pt x="1128106" y="1069043"/>
                        <a:pt x="1181263" y="1069043"/>
                      </a:cubicBezTo>
                      <a:cubicBezTo>
                        <a:pt x="1246232" y="1069043"/>
                        <a:pt x="1299389" y="1015886"/>
                        <a:pt x="1299389" y="950917"/>
                      </a:cubicBezTo>
                      <a:cubicBezTo>
                        <a:pt x="1299389" y="939104"/>
                        <a:pt x="1293483" y="927291"/>
                        <a:pt x="1293483" y="921385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8" name="Ovaal 97">
                <a:extLst>
                  <a:ext uri="{FF2B5EF4-FFF2-40B4-BE49-F238E27FC236}">
                    <a16:creationId xmlns:a16="http://schemas.microsoft.com/office/drawing/2014/main" id="{0B05D2F6-B35F-4AF2-BA5F-D16BBAA83895}"/>
                  </a:ext>
                </a:extLst>
              </p:cNvPr>
              <p:cNvSpPr/>
              <p:nvPr/>
            </p:nvSpPr>
            <p:spPr>
              <a:xfrm>
                <a:off x="7718328" y="3472859"/>
                <a:ext cx="964444" cy="96444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>
                <a:glow rad="254000">
                  <a:schemeClr val="bg1">
                    <a:alpha val="3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9C9C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STIP</a:t>
                </a:r>
              </a:p>
            </p:txBody>
          </p:sp>
        </p:grpSp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0C5E5E13-7F51-409E-A2BA-C20875F151C6}"/>
                </a:ext>
              </a:extLst>
            </p:cNvPr>
            <p:cNvGrpSpPr/>
            <p:nvPr/>
          </p:nvGrpSpPr>
          <p:grpSpPr>
            <a:xfrm>
              <a:off x="9526736" y="3472859"/>
              <a:ext cx="1556728" cy="4315388"/>
              <a:chOff x="9526736" y="3472859"/>
              <a:chExt cx="1556728" cy="4315388"/>
            </a:xfrm>
          </p:grpSpPr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2DA79311-0014-41DC-B655-B5D7AC44EF3B}"/>
                  </a:ext>
                </a:extLst>
              </p:cNvPr>
              <p:cNvGrpSpPr/>
              <p:nvPr/>
            </p:nvGrpSpPr>
            <p:grpSpPr>
              <a:xfrm>
                <a:off x="9526736" y="4604031"/>
                <a:ext cx="1556728" cy="3184216"/>
                <a:chOff x="695040" y="4968298"/>
                <a:chExt cx="1299389" cy="2657841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66" name="Vrije vorm: vorm 65">
                  <a:extLst>
                    <a:ext uri="{FF2B5EF4-FFF2-40B4-BE49-F238E27FC236}">
                      <a16:creationId xmlns:a16="http://schemas.microsoft.com/office/drawing/2014/main" id="{09CC27DA-B2BB-4E38-ACB9-5B19E5AE92B3}"/>
                    </a:ext>
                  </a:extLst>
                </p:cNvPr>
                <p:cNvSpPr/>
                <p:nvPr/>
              </p:nvSpPr>
              <p:spPr>
                <a:xfrm>
                  <a:off x="1108482" y="4968298"/>
                  <a:ext cx="472505" cy="472505"/>
                </a:xfrm>
                <a:custGeom>
                  <a:avLst/>
                  <a:gdLst>
                    <a:gd name="connsiteX0" fmla="*/ 472505 w 472505"/>
                    <a:gd name="connsiteY0" fmla="*/ 236253 h 472505"/>
                    <a:gd name="connsiteX1" fmla="*/ 236253 w 472505"/>
                    <a:gd name="connsiteY1" fmla="*/ 472505 h 472505"/>
                    <a:gd name="connsiteX2" fmla="*/ 0 w 472505"/>
                    <a:gd name="connsiteY2" fmla="*/ 236253 h 472505"/>
                    <a:gd name="connsiteX3" fmla="*/ 236253 w 472505"/>
                    <a:gd name="connsiteY3" fmla="*/ 0 h 472505"/>
                    <a:gd name="connsiteX4" fmla="*/ 472505 w 472505"/>
                    <a:gd name="connsiteY4" fmla="*/ 236253 h 47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505" h="472505">
                      <a:moveTo>
                        <a:pt x="472505" y="236253"/>
                      </a:moveTo>
                      <a:cubicBezTo>
                        <a:pt x="472505" y="366731"/>
                        <a:pt x="366731" y="472505"/>
                        <a:pt x="236253" y="472505"/>
                      </a:cubicBezTo>
                      <a:cubicBezTo>
                        <a:pt x="105774" y="472505"/>
                        <a:pt x="0" y="366731"/>
                        <a:pt x="0" y="236253"/>
                      </a:cubicBezTo>
                      <a:cubicBezTo>
                        <a:pt x="0" y="105774"/>
                        <a:pt x="105774" y="0"/>
                        <a:pt x="236253" y="0"/>
                      </a:cubicBezTo>
                      <a:cubicBezTo>
                        <a:pt x="366731" y="0"/>
                        <a:pt x="472505" y="105774"/>
                        <a:pt x="472505" y="236253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Vrije vorm: vorm 66">
                  <a:extLst>
                    <a:ext uri="{FF2B5EF4-FFF2-40B4-BE49-F238E27FC236}">
                      <a16:creationId xmlns:a16="http://schemas.microsoft.com/office/drawing/2014/main" id="{8837F3DA-F359-4A26-8F6B-4055D2032FC2}"/>
                    </a:ext>
                  </a:extLst>
                </p:cNvPr>
                <p:cNvSpPr/>
                <p:nvPr/>
              </p:nvSpPr>
              <p:spPr>
                <a:xfrm>
                  <a:off x="695040" y="5499866"/>
                  <a:ext cx="1299389" cy="2126273"/>
                </a:xfrm>
                <a:custGeom>
                  <a:avLst/>
                  <a:gdLst>
                    <a:gd name="connsiteX0" fmla="*/ 1293483 w 1299389"/>
                    <a:gd name="connsiteY0" fmla="*/ 921385 h 2126273"/>
                    <a:gd name="connsiteX1" fmla="*/ 1128106 w 1299389"/>
                    <a:gd name="connsiteY1" fmla="*/ 218534 h 2126273"/>
                    <a:gd name="connsiteX2" fmla="*/ 1092668 w 1299389"/>
                    <a:gd name="connsiteY2" fmla="*/ 153564 h 2126273"/>
                    <a:gd name="connsiteX3" fmla="*/ 844603 w 1299389"/>
                    <a:gd name="connsiteY3" fmla="*/ 23625 h 2126273"/>
                    <a:gd name="connsiteX4" fmla="*/ 649695 w 1299389"/>
                    <a:gd name="connsiteY4" fmla="*/ 0 h 2126273"/>
                    <a:gd name="connsiteX5" fmla="*/ 454786 w 1299389"/>
                    <a:gd name="connsiteY5" fmla="*/ 29532 h 2126273"/>
                    <a:gd name="connsiteX6" fmla="*/ 206721 w 1299389"/>
                    <a:gd name="connsiteY6" fmla="*/ 159470 h 2126273"/>
                    <a:gd name="connsiteX7" fmla="*/ 171283 w 1299389"/>
                    <a:gd name="connsiteY7" fmla="*/ 224440 h 2126273"/>
                    <a:gd name="connsiteX8" fmla="*/ 5906 w 1299389"/>
                    <a:gd name="connsiteY8" fmla="*/ 927291 h 2126273"/>
                    <a:gd name="connsiteX9" fmla="*/ 0 w 1299389"/>
                    <a:gd name="connsiteY9" fmla="*/ 956823 h 2126273"/>
                    <a:gd name="connsiteX10" fmla="*/ 118126 w 1299389"/>
                    <a:gd name="connsiteY10" fmla="*/ 1074949 h 2126273"/>
                    <a:gd name="connsiteX11" fmla="*/ 230346 w 1299389"/>
                    <a:gd name="connsiteY11" fmla="*/ 986355 h 2126273"/>
                    <a:gd name="connsiteX12" fmla="*/ 354379 w 1299389"/>
                    <a:gd name="connsiteY12" fmla="*/ 472505 h 2126273"/>
                    <a:gd name="connsiteX13" fmla="*/ 354379 w 1299389"/>
                    <a:gd name="connsiteY13" fmla="*/ 2126273 h 2126273"/>
                    <a:gd name="connsiteX14" fmla="*/ 590631 w 1299389"/>
                    <a:gd name="connsiteY14" fmla="*/ 2126273 h 2126273"/>
                    <a:gd name="connsiteX15" fmla="*/ 590631 w 1299389"/>
                    <a:gd name="connsiteY15" fmla="*/ 1063137 h 2126273"/>
                    <a:gd name="connsiteX16" fmla="*/ 708758 w 1299389"/>
                    <a:gd name="connsiteY16" fmla="*/ 1063137 h 2126273"/>
                    <a:gd name="connsiteX17" fmla="*/ 708758 w 1299389"/>
                    <a:gd name="connsiteY17" fmla="*/ 2126273 h 2126273"/>
                    <a:gd name="connsiteX18" fmla="*/ 945010 w 1299389"/>
                    <a:gd name="connsiteY18" fmla="*/ 2126273 h 2126273"/>
                    <a:gd name="connsiteX19" fmla="*/ 945010 w 1299389"/>
                    <a:gd name="connsiteY19" fmla="*/ 466599 h 2126273"/>
                    <a:gd name="connsiteX20" fmla="*/ 1069043 w 1299389"/>
                    <a:gd name="connsiteY20" fmla="*/ 980448 h 2126273"/>
                    <a:gd name="connsiteX21" fmla="*/ 1181263 w 1299389"/>
                    <a:gd name="connsiteY21" fmla="*/ 1069043 h 2126273"/>
                    <a:gd name="connsiteX22" fmla="*/ 1299389 w 1299389"/>
                    <a:gd name="connsiteY22" fmla="*/ 950917 h 2126273"/>
                    <a:gd name="connsiteX23" fmla="*/ 1293483 w 1299389"/>
                    <a:gd name="connsiteY23" fmla="*/ 921385 h 2126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99389" h="2126273">
                      <a:moveTo>
                        <a:pt x="1293483" y="921385"/>
                      </a:moveTo>
                      <a:lnTo>
                        <a:pt x="1128106" y="218534"/>
                      </a:lnTo>
                      <a:cubicBezTo>
                        <a:pt x="1122200" y="194908"/>
                        <a:pt x="1110387" y="171283"/>
                        <a:pt x="1092668" y="153564"/>
                      </a:cubicBezTo>
                      <a:cubicBezTo>
                        <a:pt x="1021792" y="94501"/>
                        <a:pt x="939104" y="53157"/>
                        <a:pt x="844603" y="23625"/>
                      </a:cubicBezTo>
                      <a:cubicBezTo>
                        <a:pt x="779634" y="11813"/>
                        <a:pt x="714664" y="0"/>
                        <a:pt x="649695" y="0"/>
                      </a:cubicBezTo>
                      <a:cubicBezTo>
                        <a:pt x="584725" y="0"/>
                        <a:pt x="519756" y="11813"/>
                        <a:pt x="454786" y="29532"/>
                      </a:cubicBezTo>
                      <a:cubicBezTo>
                        <a:pt x="360285" y="53157"/>
                        <a:pt x="277597" y="100407"/>
                        <a:pt x="206721" y="159470"/>
                      </a:cubicBezTo>
                      <a:cubicBezTo>
                        <a:pt x="189002" y="177189"/>
                        <a:pt x="177189" y="200815"/>
                        <a:pt x="171283" y="224440"/>
                      </a:cubicBezTo>
                      <a:lnTo>
                        <a:pt x="5906" y="927291"/>
                      </a:lnTo>
                      <a:cubicBezTo>
                        <a:pt x="5906" y="933198"/>
                        <a:pt x="0" y="945010"/>
                        <a:pt x="0" y="956823"/>
                      </a:cubicBezTo>
                      <a:cubicBezTo>
                        <a:pt x="0" y="1021792"/>
                        <a:pt x="53157" y="1074949"/>
                        <a:pt x="118126" y="1074949"/>
                      </a:cubicBezTo>
                      <a:cubicBezTo>
                        <a:pt x="171283" y="1074949"/>
                        <a:pt x="218534" y="1033605"/>
                        <a:pt x="230346" y="986355"/>
                      </a:cubicBezTo>
                      <a:lnTo>
                        <a:pt x="354379" y="472505"/>
                      </a:lnTo>
                      <a:lnTo>
                        <a:pt x="354379" y="2126273"/>
                      </a:lnTo>
                      <a:lnTo>
                        <a:pt x="590631" y="2126273"/>
                      </a:lnTo>
                      <a:lnTo>
                        <a:pt x="590631" y="1063137"/>
                      </a:lnTo>
                      <a:lnTo>
                        <a:pt x="708758" y="1063137"/>
                      </a:lnTo>
                      <a:lnTo>
                        <a:pt x="708758" y="2126273"/>
                      </a:lnTo>
                      <a:lnTo>
                        <a:pt x="945010" y="2126273"/>
                      </a:lnTo>
                      <a:lnTo>
                        <a:pt x="945010" y="466599"/>
                      </a:lnTo>
                      <a:lnTo>
                        <a:pt x="1069043" y="980448"/>
                      </a:lnTo>
                      <a:cubicBezTo>
                        <a:pt x="1080856" y="1027699"/>
                        <a:pt x="1128106" y="1069043"/>
                        <a:pt x="1181263" y="1069043"/>
                      </a:cubicBezTo>
                      <a:cubicBezTo>
                        <a:pt x="1246232" y="1069043"/>
                        <a:pt x="1299389" y="1015886"/>
                        <a:pt x="1299389" y="950917"/>
                      </a:cubicBezTo>
                      <a:cubicBezTo>
                        <a:pt x="1299389" y="939104"/>
                        <a:pt x="1293483" y="927291"/>
                        <a:pt x="1293483" y="921385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9" name="Ovaal 98">
                <a:extLst>
                  <a:ext uri="{FF2B5EF4-FFF2-40B4-BE49-F238E27FC236}">
                    <a16:creationId xmlns:a16="http://schemas.microsoft.com/office/drawing/2014/main" id="{9649CB22-FB89-4F62-B176-9A4223000A64}"/>
                  </a:ext>
                </a:extLst>
              </p:cNvPr>
              <p:cNvSpPr/>
              <p:nvPr/>
            </p:nvSpPr>
            <p:spPr>
              <a:xfrm>
                <a:off x="9822878" y="3472859"/>
                <a:ext cx="964444" cy="96444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>
                <a:glow rad="254000">
                  <a:schemeClr val="bg1">
                    <a:alpha val="3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9C9C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STIP</a:t>
                </a:r>
              </a:p>
            </p:txBody>
          </p:sp>
        </p:grpSp>
      </p:grp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951F8875-02D0-4F0A-AE2A-6B12FA905A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7030" y="652464"/>
            <a:ext cx="68400" cy="201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1177288F-7EBC-4EAB-B386-D463E57B67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C2633669-28BA-482C-BAAA-F997793CBEBE}"/>
              </a:ext>
            </a:extLst>
          </p:cNvPr>
          <p:cNvGrpSpPr/>
          <p:nvPr/>
        </p:nvGrpSpPr>
        <p:grpSpPr>
          <a:xfrm>
            <a:off x="255837" y="652464"/>
            <a:ext cx="11680326" cy="6858000"/>
            <a:chOff x="2152422" y="889684"/>
            <a:chExt cx="8839156" cy="5189831"/>
          </a:xfrm>
        </p:grpSpPr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10521D30-4D17-4001-A207-0E4AF0E6B011}"/>
                </a:ext>
              </a:extLst>
            </p:cNvPr>
            <p:cNvGrpSpPr/>
            <p:nvPr/>
          </p:nvGrpSpPr>
          <p:grpSpPr>
            <a:xfrm>
              <a:off x="2152422" y="889684"/>
              <a:ext cx="8839156" cy="5189831"/>
              <a:chOff x="2152422" y="889684"/>
              <a:chExt cx="8839156" cy="5189831"/>
            </a:xfrm>
          </p:grpSpPr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4952ADF3-3E18-489C-9163-17659FE9CAD7}"/>
                  </a:ext>
                </a:extLst>
              </p:cNvPr>
              <p:cNvSpPr/>
              <p:nvPr userDrawn="1"/>
            </p:nvSpPr>
            <p:spPr>
              <a:xfrm>
                <a:off x="3149996" y="1227221"/>
                <a:ext cx="6894095" cy="42509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pic>
            <p:nvPicPr>
              <p:cNvPr id="113" name="Picture 44">
                <a:extLst>
                  <a:ext uri="{FF2B5EF4-FFF2-40B4-BE49-F238E27FC236}">
                    <a16:creationId xmlns:a16="http://schemas.microsoft.com/office/drawing/2014/main" id="{DECFD882-14A0-47CC-9CF0-F23A70AD68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2422" y="889684"/>
                <a:ext cx="8839156" cy="5189831"/>
              </a:xfrm>
              <a:prstGeom prst="rect">
                <a:avLst/>
              </a:prstGeom>
            </p:spPr>
          </p:pic>
        </p:grpSp>
        <p:pic>
          <p:nvPicPr>
            <p:cNvPr id="115" name="Afbeelding 114">
              <a:extLst>
                <a:ext uri="{FF2B5EF4-FFF2-40B4-BE49-F238E27FC236}">
                  <a16:creationId xmlns:a16="http://schemas.microsoft.com/office/drawing/2014/main" id="{0324CB5A-5357-4E24-B678-5AC4BE2B4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7551" y="1252538"/>
              <a:ext cx="6639119" cy="4163929"/>
            </a:xfrm>
            <a:prstGeom prst="rect">
              <a:avLst/>
            </a:prstGeom>
          </p:spPr>
        </p:pic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9ECC4523-2234-40B6-9B19-297E5F134C29}"/>
              </a:ext>
            </a:extLst>
          </p:cNvPr>
          <p:cNvGrpSpPr/>
          <p:nvPr/>
        </p:nvGrpSpPr>
        <p:grpSpPr>
          <a:xfrm>
            <a:off x="1716189" y="1967682"/>
            <a:ext cx="8781046" cy="4666610"/>
            <a:chOff x="-10976" y="142205"/>
            <a:chExt cx="12177427" cy="5803082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437621AE-2B6A-410E-9807-3C07DB02A6F6}"/>
                </a:ext>
              </a:extLst>
            </p:cNvPr>
            <p:cNvSpPr/>
            <p:nvPr/>
          </p:nvSpPr>
          <p:spPr>
            <a:xfrm>
              <a:off x="25549" y="142205"/>
              <a:ext cx="12140902" cy="5803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pic>
          <p:nvPicPr>
            <p:cNvPr id="43" name="Afbeelding 42">
              <a:extLst>
                <a:ext uri="{FF2B5EF4-FFF2-40B4-BE49-F238E27FC236}">
                  <a16:creationId xmlns:a16="http://schemas.microsoft.com/office/drawing/2014/main" id="{BE82138C-D8F5-428E-9E73-A054D2D68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9331" b="33787"/>
            <a:stretch/>
          </p:blipFill>
          <p:spPr>
            <a:xfrm>
              <a:off x="-10976" y="2206345"/>
              <a:ext cx="12147719" cy="2429236"/>
            </a:xfrm>
            <a:prstGeom prst="rect">
              <a:avLst/>
            </a:prstGeom>
          </p:spPr>
        </p:pic>
      </p:grpSp>
      <p:pic>
        <p:nvPicPr>
          <p:cNvPr id="44" name="Picture 43" descr="A picture containing icon&#10;&#10;Description automatically generated">
            <a:extLst>
              <a:ext uri="{FF2B5EF4-FFF2-40B4-BE49-F238E27FC236}">
                <a16:creationId xmlns:a16="http://schemas.microsoft.com/office/drawing/2014/main" id="{5BE20F42-2529-476C-93E6-2AAE9115F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512" y="95419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07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23A63D40-F573-4C72-9A21-9644AC773F5E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951F8875-02D0-4F0A-AE2A-6B12FA905A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1177288F-7EBC-4EAB-B386-D463E57B67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EA28AB7E-9A6C-4E8A-9EC0-CDE30D0E42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223B35AE-14AE-47BD-AA3E-9CDB49E88BE3}"/>
              </a:ext>
            </a:extLst>
          </p:cNvPr>
          <p:cNvGrpSpPr/>
          <p:nvPr/>
        </p:nvGrpSpPr>
        <p:grpSpPr>
          <a:xfrm>
            <a:off x="5552710" y="571171"/>
            <a:ext cx="524808" cy="1073470"/>
            <a:chOff x="5552710" y="571171"/>
            <a:chExt cx="524808" cy="1073470"/>
          </a:xfrm>
        </p:grpSpPr>
        <p:sp>
          <p:nvSpPr>
            <p:cNvPr id="48" name="Vrije vorm: vorm 47">
              <a:extLst>
                <a:ext uri="{FF2B5EF4-FFF2-40B4-BE49-F238E27FC236}">
                  <a16:creationId xmlns:a16="http://schemas.microsoft.com/office/drawing/2014/main" id="{5D5F8399-0117-49D7-96F4-F5ED5B389630}"/>
                </a:ext>
              </a:extLst>
            </p:cNvPr>
            <p:cNvSpPr/>
            <p:nvPr/>
          </p:nvSpPr>
          <p:spPr>
            <a:xfrm>
              <a:off x="5719694" y="571171"/>
              <a:ext cx="190839" cy="190839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49" name="Vrije vorm: vorm 48">
              <a:extLst>
                <a:ext uri="{FF2B5EF4-FFF2-40B4-BE49-F238E27FC236}">
                  <a16:creationId xmlns:a16="http://schemas.microsoft.com/office/drawing/2014/main" id="{1B54F0BE-E501-4B74-95AA-BF4901F0D72C}"/>
                </a:ext>
              </a:extLst>
            </p:cNvPr>
            <p:cNvSpPr/>
            <p:nvPr/>
          </p:nvSpPr>
          <p:spPr>
            <a:xfrm>
              <a:off x="5552710" y="785865"/>
              <a:ext cx="524808" cy="858776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78CEADFD-5EC3-46FB-AAC5-97F4412838D8}"/>
              </a:ext>
            </a:extLst>
          </p:cNvPr>
          <p:cNvGrpSpPr/>
          <p:nvPr/>
        </p:nvGrpSpPr>
        <p:grpSpPr>
          <a:xfrm>
            <a:off x="6135895" y="571171"/>
            <a:ext cx="524808" cy="1073470"/>
            <a:chOff x="6135895" y="571171"/>
            <a:chExt cx="524808" cy="1073470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FC8B92F2-4FD1-4DCB-A726-3796226BB05E}"/>
                </a:ext>
              </a:extLst>
            </p:cNvPr>
            <p:cNvSpPr/>
            <p:nvPr/>
          </p:nvSpPr>
          <p:spPr>
            <a:xfrm>
              <a:off x="6302880" y="571171"/>
              <a:ext cx="190839" cy="190839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CC4ACA7D-4276-49F2-B77F-5805E2CD23CC}"/>
                </a:ext>
              </a:extLst>
            </p:cNvPr>
            <p:cNvSpPr/>
            <p:nvPr/>
          </p:nvSpPr>
          <p:spPr>
            <a:xfrm>
              <a:off x="6135895" y="785865"/>
              <a:ext cx="524808" cy="858776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73" name="Groep 72">
            <a:extLst>
              <a:ext uri="{FF2B5EF4-FFF2-40B4-BE49-F238E27FC236}">
                <a16:creationId xmlns:a16="http://schemas.microsoft.com/office/drawing/2014/main" id="{A2518CE9-220A-485D-95F5-60E8E4EA98DA}"/>
              </a:ext>
            </a:extLst>
          </p:cNvPr>
          <p:cNvGrpSpPr/>
          <p:nvPr/>
        </p:nvGrpSpPr>
        <p:grpSpPr>
          <a:xfrm rot="20533407">
            <a:off x="4970003" y="721076"/>
            <a:ext cx="524808" cy="1073469"/>
            <a:chOff x="1108536" y="3673784"/>
            <a:chExt cx="1556728" cy="3184216"/>
          </a:xfrm>
        </p:grpSpPr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9CDE963E-C2EF-4B94-9F43-FE2F4BA74769}"/>
                </a:ext>
              </a:extLst>
            </p:cNvPr>
            <p:cNvSpPr/>
            <p:nvPr/>
          </p:nvSpPr>
          <p:spPr>
            <a:xfrm>
              <a:off x="1603859" y="3673784"/>
              <a:ext cx="566083" cy="566083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348C9876-C3CC-4FD3-B338-215D21C98DF6}"/>
                </a:ext>
              </a:extLst>
            </p:cNvPr>
            <p:cNvSpPr/>
            <p:nvPr/>
          </p:nvSpPr>
          <p:spPr>
            <a:xfrm>
              <a:off x="1108536" y="4310627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76" name="Groep 75">
            <a:extLst>
              <a:ext uri="{FF2B5EF4-FFF2-40B4-BE49-F238E27FC236}">
                <a16:creationId xmlns:a16="http://schemas.microsoft.com/office/drawing/2014/main" id="{FC8B2118-A031-438D-AF55-C1EFF9323246}"/>
              </a:ext>
            </a:extLst>
          </p:cNvPr>
          <p:cNvGrpSpPr/>
          <p:nvPr/>
        </p:nvGrpSpPr>
        <p:grpSpPr>
          <a:xfrm rot="19679474">
            <a:off x="4390419" y="1016452"/>
            <a:ext cx="524808" cy="1073469"/>
            <a:chOff x="1108536" y="3673784"/>
            <a:chExt cx="1556728" cy="3184216"/>
          </a:xfrm>
        </p:grpSpPr>
        <p:sp>
          <p:nvSpPr>
            <p:cNvPr id="77" name="Vrije vorm: vorm 76">
              <a:extLst>
                <a:ext uri="{FF2B5EF4-FFF2-40B4-BE49-F238E27FC236}">
                  <a16:creationId xmlns:a16="http://schemas.microsoft.com/office/drawing/2014/main" id="{7FADD7F7-5BB8-490F-B8B6-AA79BCD76767}"/>
                </a:ext>
              </a:extLst>
            </p:cNvPr>
            <p:cNvSpPr/>
            <p:nvPr/>
          </p:nvSpPr>
          <p:spPr>
            <a:xfrm>
              <a:off x="1603859" y="3673784"/>
              <a:ext cx="566083" cy="566083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78" name="Vrije vorm: vorm 77">
              <a:extLst>
                <a:ext uri="{FF2B5EF4-FFF2-40B4-BE49-F238E27FC236}">
                  <a16:creationId xmlns:a16="http://schemas.microsoft.com/office/drawing/2014/main" id="{311B8E0C-3354-4F9A-B653-00A69010D6A1}"/>
                </a:ext>
              </a:extLst>
            </p:cNvPr>
            <p:cNvSpPr/>
            <p:nvPr/>
          </p:nvSpPr>
          <p:spPr>
            <a:xfrm>
              <a:off x="1108536" y="4310627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79" name="Groep 78">
            <a:extLst>
              <a:ext uri="{FF2B5EF4-FFF2-40B4-BE49-F238E27FC236}">
                <a16:creationId xmlns:a16="http://schemas.microsoft.com/office/drawing/2014/main" id="{17C1D7A6-2EA1-4CBD-AEA8-AEE17EBC981C}"/>
              </a:ext>
            </a:extLst>
          </p:cNvPr>
          <p:cNvGrpSpPr/>
          <p:nvPr/>
        </p:nvGrpSpPr>
        <p:grpSpPr>
          <a:xfrm rot="18722599">
            <a:off x="3907885" y="1481073"/>
            <a:ext cx="524808" cy="1073470"/>
            <a:chOff x="1108536" y="3673784"/>
            <a:chExt cx="1556728" cy="3184216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B242B554-035B-4DBE-A63F-0F3CD2F00B44}"/>
                </a:ext>
              </a:extLst>
            </p:cNvPr>
            <p:cNvSpPr/>
            <p:nvPr/>
          </p:nvSpPr>
          <p:spPr>
            <a:xfrm>
              <a:off x="1603859" y="3673784"/>
              <a:ext cx="566083" cy="566083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84CC2031-BE03-4B8E-90A5-8E4AAB13F295}"/>
                </a:ext>
              </a:extLst>
            </p:cNvPr>
            <p:cNvSpPr/>
            <p:nvPr/>
          </p:nvSpPr>
          <p:spPr>
            <a:xfrm>
              <a:off x="1108536" y="4310627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82" name="Groep 81">
            <a:extLst>
              <a:ext uri="{FF2B5EF4-FFF2-40B4-BE49-F238E27FC236}">
                <a16:creationId xmlns:a16="http://schemas.microsoft.com/office/drawing/2014/main" id="{61BB9113-3BAA-467F-9397-007A1C2A2426}"/>
              </a:ext>
            </a:extLst>
          </p:cNvPr>
          <p:cNvGrpSpPr/>
          <p:nvPr/>
        </p:nvGrpSpPr>
        <p:grpSpPr>
          <a:xfrm rot="17709818">
            <a:off x="3547674" y="2042198"/>
            <a:ext cx="524808" cy="1073470"/>
            <a:chOff x="1108536" y="3673784"/>
            <a:chExt cx="1556728" cy="3184216"/>
          </a:xfrm>
        </p:grpSpPr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39CC361D-7F14-4B3D-9288-3DB0E648DAAF}"/>
                </a:ext>
              </a:extLst>
            </p:cNvPr>
            <p:cNvSpPr/>
            <p:nvPr/>
          </p:nvSpPr>
          <p:spPr>
            <a:xfrm>
              <a:off x="1603859" y="3673784"/>
              <a:ext cx="566083" cy="566083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85378672-7608-48DE-9D2C-E45D146AF692}"/>
                </a:ext>
              </a:extLst>
            </p:cNvPr>
            <p:cNvSpPr/>
            <p:nvPr/>
          </p:nvSpPr>
          <p:spPr>
            <a:xfrm>
              <a:off x="1108536" y="4310627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85" name="Groep 84">
            <a:extLst>
              <a:ext uri="{FF2B5EF4-FFF2-40B4-BE49-F238E27FC236}">
                <a16:creationId xmlns:a16="http://schemas.microsoft.com/office/drawing/2014/main" id="{483A2300-89DE-4B9F-AEFA-677C36AA99AA}"/>
              </a:ext>
            </a:extLst>
          </p:cNvPr>
          <p:cNvGrpSpPr/>
          <p:nvPr/>
        </p:nvGrpSpPr>
        <p:grpSpPr>
          <a:xfrm rot="16663584">
            <a:off x="3368301" y="2654687"/>
            <a:ext cx="524808" cy="1073470"/>
            <a:chOff x="1108536" y="3673784"/>
            <a:chExt cx="1556728" cy="3184216"/>
          </a:xfrm>
        </p:grpSpPr>
        <p:sp>
          <p:nvSpPr>
            <p:cNvPr id="86" name="Vrije vorm: vorm 85">
              <a:extLst>
                <a:ext uri="{FF2B5EF4-FFF2-40B4-BE49-F238E27FC236}">
                  <a16:creationId xmlns:a16="http://schemas.microsoft.com/office/drawing/2014/main" id="{F4AAB50C-B9E6-4AC3-900D-2130D887BBF9}"/>
                </a:ext>
              </a:extLst>
            </p:cNvPr>
            <p:cNvSpPr/>
            <p:nvPr/>
          </p:nvSpPr>
          <p:spPr>
            <a:xfrm>
              <a:off x="1603859" y="3673784"/>
              <a:ext cx="566083" cy="566083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87" name="Vrije vorm: vorm 86">
              <a:extLst>
                <a:ext uri="{FF2B5EF4-FFF2-40B4-BE49-F238E27FC236}">
                  <a16:creationId xmlns:a16="http://schemas.microsoft.com/office/drawing/2014/main" id="{6C949748-D13E-4581-A386-8A6953E6C192}"/>
                </a:ext>
              </a:extLst>
            </p:cNvPr>
            <p:cNvSpPr/>
            <p:nvPr/>
          </p:nvSpPr>
          <p:spPr>
            <a:xfrm>
              <a:off x="1108536" y="4310627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88" name="Groep 87">
            <a:extLst>
              <a:ext uri="{FF2B5EF4-FFF2-40B4-BE49-F238E27FC236}">
                <a16:creationId xmlns:a16="http://schemas.microsoft.com/office/drawing/2014/main" id="{E3A373E3-A350-4343-BE3B-342E58590ADC}"/>
              </a:ext>
            </a:extLst>
          </p:cNvPr>
          <p:cNvGrpSpPr/>
          <p:nvPr/>
        </p:nvGrpSpPr>
        <p:grpSpPr>
          <a:xfrm rot="16200000">
            <a:off x="3368301" y="3287989"/>
            <a:ext cx="524808" cy="1073470"/>
            <a:chOff x="1108536" y="3673784"/>
            <a:chExt cx="1556728" cy="3184216"/>
          </a:xfrm>
        </p:grpSpPr>
        <p:sp>
          <p:nvSpPr>
            <p:cNvPr id="89" name="Vrije vorm: vorm 88">
              <a:extLst>
                <a:ext uri="{FF2B5EF4-FFF2-40B4-BE49-F238E27FC236}">
                  <a16:creationId xmlns:a16="http://schemas.microsoft.com/office/drawing/2014/main" id="{ABFB7B8B-8287-4AE6-B249-5CC45A21A9FB}"/>
                </a:ext>
              </a:extLst>
            </p:cNvPr>
            <p:cNvSpPr/>
            <p:nvPr/>
          </p:nvSpPr>
          <p:spPr>
            <a:xfrm>
              <a:off x="1603859" y="3673784"/>
              <a:ext cx="566083" cy="566083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90" name="Vrije vorm: vorm 89">
              <a:extLst>
                <a:ext uri="{FF2B5EF4-FFF2-40B4-BE49-F238E27FC236}">
                  <a16:creationId xmlns:a16="http://schemas.microsoft.com/office/drawing/2014/main" id="{4135DDA0-C394-43A4-82DD-5C0FDA767B6D}"/>
                </a:ext>
              </a:extLst>
            </p:cNvPr>
            <p:cNvSpPr/>
            <p:nvPr/>
          </p:nvSpPr>
          <p:spPr>
            <a:xfrm>
              <a:off x="1108536" y="4310627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92" name="Groep 91">
            <a:extLst>
              <a:ext uri="{FF2B5EF4-FFF2-40B4-BE49-F238E27FC236}">
                <a16:creationId xmlns:a16="http://schemas.microsoft.com/office/drawing/2014/main" id="{C2A488B7-4556-42CE-B831-966F02AF00B2}"/>
              </a:ext>
            </a:extLst>
          </p:cNvPr>
          <p:cNvGrpSpPr/>
          <p:nvPr/>
        </p:nvGrpSpPr>
        <p:grpSpPr>
          <a:xfrm rot="1066593" flipH="1">
            <a:off x="6726831" y="721076"/>
            <a:ext cx="524808" cy="1073469"/>
            <a:chOff x="1108536" y="3673784"/>
            <a:chExt cx="1556728" cy="3184216"/>
          </a:xfrm>
        </p:grpSpPr>
        <p:sp>
          <p:nvSpPr>
            <p:cNvPr id="117" name="Vrije vorm: vorm 116">
              <a:extLst>
                <a:ext uri="{FF2B5EF4-FFF2-40B4-BE49-F238E27FC236}">
                  <a16:creationId xmlns:a16="http://schemas.microsoft.com/office/drawing/2014/main" id="{35822E93-AFA6-4419-AE50-34FC9EFE8663}"/>
                </a:ext>
              </a:extLst>
            </p:cNvPr>
            <p:cNvSpPr/>
            <p:nvPr/>
          </p:nvSpPr>
          <p:spPr>
            <a:xfrm>
              <a:off x="1603859" y="3673784"/>
              <a:ext cx="566083" cy="566083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18" name="Vrije vorm: vorm 117">
              <a:extLst>
                <a:ext uri="{FF2B5EF4-FFF2-40B4-BE49-F238E27FC236}">
                  <a16:creationId xmlns:a16="http://schemas.microsoft.com/office/drawing/2014/main" id="{53214EF4-5F04-4480-A4CD-9F2AE558E64B}"/>
                </a:ext>
              </a:extLst>
            </p:cNvPr>
            <p:cNvSpPr/>
            <p:nvPr/>
          </p:nvSpPr>
          <p:spPr>
            <a:xfrm>
              <a:off x="1108536" y="4310627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93" name="Groep 92">
            <a:extLst>
              <a:ext uri="{FF2B5EF4-FFF2-40B4-BE49-F238E27FC236}">
                <a16:creationId xmlns:a16="http://schemas.microsoft.com/office/drawing/2014/main" id="{3965E1D5-EE14-4E7C-A272-F4F2F064B240}"/>
              </a:ext>
            </a:extLst>
          </p:cNvPr>
          <p:cNvGrpSpPr/>
          <p:nvPr/>
        </p:nvGrpSpPr>
        <p:grpSpPr>
          <a:xfrm rot="1920526" flipH="1">
            <a:off x="7306415" y="1016452"/>
            <a:ext cx="524808" cy="1073469"/>
            <a:chOff x="1108536" y="3673784"/>
            <a:chExt cx="1556728" cy="3184216"/>
          </a:xfrm>
        </p:grpSpPr>
        <p:sp>
          <p:nvSpPr>
            <p:cNvPr id="115" name="Vrije vorm: vorm 114">
              <a:extLst>
                <a:ext uri="{FF2B5EF4-FFF2-40B4-BE49-F238E27FC236}">
                  <a16:creationId xmlns:a16="http://schemas.microsoft.com/office/drawing/2014/main" id="{6DFD12C0-AA8F-4A4C-AB58-AE1341743C2F}"/>
                </a:ext>
              </a:extLst>
            </p:cNvPr>
            <p:cNvSpPr/>
            <p:nvPr/>
          </p:nvSpPr>
          <p:spPr>
            <a:xfrm>
              <a:off x="1603859" y="3673784"/>
              <a:ext cx="566083" cy="566083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16" name="Vrije vorm: vorm 115">
              <a:extLst>
                <a:ext uri="{FF2B5EF4-FFF2-40B4-BE49-F238E27FC236}">
                  <a16:creationId xmlns:a16="http://schemas.microsoft.com/office/drawing/2014/main" id="{76E6CA31-DC69-43D4-B4C9-92552FD0B36F}"/>
                </a:ext>
              </a:extLst>
            </p:cNvPr>
            <p:cNvSpPr/>
            <p:nvPr/>
          </p:nvSpPr>
          <p:spPr>
            <a:xfrm>
              <a:off x="1108536" y="4310627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94" name="Groep 93">
            <a:extLst>
              <a:ext uri="{FF2B5EF4-FFF2-40B4-BE49-F238E27FC236}">
                <a16:creationId xmlns:a16="http://schemas.microsoft.com/office/drawing/2014/main" id="{A3393BA6-33CD-4AA9-8A4B-989702E95938}"/>
              </a:ext>
            </a:extLst>
          </p:cNvPr>
          <p:cNvGrpSpPr/>
          <p:nvPr/>
        </p:nvGrpSpPr>
        <p:grpSpPr>
          <a:xfrm rot="2877401" flipH="1">
            <a:off x="7788949" y="1481073"/>
            <a:ext cx="524808" cy="1073470"/>
            <a:chOff x="1108536" y="3673784"/>
            <a:chExt cx="1556728" cy="3184216"/>
          </a:xfrm>
        </p:grpSpPr>
        <p:sp>
          <p:nvSpPr>
            <p:cNvPr id="113" name="Vrije vorm: vorm 112">
              <a:extLst>
                <a:ext uri="{FF2B5EF4-FFF2-40B4-BE49-F238E27FC236}">
                  <a16:creationId xmlns:a16="http://schemas.microsoft.com/office/drawing/2014/main" id="{31CABACD-FB7D-414F-A2B1-A32E5E362498}"/>
                </a:ext>
              </a:extLst>
            </p:cNvPr>
            <p:cNvSpPr/>
            <p:nvPr/>
          </p:nvSpPr>
          <p:spPr>
            <a:xfrm>
              <a:off x="1603859" y="3673784"/>
              <a:ext cx="566083" cy="566083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14" name="Vrije vorm: vorm 113">
              <a:extLst>
                <a:ext uri="{FF2B5EF4-FFF2-40B4-BE49-F238E27FC236}">
                  <a16:creationId xmlns:a16="http://schemas.microsoft.com/office/drawing/2014/main" id="{CA88571B-F115-4F58-8E26-06FD8D54C378}"/>
                </a:ext>
              </a:extLst>
            </p:cNvPr>
            <p:cNvSpPr/>
            <p:nvPr/>
          </p:nvSpPr>
          <p:spPr>
            <a:xfrm>
              <a:off x="1108536" y="4310627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96" name="Groep 95">
            <a:extLst>
              <a:ext uri="{FF2B5EF4-FFF2-40B4-BE49-F238E27FC236}">
                <a16:creationId xmlns:a16="http://schemas.microsoft.com/office/drawing/2014/main" id="{7F65A970-782E-4E3C-8083-EC229CA02EEF}"/>
              </a:ext>
            </a:extLst>
          </p:cNvPr>
          <p:cNvGrpSpPr/>
          <p:nvPr/>
        </p:nvGrpSpPr>
        <p:grpSpPr>
          <a:xfrm rot="3890182" flipH="1">
            <a:off x="8149161" y="2042198"/>
            <a:ext cx="524808" cy="1073470"/>
            <a:chOff x="1108536" y="3673784"/>
            <a:chExt cx="1556728" cy="3184216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EFC38CBA-1749-4187-934E-96D62A8C4FAD}"/>
                </a:ext>
              </a:extLst>
            </p:cNvPr>
            <p:cNvSpPr/>
            <p:nvPr/>
          </p:nvSpPr>
          <p:spPr>
            <a:xfrm>
              <a:off x="1603859" y="3673784"/>
              <a:ext cx="566083" cy="566083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12" name="Vrije vorm: vorm 111">
              <a:extLst>
                <a:ext uri="{FF2B5EF4-FFF2-40B4-BE49-F238E27FC236}">
                  <a16:creationId xmlns:a16="http://schemas.microsoft.com/office/drawing/2014/main" id="{B34EA794-883F-40BF-BB1A-EBA5C126CD86}"/>
                </a:ext>
              </a:extLst>
            </p:cNvPr>
            <p:cNvSpPr/>
            <p:nvPr/>
          </p:nvSpPr>
          <p:spPr>
            <a:xfrm>
              <a:off x="1108536" y="4310627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101" name="Groep 100">
            <a:extLst>
              <a:ext uri="{FF2B5EF4-FFF2-40B4-BE49-F238E27FC236}">
                <a16:creationId xmlns:a16="http://schemas.microsoft.com/office/drawing/2014/main" id="{0F72CF93-5E2E-4BAF-BB8E-71BE80122634}"/>
              </a:ext>
            </a:extLst>
          </p:cNvPr>
          <p:cNvGrpSpPr/>
          <p:nvPr/>
        </p:nvGrpSpPr>
        <p:grpSpPr>
          <a:xfrm rot="4936416" flipH="1">
            <a:off x="8328533" y="2654687"/>
            <a:ext cx="524808" cy="1073470"/>
            <a:chOff x="1108536" y="3673784"/>
            <a:chExt cx="1556728" cy="3184216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36A69E4E-6056-48E1-8462-A6F8F0B6788D}"/>
                </a:ext>
              </a:extLst>
            </p:cNvPr>
            <p:cNvSpPr/>
            <p:nvPr/>
          </p:nvSpPr>
          <p:spPr>
            <a:xfrm>
              <a:off x="1603859" y="3673784"/>
              <a:ext cx="566083" cy="566083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65E1DCCC-4D2F-45B9-99C9-C853D582C144}"/>
                </a:ext>
              </a:extLst>
            </p:cNvPr>
            <p:cNvSpPr/>
            <p:nvPr/>
          </p:nvSpPr>
          <p:spPr>
            <a:xfrm>
              <a:off x="1108536" y="4310627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103" name="Groep 102">
            <a:extLst>
              <a:ext uri="{FF2B5EF4-FFF2-40B4-BE49-F238E27FC236}">
                <a16:creationId xmlns:a16="http://schemas.microsoft.com/office/drawing/2014/main" id="{51E6932F-6E70-485A-8430-950C4E37E505}"/>
              </a:ext>
            </a:extLst>
          </p:cNvPr>
          <p:cNvGrpSpPr/>
          <p:nvPr/>
        </p:nvGrpSpPr>
        <p:grpSpPr>
          <a:xfrm rot="5400000" flipH="1">
            <a:off x="8328533" y="3287989"/>
            <a:ext cx="524808" cy="1073470"/>
            <a:chOff x="1108536" y="3673784"/>
            <a:chExt cx="1556728" cy="3184216"/>
          </a:xfrm>
        </p:grpSpPr>
        <p:sp>
          <p:nvSpPr>
            <p:cNvPr id="104" name="Vrije vorm: vorm 103">
              <a:extLst>
                <a:ext uri="{FF2B5EF4-FFF2-40B4-BE49-F238E27FC236}">
                  <a16:creationId xmlns:a16="http://schemas.microsoft.com/office/drawing/2014/main" id="{0EA580CB-F705-42B9-A66E-E2E9A32D846C}"/>
                </a:ext>
              </a:extLst>
            </p:cNvPr>
            <p:cNvSpPr/>
            <p:nvPr/>
          </p:nvSpPr>
          <p:spPr>
            <a:xfrm>
              <a:off x="1603859" y="3673784"/>
              <a:ext cx="566083" cy="566083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5" name="Vrije vorm: vorm 104">
              <a:extLst>
                <a:ext uri="{FF2B5EF4-FFF2-40B4-BE49-F238E27FC236}">
                  <a16:creationId xmlns:a16="http://schemas.microsoft.com/office/drawing/2014/main" id="{5A8CB5D8-704E-4699-8BF7-B4181AC63C9A}"/>
                </a:ext>
              </a:extLst>
            </p:cNvPr>
            <p:cNvSpPr/>
            <p:nvPr/>
          </p:nvSpPr>
          <p:spPr>
            <a:xfrm>
              <a:off x="1108536" y="4310627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28" name="Groep 27">
            <a:extLst>
              <a:ext uri="{FF2B5EF4-FFF2-40B4-BE49-F238E27FC236}">
                <a16:creationId xmlns:a16="http://schemas.microsoft.com/office/drawing/2014/main" id="{76B5DF2E-C6B5-4613-8A99-E564352C6F4A}"/>
              </a:ext>
            </a:extLst>
          </p:cNvPr>
          <p:cNvGrpSpPr/>
          <p:nvPr/>
        </p:nvGrpSpPr>
        <p:grpSpPr>
          <a:xfrm>
            <a:off x="6144124" y="5481796"/>
            <a:ext cx="524808" cy="1073469"/>
            <a:chOff x="6144124" y="5481796"/>
            <a:chExt cx="524808" cy="1073469"/>
          </a:xfrm>
        </p:grpSpPr>
        <p:sp>
          <p:nvSpPr>
            <p:cNvPr id="162" name="Vrije vorm: vorm 161">
              <a:extLst>
                <a:ext uri="{FF2B5EF4-FFF2-40B4-BE49-F238E27FC236}">
                  <a16:creationId xmlns:a16="http://schemas.microsoft.com/office/drawing/2014/main" id="{08AD2393-A578-47C4-9A5F-C5E3D8E86A36}"/>
                </a:ext>
              </a:extLst>
            </p:cNvPr>
            <p:cNvSpPr/>
            <p:nvPr/>
          </p:nvSpPr>
          <p:spPr>
            <a:xfrm rot="10800000">
              <a:off x="6311109" y="6364426"/>
              <a:ext cx="190839" cy="190839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63" name="Vrije vorm: vorm 162">
              <a:extLst>
                <a:ext uri="{FF2B5EF4-FFF2-40B4-BE49-F238E27FC236}">
                  <a16:creationId xmlns:a16="http://schemas.microsoft.com/office/drawing/2014/main" id="{A0C0AA33-6C95-45E1-B010-38A39FF00CE1}"/>
                </a:ext>
              </a:extLst>
            </p:cNvPr>
            <p:cNvSpPr/>
            <p:nvPr/>
          </p:nvSpPr>
          <p:spPr>
            <a:xfrm rot="10800000">
              <a:off x="6144124" y="5481796"/>
              <a:ext cx="524808" cy="858776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52048060-0A11-465E-ACC1-E9B3C66FC24F}"/>
              </a:ext>
            </a:extLst>
          </p:cNvPr>
          <p:cNvGrpSpPr/>
          <p:nvPr/>
        </p:nvGrpSpPr>
        <p:grpSpPr>
          <a:xfrm>
            <a:off x="5560939" y="5481796"/>
            <a:ext cx="524808" cy="1073469"/>
            <a:chOff x="5560939" y="5481796"/>
            <a:chExt cx="524808" cy="1073469"/>
          </a:xfrm>
        </p:grpSpPr>
        <p:sp>
          <p:nvSpPr>
            <p:cNvPr id="160" name="Vrije vorm: vorm 159">
              <a:extLst>
                <a:ext uri="{FF2B5EF4-FFF2-40B4-BE49-F238E27FC236}">
                  <a16:creationId xmlns:a16="http://schemas.microsoft.com/office/drawing/2014/main" id="{826BAF40-77EF-409E-92B6-9E52682DB7C1}"/>
                </a:ext>
              </a:extLst>
            </p:cNvPr>
            <p:cNvSpPr/>
            <p:nvPr/>
          </p:nvSpPr>
          <p:spPr>
            <a:xfrm rot="10800000">
              <a:off x="5727924" y="6364426"/>
              <a:ext cx="190839" cy="190839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61" name="Vrije vorm: vorm 160">
              <a:extLst>
                <a:ext uri="{FF2B5EF4-FFF2-40B4-BE49-F238E27FC236}">
                  <a16:creationId xmlns:a16="http://schemas.microsoft.com/office/drawing/2014/main" id="{1637C9E1-B60E-4218-B487-F4759004D5B4}"/>
                </a:ext>
              </a:extLst>
            </p:cNvPr>
            <p:cNvSpPr/>
            <p:nvPr/>
          </p:nvSpPr>
          <p:spPr>
            <a:xfrm rot="10800000">
              <a:off x="5560939" y="5481796"/>
              <a:ext cx="524808" cy="858776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142" name="Groep 141">
            <a:extLst>
              <a:ext uri="{FF2B5EF4-FFF2-40B4-BE49-F238E27FC236}">
                <a16:creationId xmlns:a16="http://schemas.microsoft.com/office/drawing/2014/main" id="{84C9A78F-9B45-4B75-BA4D-E65D20AE6A57}"/>
              </a:ext>
            </a:extLst>
          </p:cNvPr>
          <p:cNvGrpSpPr/>
          <p:nvPr/>
        </p:nvGrpSpPr>
        <p:grpSpPr>
          <a:xfrm rot="9733407">
            <a:off x="6726831" y="5331890"/>
            <a:ext cx="524808" cy="1073468"/>
            <a:chOff x="1108535" y="3673786"/>
            <a:chExt cx="1556728" cy="3184214"/>
          </a:xfrm>
        </p:grpSpPr>
        <p:sp>
          <p:nvSpPr>
            <p:cNvPr id="158" name="Vrije vorm: vorm 157">
              <a:extLst>
                <a:ext uri="{FF2B5EF4-FFF2-40B4-BE49-F238E27FC236}">
                  <a16:creationId xmlns:a16="http://schemas.microsoft.com/office/drawing/2014/main" id="{09DFCAC8-C73C-4B15-9E24-5E5C002A4735}"/>
                </a:ext>
              </a:extLst>
            </p:cNvPr>
            <p:cNvSpPr/>
            <p:nvPr/>
          </p:nvSpPr>
          <p:spPr>
            <a:xfrm>
              <a:off x="1603859" y="3673786"/>
              <a:ext cx="566082" cy="566082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59" name="Vrije vorm: vorm 158">
              <a:extLst>
                <a:ext uri="{FF2B5EF4-FFF2-40B4-BE49-F238E27FC236}">
                  <a16:creationId xmlns:a16="http://schemas.microsoft.com/office/drawing/2014/main" id="{0357BEFE-C705-4A86-A485-90F891BC086A}"/>
                </a:ext>
              </a:extLst>
            </p:cNvPr>
            <p:cNvSpPr/>
            <p:nvPr/>
          </p:nvSpPr>
          <p:spPr>
            <a:xfrm>
              <a:off x="1108535" y="4310627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143" name="Groep 142">
            <a:extLst>
              <a:ext uri="{FF2B5EF4-FFF2-40B4-BE49-F238E27FC236}">
                <a16:creationId xmlns:a16="http://schemas.microsoft.com/office/drawing/2014/main" id="{31C3B1FC-5444-4727-AE99-B4506E34A428}"/>
              </a:ext>
            </a:extLst>
          </p:cNvPr>
          <p:cNvGrpSpPr/>
          <p:nvPr/>
        </p:nvGrpSpPr>
        <p:grpSpPr>
          <a:xfrm rot="8879474">
            <a:off x="7306415" y="5036515"/>
            <a:ext cx="524808" cy="1073469"/>
            <a:chOff x="1108536" y="3673785"/>
            <a:chExt cx="1556728" cy="3184216"/>
          </a:xfrm>
        </p:grpSpPr>
        <p:sp>
          <p:nvSpPr>
            <p:cNvPr id="156" name="Vrije vorm: vorm 155">
              <a:extLst>
                <a:ext uri="{FF2B5EF4-FFF2-40B4-BE49-F238E27FC236}">
                  <a16:creationId xmlns:a16="http://schemas.microsoft.com/office/drawing/2014/main" id="{78286C2A-F5F7-4732-A7C9-3554F62BFD98}"/>
                </a:ext>
              </a:extLst>
            </p:cNvPr>
            <p:cNvSpPr/>
            <p:nvPr/>
          </p:nvSpPr>
          <p:spPr>
            <a:xfrm>
              <a:off x="1603861" y="3673785"/>
              <a:ext cx="566082" cy="566082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57" name="Vrije vorm: vorm 156">
              <a:extLst>
                <a:ext uri="{FF2B5EF4-FFF2-40B4-BE49-F238E27FC236}">
                  <a16:creationId xmlns:a16="http://schemas.microsoft.com/office/drawing/2014/main" id="{62BA028B-E432-4561-B297-C84F8FBC5B0A}"/>
                </a:ext>
              </a:extLst>
            </p:cNvPr>
            <p:cNvSpPr/>
            <p:nvPr/>
          </p:nvSpPr>
          <p:spPr>
            <a:xfrm>
              <a:off x="1108536" y="4310628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144" name="Groep 143">
            <a:extLst>
              <a:ext uri="{FF2B5EF4-FFF2-40B4-BE49-F238E27FC236}">
                <a16:creationId xmlns:a16="http://schemas.microsoft.com/office/drawing/2014/main" id="{CF65ABFD-CBDF-44AC-AD99-22F9BEA9CCE5}"/>
              </a:ext>
            </a:extLst>
          </p:cNvPr>
          <p:cNvGrpSpPr/>
          <p:nvPr/>
        </p:nvGrpSpPr>
        <p:grpSpPr>
          <a:xfrm rot="7922599">
            <a:off x="7788949" y="4571894"/>
            <a:ext cx="524808" cy="1073469"/>
            <a:chOff x="1108536" y="3673785"/>
            <a:chExt cx="1556728" cy="3184214"/>
          </a:xfrm>
        </p:grpSpPr>
        <p:sp>
          <p:nvSpPr>
            <p:cNvPr id="154" name="Vrije vorm: vorm 153">
              <a:extLst>
                <a:ext uri="{FF2B5EF4-FFF2-40B4-BE49-F238E27FC236}">
                  <a16:creationId xmlns:a16="http://schemas.microsoft.com/office/drawing/2014/main" id="{C54BF0DB-3731-4DF3-AAC5-F1C32DE42829}"/>
                </a:ext>
              </a:extLst>
            </p:cNvPr>
            <p:cNvSpPr/>
            <p:nvPr/>
          </p:nvSpPr>
          <p:spPr>
            <a:xfrm>
              <a:off x="1603861" y="3673785"/>
              <a:ext cx="566082" cy="566082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55" name="Vrije vorm: vorm 154">
              <a:extLst>
                <a:ext uri="{FF2B5EF4-FFF2-40B4-BE49-F238E27FC236}">
                  <a16:creationId xmlns:a16="http://schemas.microsoft.com/office/drawing/2014/main" id="{98FD8186-84D9-4783-9E6F-21C55DE288BB}"/>
                </a:ext>
              </a:extLst>
            </p:cNvPr>
            <p:cNvSpPr/>
            <p:nvPr/>
          </p:nvSpPr>
          <p:spPr>
            <a:xfrm>
              <a:off x="1108536" y="4310626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145" name="Groep 144">
            <a:extLst>
              <a:ext uri="{FF2B5EF4-FFF2-40B4-BE49-F238E27FC236}">
                <a16:creationId xmlns:a16="http://schemas.microsoft.com/office/drawing/2014/main" id="{FF455B50-D95A-4AD2-BE16-DD46B6587977}"/>
              </a:ext>
            </a:extLst>
          </p:cNvPr>
          <p:cNvGrpSpPr/>
          <p:nvPr/>
        </p:nvGrpSpPr>
        <p:grpSpPr>
          <a:xfrm rot="6909818">
            <a:off x="8149160" y="4010768"/>
            <a:ext cx="524808" cy="1073470"/>
            <a:chOff x="1108535" y="3673785"/>
            <a:chExt cx="1556728" cy="3184215"/>
          </a:xfrm>
        </p:grpSpPr>
        <p:sp>
          <p:nvSpPr>
            <p:cNvPr id="152" name="Vrije vorm: vorm 151">
              <a:extLst>
                <a:ext uri="{FF2B5EF4-FFF2-40B4-BE49-F238E27FC236}">
                  <a16:creationId xmlns:a16="http://schemas.microsoft.com/office/drawing/2014/main" id="{88BEA331-BEB8-48EC-92BB-33D9FA98DDAF}"/>
                </a:ext>
              </a:extLst>
            </p:cNvPr>
            <p:cNvSpPr/>
            <p:nvPr/>
          </p:nvSpPr>
          <p:spPr>
            <a:xfrm>
              <a:off x="1603859" y="3673785"/>
              <a:ext cx="566082" cy="566082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53" name="Vrije vorm: vorm 152">
              <a:extLst>
                <a:ext uri="{FF2B5EF4-FFF2-40B4-BE49-F238E27FC236}">
                  <a16:creationId xmlns:a16="http://schemas.microsoft.com/office/drawing/2014/main" id="{9E2549FF-53D5-46AF-8D38-CF06BE3B450B}"/>
                </a:ext>
              </a:extLst>
            </p:cNvPr>
            <p:cNvSpPr/>
            <p:nvPr/>
          </p:nvSpPr>
          <p:spPr>
            <a:xfrm>
              <a:off x="1108535" y="4310627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124" name="Groep 123">
            <a:extLst>
              <a:ext uri="{FF2B5EF4-FFF2-40B4-BE49-F238E27FC236}">
                <a16:creationId xmlns:a16="http://schemas.microsoft.com/office/drawing/2014/main" id="{694C4F9D-F7BF-4C21-A063-06B1C3E31D30}"/>
              </a:ext>
            </a:extLst>
          </p:cNvPr>
          <p:cNvGrpSpPr/>
          <p:nvPr/>
        </p:nvGrpSpPr>
        <p:grpSpPr>
          <a:xfrm rot="11866593" flipH="1">
            <a:off x="4970003" y="5331890"/>
            <a:ext cx="524808" cy="1073468"/>
            <a:chOff x="1108535" y="3673786"/>
            <a:chExt cx="1556728" cy="3184214"/>
          </a:xfrm>
        </p:grpSpPr>
        <p:sp>
          <p:nvSpPr>
            <p:cNvPr id="140" name="Vrije vorm: vorm 139">
              <a:extLst>
                <a:ext uri="{FF2B5EF4-FFF2-40B4-BE49-F238E27FC236}">
                  <a16:creationId xmlns:a16="http://schemas.microsoft.com/office/drawing/2014/main" id="{55B56520-5476-46C1-BB28-DA38FC388FCE}"/>
                </a:ext>
              </a:extLst>
            </p:cNvPr>
            <p:cNvSpPr/>
            <p:nvPr/>
          </p:nvSpPr>
          <p:spPr>
            <a:xfrm>
              <a:off x="1603859" y="3673786"/>
              <a:ext cx="566082" cy="566082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41" name="Vrije vorm: vorm 140">
              <a:extLst>
                <a:ext uri="{FF2B5EF4-FFF2-40B4-BE49-F238E27FC236}">
                  <a16:creationId xmlns:a16="http://schemas.microsoft.com/office/drawing/2014/main" id="{CC5EF5B6-60BD-41D1-AE9F-B0A7133656EE}"/>
                </a:ext>
              </a:extLst>
            </p:cNvPr>
            <p:cNvSpPr/>
            <p:nvPr/>
          </p:nvSpPr>
          <p:spPr>
            <a:xfrm>
              <a:off x="1108535" y="4310627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125" name="Groep 124">
            <a:extLst>
              <a:ext uri="{FF2B5EF4-FFF2-40B4-BE49-F238E27FC236}">
                <a16:creationId xmlns:a16="http://schemas.microsoft.com/office/drawing/2014/main" id="{9FFABF8E-2DBA-4078-B55F-A43DE3D5EF52}"/>
              </a:ext>
            </a:extLst>
          </p:cNvPr>
          <p:cNvGrpSpPr/>
          <p:nvPr/>
        </p:nvGrpSpPr>
        <p:grpSpPr>
          <a:xfrm rot="12720526" flipH="1">
            <a:off x="4390419" y="5036514"/>
            <a:ext cx="524808" cy="1073470"/>
            <a:chOff x="1108536" y="3673783"/>
            <a:chExt cx="1556728" cy="3184218"/>
          </a:xfrm>
        </p:grpSpPr>
        <p:sp>
          <p:nvSpPr>
            <p:cNvPr id="138" name="Vrije vorm: vorm 137">
              <a:extLst>
                <a:ext uri="{FF2B5EF4-FFF2-40B4-BE49-F238E27FC236}">
                  <a16:creationId xmlns:a16="http://schemas.microsoft.com/office/drawing/2014/main" id="{EFEFE46F-B1C0-494D-9EF9-EF265B75BFFD}"/>
                </a:ext>
              </a:extLst>
            </p:cNvPr>
            <p:cNvSpPr/>
            <p:nvPr/>
          </p:nvSpPr>
          <p:spPr>
            <a:xfrm>
              <a:off x="1603859" y="3673783"/>
              <a:ext cx="566082" cy="566082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39" name="Vrije vorm: vorm 138">
              <a:extLst>
                <a:ext uri="{FF2B5EF4-FFF2-40B4-BE49-F238E27FC236}">
                  <a16:creationId xmlns:a16="http://schemas.microsoft.com/office/drawing/2014/main" id="{884A42D9-19A5-4DA2-9AB8-8BEBB5565112}"/>
                </a:ext>
              </a:extLst>
            </p:cNvPr>
            <p:cNvSpPr/>
            <p:nvPr/>
          </p:nvSpPr>
          <p:spPr>
            <a:xfrm>
              <a:off x="1108536" y="4310628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126" name="Groep 125">
            <a:extLst>
              <a:ext uri="{FF2B5EF4-FFF2-40B4-BE49-F238E27FC236}">
                <a16:creationId xmlns:a16="http://schemas.microsoft.com/office/drawing/2014/main" id="{2935FCBA-9B64-4C44-A243-E1C49EB52380}"/>
              </a:ext>
            </a:extLst>
          </p:cNvPr>
          <p:cNvGrpSpPr/>
          <p:nvPr/>
        </p:nvGrpSpPr>
        <p:grpSpPr>
          <a:xfrm rot="13677401" flipH="1">
            <a:off x="3907885" y="4571893"/>
            <a:ext cx="524808" cy="1073470"/>
            <a:chOff x="1108536" y="3673783"/>
            <a:chExt cx="1556728" cy="3184216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8A9E391A-7E76-4EEF-A01E-F097F6C80944}"/>
                </a:ext>
              </a:extLst>
            </p:cNvPr>
            <p:cNvSpPr/>
            <p:nvPr/>
          </p:nvSpPr>
          <p:spPr>
            <a:xfrm>
              <a:off x="1603859" y="3673783"/>
              <a:ext cx="566082" cy="566082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1F3D8C2B-7964-420D-ABB4-94D5A8924A2A}"/>
                </a:ext>
              </a:extLst>
            </p:cNvPr>
            <p:cNvSpPr/>
            <p:nvPr/>
          </p:nvSpPr>
          <p:spPr>
            <a:xfrm>
              <a:off x="1108536" y="4310626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grpSp>
        <p:nvGrpSpPr>
          <p:cNvPr id="127" name="Groep 126">
            <a:extLst>
              <a:ext uri="{FF2B5EF4-FFF2-40B4-BE49-F238E27FC236}">
                <a16:creationId xmlns:a16="http://schemas.microsoft.com/office/drawing/2014/main" id="{0F780B90-8CF4-4A8D-83AD-D2CF2F619007}"/>
              </a:ext>
            </a:extLst>
          </p:cNvPr>
          <p:cNvGrpSpPr/>
          <p:nvPr/>
        </p:nvGrpSpPr>
        <p:grpSpPr>
          <a:xfrm rot="14690182" flipH="1">
            <a:off x="3547674" y="4010768"/>
            <a:ext cx="524808" cy="1073470"/>
            <a:chOff x="1108535" y="3673785"/>
            <a:chExt cx="1556728" cy="318421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A159A6A1-A267-4EF6-84FF-A78075149225}"/>
                </a:ext>
              </a:extLst>
            </p:cNvPr>
            <p:cNvSpPr/>
            <p:nvPr/>
          </p:nvSpPr>
          <p:spPr>
            <a:xfrm>
              <a:off x="1603859" y="3673785"/>
              <a:ext cx="566082" cy="566082"/>
            </a:xfrm>
            <a:custGeom>
              <a:avLst/>
              <a:gdLst>
                <a:gd name="connsiteX0" fmla="*/ 472505 w 472505"/>
                <a:gd name="connsiteY0" fmla="*/ 236253 h 472505"/>
                <a:gd name="connsiteX1" fmla="*/ 236253 w 472505"/>
                <a:gd name="connsiteY1" fmla="*/ 472505 h 472505"/>
                <a:gd name="connsiteX2" fmla="*/ 0 w 472505"/>
                <a:gd name="connsiteY2" fmla="*/ 236253 h 472505"/>
                <a:gd name="connsiteX3" fmla="*/ 236253 w 472505"/>
                <a:gd name="connsiteY3" fmla="*/ 0 h 472505"/>
                <a:gd name="connsiteX4" fmla="*/ 472505 w 472505"/>
                <a:gd name="connsiteY4" fmla="*/ 236253 h 4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05" h="472505">
                  <a:moveTo>
                    <a:pt x="472505" y="236253"/>
                  </a:moveTo>
                  <a:cubicBezTo>
                    <a:pt x="472505" y="366731"/>
                    <a:pt x="366731" y="472505"/>
                    <a:pt x="236253" y="472505"/>
                  </a:cubicBezTo>
                  <a:cubicBezTo>
                    <a:pt x="105774" y="472505"/>
                    <a:pt x="0" y="366731"/>
                    <a:pt x="0" y="236253"/>
                  </a:cubicBezTo>
                  <a:cubicBezTo>
                    <a:pt x="0" y="105774"/>
                    <a:pt x="105774" y="0"/>
                    <a:pt x="236253" y="0"/>
                  </a:cubicBezTo>
                  <a:cubicBezTo>
                    <a:pt x="366731" y="0"/>
                    <a:pt x="472505" y="105774"/>
                    <a:pt x="472505" y="23625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07AED5D1-4997-4C20-A8C2-648F7F4BA76C}"/>
                </a:ext>
              </a:extLst>
            </p:cNvPr>
            <p:cNvSpPr/>
            <p:nvPr/>
          </p:nvSpPr>
          <p:spPr>
            <a:xfrm>
              <a:off x="1108535" y="4310627"/>
              <a:ext cx="1556728" cy="2547373"/>
            </a:xfrm>
            <a:custGeom>
              <a:avLst/>
              <a:gdLst>
                <a:gd name="connsiteX0" fmla="*/ 1293483 w 1299389"/>
                <a:gd name="connsiteY0" fmla="*/ 921385 h 2126273"/>
                <a:gd name="connsiteX1" fmla="*/ 1128106 w 1299389"/>
                <a:gd name="connsiteY1" fmla="*/ 218534 h 2126273"/>
                <a:gd name="connsiteX2" fmla="*/ 1092668 w 1299389"/>
                <a:gd name="connsiteY2" fmla="*/ 153564 h 2126273"/>
                <a:gd name="connsiteX3" fmla="*/ 844603 w 1299389"/>
                <a:gd name="connsiteY3" fmla="*/ 23625 h 2126273"/>
                <a:gd name="connsiteX4" fmla="*/ 649695 w 1299389"/>
                <a:gd name="connsiteY4" fmla="*/ 0 h 2126273"/>
                <a:gd name="connsiteX5" fmla="*/ 454786 w 1299389"/>
                <a:gd name="connsiteY5" fmla="*/ 29532 h 2126273"/>
                <a:gd name="connsiteX6" fmla="*/ 206721 w 1299389"/>
                <a:gd name="connsiteY6" fmla="*/ 159470 h 2126273"/>
                <a:gd name="connsiteX7" fmla="*/ 171283 w 1299389"/>
                <a:gd name="connsiteY7" fmla="*/ 224440 h 2126273"/>
                <a:gd name="connsiteX8" fmla="*/ 5906 w 1299389"/>
                <a:gd name="connsiteY8" fmla="*/ 927291 h 2126273"/>
                <a:gd name="connsiteX9" fmla="*/ 0 w 1299389"/>
                <a:gd name="connsiteY9" fmla="*/ 956823 h 2126273"/>
                <a:gd name="connsiteX10" fmla="*/ 118126 w 1299389"/>
                <a:gd name="connsiteY10" fmla="*/ 1074949 h 2126273"/>
                <a:gd name="connsiteX11" fmla="*/ 230346 w 1299389"/>
                <a:gd name="connsiteY11" fmla="*/ 986355 h 2126273"/>
                <a:gd name="connsiteX12" fmla="*/ 354379 w 1299389"/>
                <a:gd name="connsiteY12" fmla="*/ 472505 h 2126273"/>
                <a:gd name="connsiteX13" fmla="*/ 354379 w 1299389"/>
                <a:gd name="connsiteY13" fmla="*/ 2126273 h 2126273"/>
                <a:gd name="connsiteX14" fmla="*/ 590631 w 1299389"/>
                <a:gd name="connsiteY14" fmla="*/ 2126273 h 2126273"/>
                <a:gd name="connsiteX15" fmla="*/ 590631 w 1299389"/>
                <a:gd name="connsiteY15" fmla="*/ 1063137 h 2126273"/>
                <a:gd name="connsiteX16" fmla="*/ 708758 w 1299389"/>
                <a:gd name="connsiteY16" fmla="*/ 1063137 h 2126273"/>
                <a:gd name="connsiteX17" fmla="*/ 708758 w 1299389"/>
                <a:gd name="connsiteY17" fmla="*/ 2126273 h 2126273"/>
                <a:gd name="connsiteX18" fmla="*/ 945010 w 1299389"/>
                <a:gd name="connsiteY18" fmla="*/ 2126273 h 2126273"/>
                <a:gd name="connsiteX19" fmla="*/ 945010 w 1299389"/>
                <a:gd name="connsiteY19" fmla="*/ 466599 h 2126273"/>
                <a:gd name="connsiteX20" fmla="*/ 1069043 w 1299389"/>
                <a:gd name="connsiteY20" fmla="*/ 980448 h 2126273"/>
                <a:gd name="connsiteX21" fmla="*/ 1181263 w 1299389"/>
                <a:gd name="connsiteY21" fmla="*/ 1069043 h 2126273"/>
                <a:gd name="connsiteX22" fmla="*/ 1299389 w 1299389"/>
                <a:gd name="connsiteY22" fmla="*/ 950917 h 2126273"/>
                <a:gd name="connsiteX23" fmla="*/ 1293483 w 1299389"/>
                <a:gd name="connsiteY23" fmla="*/ 921385 h 21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9389" h="2126273">
                  <a:moveTo>
                    <a:pt x="1293483" y="921385"/>
                  </a:moveTo>
                  <a:lnTo>
                    <a:pt x="1128106" y="218534"/>
                  </a:lnTo>
                  <a:cubicBezTo>
                    <a:pt x="1122200" y="194908"/>
                    <a:pt x="1110387" y="171283"/>
                    <a:pt x="1092668" y="153564"/>
                  </a:cubicBezTo>
                  <a:cubicBezTo>
                    <a:pt x="1021792" y="94501"/>
                    <a:pt x="939104" y="53157"/>
                    <a:pt x="844603" y="23625"/>
                  </a:cubicBezTo>
                  <a:cubicBezTo>
                    <a:pt x="779634" y="11813"/>
                    <a:pt x="714664" y="0"/>
                    <a:pt x="649695" y="0"/>
                  </a:cubicBezTo>
                  <a:cubicBezTo>
                    <a:pt x="584725" y="0"/>
                    <a:pt x="519756" y="11813"/>
                    <a:pt x="454786" y="29532"/>
                  </a:cubicBezTo>
                  <a:cubicBezTo>
                    <a:pt x="360285" y="53157"/>
                    <a:pt x="277597" y="100407"/>
                    <a:pt x="206721" y="159470"/>
                  </a:cubicBezTo>
                  <a:cubicBezTo>
                    <a:pt x="189002" y="177189"/>
                    <a:pt x="177189" y="200815"/>
                    <a:pt x="171283" y="224440"/>
                  </a:cubicBezTo>
                  <a:lnTo>
                    <a:pt x="5906" y="927291"/>
                  </a:lnTo>
                  <a:cubicBezTo>
                    <a:pt x="5906" y="933198"/>
                    <a:pt x="0" y="945010"/>
                    <a:pt x="0" y="956823"/>
                  </a:cubicBezTo>
                  <a:cubicBezTo>
                    <a:pt x="0" y="1021792"/>
                    <a:pt x="53157" y="1074949"/>
                    <a:pt x="118126" y="1074949"/>
                  </a:cubicBezTo>
                  <a:cubicBezTo>
                    <a:pt x="171283" y="1074949"/>
                    <a:pt x="218534" y="1033605"/>
                    <a:pt x="230346" y="986355"/>
                  </a:cubicBezTo>
                  <a:lnTo>
                    <a:pt x="354379" y="472505"/>
                  </a:lnTo>
                  <a:lnTo>
                    <a:pt x="354379" y="2126273"/>
                  </a:lnTo>
                  <a:lnTo>
                    <a:pt x="590631" y="2126273"/>
                  </a:lnTo>
                  <a:lnTo>
                    <a:pt x="590631" y="1063137"/>
                  </a:lnTo>
                  <a:lnTo>
                    <a:pt x="708758" y="1063137"/>
                  </a:lnTo>
                  <a:lnTo>
                    <a:pt x="708758" y="2126273"/>
                  </a:lnTo>
                  <a:lnTo>
                    <a:pt x="945010" y="2126273"/>
                  </a:lnTo>
                  <a:lnTo>
                    <a:pt x="945010" y="466599"/>
                  </a:lnTo>
                  <a:lnTo>
                    <a:pt x="1069043" y="980448"/>
                  </a:lnTo>
                  <a:cubicBezTo>
                    <a:pt x="1080856" y="1027699"/>
                    <a:pt x="1128106" y="1069043"/>
                    <a:pt x="1181263" y="1069043"/>
                  </a:cubicBezTo>
                  <a:cubicBezTo>
                    <a:pt x="1246232" y="1069043"/>
                    <a:pt x="1299389" y="1015886"/>
                    <a:pt x="1299389" y="950917"/>
                  </a:cubicBezTo>
                  <a:cubicBezTo>
                    <a:pt x="1299389" y="939104"/>
                    <a:pt x="1293483" y="927291"/>
                    <a:pt x="1293483" y="92138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29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sp>
        <p:nvSpPr>
          <p:cNvPr id="193" name="Ovaal 192">
            <a:extLst>
              <a:ext uri="{FF2B5EF4-FFF2-40B4-BE49-F238E27FC236}">
                <a16:creationId xmlns:a16="http://schemas.microsoft.com/office/drawing/2014/main" id="{1FD1A8DB-8055-4B2D-8208-2FD519AB99DD}"/>
              </a:ext>
            </a:extLst>
          </p:cNvPr>
          <p:cNvSpPr/>
          <p:nvPr/>
        </p:nvSpPr>
        <p:spPr>
          <a:xfrm>
            <a:off x="1100242" y="1399950"/>
            <a:ext cx="1878114" cy="187811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glow rad="254000">
              <a:schemeClr val="bg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C9C9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4" name="Ovaal 193">
            <a:extLst>
              <a:ext uri="{FF2B5EF4-FFF2-40B4-BE49-F238E27FC236}">
                <a16:creationId xmlns:a16="http://schemas.microsoft.com/office/drawing/2014/main" id="{ECF3813B-E9D0-4581-A032-BFB9376EF7BF}"/>
              </a:ext>
            </a:extLst>
          </p:cNvPr>
          <p:cNvSpPr/>
          <p:nvPr/>
        </p:nvSpPr>
        <p:spPr>
          <a:xfrm>
            <a:off x="3204793" y="1399950"/>
            <a:ext cx="1878114" cy="187811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glow rad="254000">
              <a:schemeClr val="bg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C9C9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5" name="Ovaal 194">
            <a:extLst>
              <a:ext uri="{FF2B5EF4-FFF2-40B4-BE49-F238E27FC236}">
                <a16:creationId xmlns:a16="http://schemas.microsoft.com/office/drawing/2014/main" id="{12419C58-B02C-40C1-AB5E-E4852E36B2B7}"/>
              </a:ext>
            </a:extLst>
          </p:cNvPr>
          <p:cNvSpPr/>
          <p:nvPr/>
        </p:nvSpPr>
        <p:spPr>
          <a:xfrm>
            <a:off x="5309342" y="1399950"/>
            <a:ext cx="1878114" cy="187811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glow rad="254000">
              <a:schemeClr val="bg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C9C9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6" name="Ovaal 195">
            <a:extLst>
              <a:ext uri="{FF2B5EF4-FFF2-40B4-BE49-F238E27FC236}">
                <a16:creationId xmlns:a16="http://schemas.microsoft.com/office/drawing/2014/main" id="{2EC63334-A164-4BCE-9D96-DD0B95057426}"/>
              </a:ext>
            </a:extLst>
          </p:cNvPr>
          <p:cNvSpPr/>
          <p:nvPr/>
        </p:nvSpPr>
        <p:spPr>
          <a:xfrm>
            <a:off x="7435072" y="1399950"/>
            <a:ext cx="1878114" cy="187811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glow rad="254000">
              <a:schemeClr val="bg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C9C9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7" name="Ovaal 196">
            <a:extLst>
              <a:ext uri="{FF2B5EF4-FFF2-40B4-BE49-F238E27FC236}">
                <a16:creationId xmlns:a16="http://schemas.microsoft.com/office/drawing/2014/main" id="{6B197BFC-2876-446B-B654-ACA6C41BD578}"/>
              </a:ext>
            </a:extLst>
          </p:cNvPr>
          <p:cNvSpPr/>
          <p:nvPr/>
        </p:nvSpPr>
        <p:spPr>
          <a:xfrm>
            <a:off x="9518443" y="1399950"/>
            <a:ext cx="1878114" cy="187811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glow rad="254000">
              <a:schemeClr val="bg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C9C9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5" name="Ovaal 164">
            <a:extLst>
              <a:ext uri="{FF2B5EF4-FFF2-40B4-BE49-F238E27FC236}">
                <a16:creationId xmlns:a16="http://schemas.microsoft.com/office/drawing/2014/main" id="{F1D52E2B-77CB-4FED-AE3D-AA03C982508F}"/>
              </a:ext>
            </a:extLst>
          </p:cNvPr>
          <p:cNvSpPr/>
          <p:nvPr/>
        </p:nvSpPr>
        <p:spPr>
          <a:xfrm>
            <a:off x="4128963" y="1581360"/>
            <a:ext cx="3963714" cy="396371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glow rad="254000">
              <a:schemeClr val="bg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C9C9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9D054724-1478-4362-93A1-898F658483F9}"/>
              </a:ext>
            </a:extLst>
          </p:cNvPr>
          <p:cNvGrpSpPr/>
          <p:nvPr/>
        </p:nvGrpSpPr>
        <p:grpSpPr>
          <a:xfrm>
            <a:off x="1260936" y="3625259"/>
            <a:ext cx="9974928" cy="4315388"/>
            <a:chOff x="1108536" y="3472859"/>
            <a:chExt cx="9974928" cy="4315388"/>
          </a:xfrm>
        </p:grpSpPr>
        <p:grpSp>
          <p:nvGrpSpPr>
            <p:cNvPr id="168" name="Groep 167">
              <a:extLst>
                <a:ext uri="{FF2B5EF4-FFF2-40B4-BE49-F238E27FC236}">
                  <a16:creationId xmlns:a16="http://schemas.microsoft.com/office/drawing/2014/main" id="{68F611BF-6569-4F7F-A7A7-D1CEEEA54399}"/>
                </a:ext>
              </a:extLst>
            </p:cNvPr>
            <p:cNvGrpSpPr/>
            <p:nvPr/>
          </p:nvGrpSpPr>
          <p:grpSpPr>
            <a:xfrm>
              <a:off x="1108536" y="3472859"/>
              <a:ext cx="1556728" cy="4315388"/>
              <a:chOff x="1108536" y="3472859"/>
              <a:chExt cx="1556728" cy="4315388"/>
            </a:xfrm>
          </p:grpSpPr>
          <p:grpSp>
            <p:nvGrpSpPr>
              <p:cNvPr id="189" name="Groep 188">
                <a:extLst>
                  <a:ext uri="{FF2B5EF4-FFF2-40B4-BE49-F238E27FC236}">
                    <a16:creationId xmlns:a16="http://schemas.microsoft.com/office/drawing/2014/main" id="{06510E4E-11C4-4AE3-A9F1-62804C574897}"/>
                  </a:ext>
                </a:extLst>
              </p:cNvPr>
              <p:cNvGrpSpPr/>
              <p:nvPr/>
            </p:nvGrpSpPr>
            <p:grpSpPr>
              <a:xfrm>
                <a:off x="1108536" y="4604031"/>
                <a:ext cx="1556728" cy="3184216"/>
                <a:chOff x="695040" y="4968298"/>
                <a:chExt cx="1299389" cy="2657841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191" name="Vrije vorm: vorm 190">
                  <a:extLst>
                    <a:ext uri="{FF2B5EF4-FFF2-40B4-BE49-F238E27FC236}">
                      <a16:creationId xmlns:a16="http://schemas.microsoft.com/office/drawing/2014/main" id="{2A95254F-73FD-4DF8-BC2E-DBC56FDE111E}"/>
                    </a:ext>
                  </a:extLst>
                </p:cNvPr>
                <p:cNvSpPr/>
                <p:nvPr/>
              </p:nvSpPr>
              <p:spPr>
                <a:xfrm>
                  <a:off x="1108482" y="4968298"/>
                  <a:ext cx="472505" cy="472505"/>
                </a:xfrm>
                <a:custGeom>
                  <a:avLst/>
                  <a:gdLst>
                    <a:gd name="connsiteX0" fmla="*/ 472505 w 472505"/>
                    <a:gd name="connsiteY0" fmla="*/ 236253 h 472505"/>
                    <a:gd name="connsiteX1" fmla="*/ 236253 w 472505"/>
                    <a:gd name="connsiteY1" fmla="*/ 472505 h 472505"/>
                    <a:gd name="connsiteX2" fmla="*/ 0 w 472505"/>
                    <a:gd name="connsiteY2" fmla="*/ 236253 h 472505"/>
                    <a:gd name="connsiteX3" fmla="*/ 236253 w 472505"/>
                    <a:gd name="connsiteY3" fmla="*/ 0 h 472505"/>
                    <a:gd name="connsiteX4" fmla="*/ 472505 w 472505"/>
                    <a:gd name="connsiteY4" fmla="*/ 236253 h 47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505" h="472505">
                      <a:moveTo>
                        <a:pt x="472505" y="236253"/>
                      </a:moveTo>
                      <a:cubicBezTo>
                        <a:pt x="472505" y="366731"/>
                        <a:pt x="366731" y="472505"/>
                        <a:pt x="236253" y="472505"/>
                      </a:cubicBezTo>
                      <a:cubicBezTo>
                        <a:pt x="105774" y="472505"/>
                        <a:pt x="0" y="366731"/>
                        <a:pt x="0" y="236253"/>
                      </a:cubicBezTo>
                      <a:cubicBezTo>
                        <a:pt x="0" y="105774"/>
                        <a:pt x="105774" y="0"/>
                        <a:pt x="236253" y="0"/>
                      </a:cubicBezTo>
                      <a:cubicBezTo>
                        <a:pt x="366731" y="0"/>
                        <a:pt x="472505" y="105774"/>
                        <a:pt x="472505" y="236253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Vrije vorm: vorm 191">
                  <a:extLst>
                    <a:ext uri="{FF2B5EF4-FFF2-40B4-BE49-F238E27FC236}">
                      <a16:creationId xmlns:a16="http://schemas.microsoft.com/office/drawing/2014/main" id="{89617B5A-9EB2-4544-909A-73DB9FD08288}"/>
                    </a:ext>
                  </a:extLst>
                </p:cNvPr>
                <p:cNvSpPr/>
                <p:nvPr/>
              </p:nvSpPr>
              <p:spPr>
                <a:xfrm>
                  <a:off x="695040" y="5499866"/>
                  <a:ext cx="1299389" cy="2126273"/>
                </a:xfrm>
                <a:custGeom>
                  <a:avLst/>
                  <a:gdLst>
                    <a:gd name="connsiteX0" fmla="*/ 1293483 w 1299389"/>
                    <a:gd name="connsiteY0" fmla="*/ 921385 h 2126273"/>
                    <a:gd name="connsiteX1" fmla="*/ 1128106 w 1299389"/>
                    <a:gd name="connsiteY1" fmla="*/ 218534 h 2126273"/>
                    <a:gd name="connsiteX2" fmla="*/ 1092668 w 1299389"/>
                    <a:gd name="connsiteY2" fmla="*/ 153564 h 2126273"/>
                    <a:gd name="connsiteX3" fmla="*/ 844603 w 1299389"/>
                    <a:gd name="connsiteY3" fmla="*/ 23625 h 2126273"/>
                    <a:gd name="connsiteX4" fmla="*/ 649695 w 1299389"/>
                    <a:gd name="connsiteY4" fmla="*/ 0 h 2126273"/>
                    <a:gd name="connsiteX5" fmla="*/ 454786 w 1299389"/>
                    <a:gd name="connsiteY5" fmla="*/ 29532 h 2126273"/>
                    <a:gd name="connsiteX6" fmla="*/ 206721 w 1299389"/>
                    <a:gd name="connsiteY6" fmla="*/ 159470 h 2126273"/>
                    <a:gd name="connsiteX7" fmla="*/ 171283 w 1299389"/>
                    <a:gd name="connsiteY7" fmla="*/ 224440 h 2126273"/>
                    <a:gd name="connsiteX8" fmla="*/ 5906 w 1299389"/>
                    <a:gd name="connsiteY8" fmla="*/ 927291 h 2126273"/>
                    <a:gd name="connsiteX9" fmla="*/ 0 w 1299389"/>
                    <a:gd name="connsiteY9" fmla="*/ 956823 h 2126273"/>
                    <a:gd name="connsiteX10" fmla="*/ 118126 w 1299389"/>
                    <a:gd name="connsiteY10" fmla="*/ 1074949 h 2126273"/>
                    <a:gd name="connsiteX11" fmla="*/ 230346 w 1299389"/>
                    <a:gd name="connsiteY11" fmla="*/ 986355 h 2126273"/>
                    <a:gd name="connsiteX12" fmla="*/ 354379 w 1299389"/>
                    <a:gd name="connsiteY12" fmla="*/ 472505 h 2126273"/>
                    <a:gd name="connsiteX13" fmla="*/ 354379 w 1299389"/>
                    <a:gd name="connsiteY13" fmla="*/ 2126273 h 2126273"/>
                    <a:gd name="connsiteX14" fmla="*/ 590631 w 1299389"/>
                    <a:gd name="connsiteY14" fmla="*/ 2126273 h 2126273"/>
                    <a:gd name="connsiteX15" fmla="*/ 590631 w 1299389"/>
                    <a:gd name="connsiteY15" fmla="*/ 1063137 h 2126273"/>
                    <a:gd name="connsiteX16" fmla="*/ 708758 w 1299389"/>
                    <a:gd name="connsiteY16" fmla="*/ 1063137 h 2126273"/>
                    <a:gd name="connsiteX17" fmla="*/ 708758 w 1299389"/>
                    <a:gd name="connsiteY17" fmla="*/ 2126273 h 2126273"/>
                    <a:gd name="connsiteX18" fmla="*/ 945010 w 1299389"/>
                    <a:gd name="connsiteY18" fmla="*/ 2126273 h 2126273"/>
                    <a:gd name="connsiteX19" fmla="*/ 945010 w 1299389"/>
                    <a:gd name="connsiteY19" fmla="*/ 466599 h 2126273"/>
                    <a:gd name="connsiteX20" fmla="*/ 1069043 w 1299389"/>
                    <a:gd name="connsiteY20" fmla="*/ 980448 h 2126273"/>
                    <a:gd name="connsiteX21" fmla="*/ 1181263 w 1299389"/>
                    <a:gd name="connsiteY21" fmla="*/ 1069043 h 2126273"/>
                    <a:gd name="connsiteX22" fmla="*/ 1299389 w 1299389"/>
                    <a:gd name="connsiteY22" fmla="*/ 950917 h 2126273"/>
                    <a:gd name="connsiteX23" fmla="*/ 1293483 w 1299389"/>
                    <a:gd name="connsiteY23" fmla="*/ 921385 h 2126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99389" h="2126273">
                      <a:moveTo>
                        <a:pt x="1293483" y="921385"/>
                      </a:moveTo>
                      <a:lnTo>
                        <a:pt x="1128106" y="218534"/>
                      </a:lnTo>
                      <a:cubicBezTo>
                        <a:pt x="1122200" y="194908"/>
                        <a:pt x="1110387" y="171283"/>
                        <a:pt x="1092668" y="153564"/>
                      </a:cubicBezTo>
                      <a:cubicBezTo>
                        <a:pt x="1021792" y="94501"/>
                        <a:pt x="939104" y="53157"/>
                        <a:pt x="844603" y="23625"/>
                      </a:cubicBezTo>
                      <a:cubicBezTo>
                        <a:pt x="779634" y="11813"/>
                        <a:pt x="714664" y="0"/>
                        <a:pt x="649695" y="0"/>
                      </a:cubicBezTo>
                      <a:cubicBezTo>
                        <a:pt x="584725" y="0"/>
                        <a:pt x="519756" y="11813"/>
                        <a:pt x="454786" y="29532"/>
                      </a:cubicBezTo>
                      <a:cubicBezTo>
                        <a:pt x="360285" y="53157"/>
                        <a:pt x="277597" y="100407"/>
                        <a:pt x="206721" y="159470"/>
                      </a:cubicBezTo>
                      <a:cubicBezTo>
                        <a:pt x="189002" y="177189"/>
                        <a:pt x="177189" y="200815"/>
                        <a:pt x="171283" y="224440"/>
                      </a:cubicBezTo>
                      <a:lnTo>
                        <a:pt x="5906" y="927291"/>
                      </a:lnTo>
                      <a:cubicBezTo>
                        <a:pt x="5906" y="933198"/>
                        <a:pt x="0" y="945010"/>
                        <a:pt x="0" y="956823"/>
                      </a:cubicBezTo>
                      <a:cubicBezTo>
                        <a:pt x="0" y="1021792"/>
                        <a:pt x="53157" y="1074949"/>
                        <a:pt x="118126" y="1074949"/>
                      </a:cubicBezTo>
                      <a:cubicBezTo>
                        <a:pt x="171283" y="1074949"/>
                        <a:pt x="218534" y="1033605"/>
                        <a:pt x="230346" y="986355"/>
                      </a:cubicBezTo>
                      <a:lnTo>
                        <a:pt x="354379" y="472505"/>
                      </a:lnTo>
                      <a:lnTo>
                        <a:pt x="354379" y="2126273"/>
                      </a:lnTo>
                      <a:lnTo>
                        <a:pt x="590631" y="2126273"/>
                      </a:lnTo>
                      <a:lnTo>
                        <a:pt x="590631" y="1063137"/>
                      </a:lnTo>
                      <a:lnTo>
                        <a:pt x="708758" y="1063137"/>
                      </a:lnTo>
                      <a:lnTo>
                        <a:pt x="708758" y="2126273"/>
                      </a:lnTo>
                      <a:lnTo>
                        <a:pt x="945010" y="2126273"/>
                      </a:lnTo>
                      <a:lnTo>
                        <a:pt x="945010" y="466599"/>
                      </a:lnTo>
                      <a:lnTo>
                        <a:pt x="1069043" y="980448"/>
                      </a:lnTo>
                      <a:cubicBezTo>
                        <a:pt x="1080856" y="1027699"/>
                        <a:pt x="1128106" y="1069043"/>
                        <a:pt x="1181263" y="1069043"/>
                      </a:cubicBezTo>
                      <a:cubicBezTo>
                        <a:pt x="1246232" y="1069043"/>
                        <a:pt x="1299389" y="1015886"/>
                        <a:pt x="1299389" y="950917"/>
                      </a:cubicBezTo>
                      <a:cubicBezTo>
                        <a:pt x="1299389" y="939104"/>
                        <a:pt x="1293483" y="927291"/>
                        <a:pt x="1293483" y="921385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0" name="Ovaal 189">
                <a:extLst>
                  <a:ext uri="{FF2B5EF4-FFF2-40B4-BE49-F238E27FC236}">
                    <a16:creationId xmlns:a16="http://schemas.microsoft.com/office/drawing/2014/main" id="{EEE56E14-9D16-4CD4-9CBB-8E7BE73E69CC}"/>
                  </a:ext>
                </a:extLst>
              </p:cNvPr>
              <p:cNvSpPr/>
              <p:nvPr/>
            </p:nvSpPr>
            <p:spPr>
              <a:xfrm>
                <a:off x="1404678" y="3472859"/>
                <a:ext cx="964444" cy="96444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>
                <a:glow rad="254000">
                  <a:schemeClr val="bg1">
                    <a:alpha val="3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9C9C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STIP</a:t>
                </a:r>
              </a:p>
            </p:txBody>
          </p:sp>
        </p:grp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5B48DF78-48A6-4CA5-B883-A165D62D5051}"/>
                </a:ext>
              </a:extLst>
            </p:cNvPr>
            <p:cNvGrpSpPr/>
            <p:nvPr/>
          </p:nvGrpSpPr>
          <p:grpSpPr>
            <a:xfrm>
              <a:off x="3209299" y="3472859"/>
              <a:ext cx="1556728" cy="4315388"/>
              <a:chOff x="3209299" y="3472859"/>
              <a:chExt cx="1556728" cy="4315388"/>
            </a:xfrm>
          </p:grpSpPr>
          <p:grpSp>
            <p:nvGrpSpPr>
              <p:cNvPr id="185" name="Groep 184">
                <a:extLst>
                  <a:ext uri="{FF2B5EF4-FFF2-40B4-BE49-F238E27FC236}">
                    <a16:creationId xmlns:a16="http://schemas.microsoft.com/office/drawing/2014/main" id="{DC107623-0A6B-49F1-952E-2F868A3E16CD}"/>
                  </a:ext>
                </a:extLst>
              </p:cNvPr>
              <p:cNvGrpSpPr/>
              <p:nvPr/>
            </p:nvGrpSpPr>
            <p:grpSpPr>
              <a:xfrm>
                <a:off x="3209299" y="4604031"/>
                <a:ext cx="1556728" cy="3184216"/>
                <a:chOff x="695040" y="4968298"/>
                <a:chExt cx="1299389" cy="2657841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187" name="Vrije vorm: vorm 186">
                  <a:extLst>
                    <a:ext uri="{FF2B5EF4-FFF2-40B4-BE49-F238E27FC236}">
                      <a16:creationId xmlns:a16="http://schemas.microsoft.com/office/drawing/2014/main" id="{9B452FA5-0A1A-403C-9CC2-41C2AEC6E05F}"/>
                    </a:ext>
                  </a:extLst>
                </p:cNvPr>
                <p:cNvSpPr/>
                <p:nvPr/>
              </p:nvSpPr>
              <p:spPr>
                <a:xfrm>
                  <a:off x="1108482" y="4968298"/>
                  <a:ext cx="472505" cy="472505"/>
                </a:xfrm>
                <a:custGeom>
                  <a:avLst/>
                  <a:gdLst>
                    <a:gd name="connsiteX0" fmla="*/ 472505 w 472505"/>
                    <a:gd name="connsiteY0" fmla="*/ 236253 h 472505"/>
                    <a:gd name="connsiteX1" fmla="*/ 236253 w 472505"/>
                    <a:gd name="connsiteY1" fmla="*/ 472505 h 472505"/>
                    <a:gd name="connsiteX2" fmla="*/ 0 w 472505"/>
                    <a:gd name="connsiteY2" fmla="*/ 236253 h 472505"/>
                    <a:gd name="connsiteX3" fmla="*/ 236253 w 472505"/>
                    <a:gd name="connsiteY3" fmla="*/ 0 h 472505"/>
                    <a:gd name="connsiteX4" fmla="*/ 472505 w 472505"/>
                    <a:gd name="connsiteY4" fmla="*/ 236253 h 47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505" h="472505">
                      <a:moveTo>
                        <a:pt x="472505" y="236253"/>
                      </a:moveTo>
                      <a:cubicBezTo>
                        <a:pt x="472505" y="366731"/>
                        <a:pt x="366731" y="472505"/>
                        <a:pt x="236253" y="472505"/>
                      </a:cubicBezTo>
                      <a:cubicBezTo>
                        <a:pt x="105774" y="472505"/>
                        <a:pt x="0" y="366731"/>
                        <a:pt x="0" y="236253"/>
                      </a:cubicBezTo>
                      <a:cubicBezTo>
                        <a:pt x="0" y="105774"/>
                        <a:pt x="105774" y="0"/>
                        <a:pt x="236253" y="0"/>
                      </a:cubicBezTo>
                      <a:cubicBezTo>
                        <a:pt x="366731" y="0"/>
                        <a:pt x="472505" y="105774"/>
                        <a:pt x="472505" y="236253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Vrije vorm: vorm 187">
                  <a:extLst>
                    <a:ext uri="{FF2B5EF4-FFF2-40B4-BE49-F238E27FC236}">
                      <a16:creationId xmlns:a16="http://schemas.microsoft.com/office/drawing/2014/main" id="{C1CA2726-E856-422D-9F76-AD4540FA0AB2}"/>
                    </a:ext>
                  </a:extLst>
                </p:cNvPr>
                <p:cNvSpPr/>
                <p:nvPr/>
              </p:nvSpPr>
              <p:spPr>
                <a:xfrm>
                  <a:off x="695040" y="5499866"/>
                  <a:ext cx="1299389" cy="2126273"/>
                </a:xfrm>
                <a:custGeom>
                  <a:avLst/>
                  <a:gdLst>
                    <a:gd name="connsiteX0" fmla="*/ 1293483 w 1299389"/>
                    <a:gd name="connsiteY0" fmla="*/ 921385 h 2126273"/>
                    <a:gd name="connsiteX1" fmla="*/ 1128106 w 1299389"/>
                    <a:gd name="connsiteY1" fmla="*/ 218534 h 2126273"/>
                    <a:gd name="connsiteX2" fmla="*/ 1092668 w 1299389"/>
                    <a:gd name="connsiteY2" fmla="*/ 153564 h 2126273"/>
                    <a:gd name="connsiteX3" fmla="*/ 844603 w 1299389"/>
                    <a:gd name="connsiteY3" fmla="*/ 23625 h 2126273"/>
                    <a:gd name="connsiteX4" fmla="*/ 649695 w 1299389"/>
                    <a:gd name="connsiteY4" fmla="*/ 0 h 2126273"/>
                    <a:gd name="connsiteX5" fmla="*/ 454786 w 1299389"/>
                    <a:gd name="connsiteY5" fmla="*/ 29532 h 2126273"/>
                    <a:gd name="connsiteX6" fmla="*/ 206721 w 1299389"/>
                    <a:gd name="connsiteY6" fmla="*/ 159470 h 2126273"/>
                    <a:gd name="connsiteX7" fmla="*/ 171283 w 1299389"/>
                    <a:gd name="connsiteY7" fmla="*/ 224440 h 2126273"/>
                    <a:gd name="connsiteX8" fmla="*/ 5906 w 1299389"/>
                    <a:gd name="connsiteY8" fmla="*/ 927291 h 2126273"/>
                    <a:gd name="connsiteX9" fmla="*/ 0 w 1299389"/>
                    <a:gd name="connsiteY9" fmla="*/ 956823 h 2126273"/>
                    <a:gd name="connsiteX10" fmla="*/ 118126 w 1299389"/>
                    <a:gd name="connsiteY10" fmla="*/ 1074949 h 2126273"/>
                    <a:gd name="connsiteX11" fmla="*/ 230346 w 1299389"/>
                    <a:gd name="connsiteY11" fmla="*/ 986355 h 2126273"/>
                    <a:gd name="connsiteX12" fmla="*/ 354379 w 1299389"/>
                    <a:gd name="connsiteY12" fmla="*/ 472505 h 2126273"/>
                    <a:gd name="connsiteX13" fmla="*/ 354379 w 1299389"/>
                    <a:gd name="connsiteY13" fmla="*/ 2126273 h 2126273"/>
                    <a:gd name="connsiteX14" fmla="*/ 590631 w 1299389"/>
                    <a:gd name="connsiteY14" fmla="*/ 2126273 h 2126273"/>
                    <a:gd name="connsiteX15" fmla="*/ 590631 w 1299389"/>
                    <a:gd name="connsiteY15" fmla="*/ 1063137 h 2126273"/>
                    <a:gd name="connsiteX16" fmla="*/ 708758 w 1299389"/>
                    <a:gd name="connsiteY16" fmla="*/ 1063137 h 2126273"/>
                    <a:gd name="connsiteX17" fmla="*/ 708758 w 1299389"/>
                    <a:gd name="connsiteY17" fmla="*/ 2126273 h 2126273"/>
                    <a:gd name="connsiteX18" fmla="*/ 945010 w 1299389"/>
                    <a:gd name="connsiteY18" fmla="*/ 2126273 h 2126273"/>
                    <a:gd name="connsiteX19" fmla="*/ 945010 w 1299389"/>
                    <a:gd name="connsiteY19" fmla="*/ 466599 h 2126273"/>
                    <a:gd name="connsiteX20" fmla="*/ 1069043 w 1299389"/>
                    <a:gd name="connsiteY20" fmla="*/ 980448 h 2126273"/>
                    <a:gd name="connsiteX21" fmla="*/ 1181263 w 1299389"/>
                    <a:gd name="connsiteY21" fmla="*/ 1069043 h 2126273"/>
                    <a:gd name="connsiteX22" fmla="*/ 1299389 w 1299389"/>
                    <a:gd name="connsiteY22" fmla="*/ 950917 h 2126273"/>
                    <a:gd name="connsiteX23" fmla="*/ 1293483 w 1299389"/>
                    <a:gd name="connsiteY23" fmla="*/ 921385 h 2126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99389" h="2126273">
                      <a:moveTo>
                        <a:pt x="1293483" y="921385"/>
                      </a:moveTo>
                      <a:lnTo>
                        <a:pt x="1128106" y="218534"/>
                      </a:lnTo>
                      <a:cubicBezTo>
                        <a:pt x="1122200" y="194908"/>
                        <a:pt x="1110387" y="171283"/>
                        <a:pt x="1092668" y="153564"/>
                      </a:cubicBezTo>
                      <a:cubicBezTo>
                        <a:pt x="1021792" y="94501"/>
                        <a:pt x="939104" y="53157"/>
                        <a:pt x="844603" y="23625"/>
                      </a:cubicBezTo>
                      <a:cubicBezTo>
                        <a:pt x="779634" y="11813"/>
                        <a:pt x="714664" y="0"/>
                        <a:pt x="649695" y="0"/>
                      </a:cubicBezTo>
                      <a:cubicBezTo>
                        <a:pt x="584725" y="0"/>
                        <a:pt x="519756" y="11813"/>
                        <a:pt x="454786" y="29532"/>
                      </a:cubicBezTo>
                      <a:cubicBezTo>
                        <a:pt x="360285" y="53157"/>
                        <a:pt x="277597" y="100407"/>
                        <a:pt x="206721" y="159470"/>
                      </a:cubicBezTo>
                      <a:cubicBezTo>
                        <a:pt x="189002" y="177189"/>
                        <a:pt x="177189" y="200815"/>
                        <a:pt x="171283" y="224440"/>
                      </a:cubicBezTo>
                      <a:lnTo>
                        <a:pt x="5906" y="927291"/>
                      </a:lnTo>
                      <a:cubicBezTo>
                        <a:pt x="5906" y="933198"/>
                        <a:pt x="0" y="945010"/>
                        <a:pt x="0" y="956823"/>
                      </a:cubicBezTo>
                      <a:cubicBezTo>
                        <a:pt x="0" y="1021792"/>
                        <a:pt x="53157" y="1074949"/>
                        <a:pt x="118126" y="1074949"/>
                      </a:cubicBezTo>
                      <a:cubicBezTo>
                        <a:pt x="171283" y="1074949"/>
                        <a:pt x="218534" y="1033605"/>
                        <a:pt x="230346" y="986355"/>
                      </a:cubicBezTo>
                      <a:lnTo>
                        <a:pt x="354379" y="472505"/>
                      </a:lnTo>
                      <a:lnTo>
                        <a:pt x="354379" y="2126273"/>
                      </a:lnTo>
                      <a:lnTo>
                        <a:pt x="590631" y="2126273"/>
                      </a:lnTo>
                      <a:lnTo>
                        <a:pt x="590631" y="1063137"/>
                      </a:lnTo>
                      <a:lnTo>
                        <a:pt x="708758" y="1063137"/>
                      </a:lnTo>
                      <a:lnTo>
                        <a:pt x="708758" y="2126273"/>
                      </a:lnTo>
                      <a:lnTo>
                        <a:pt x="945010" y="2126273"/>
                      </a:lnTo>
                      <a:lnTo>
                        <a:pt x="945010" y="466599"/>
                      </a:lnTo>
                      <a:lnTo>
                        <a:pt x="1069043" y="980448"/>
                      </a:lnTo>
                      <a:cubicBezTo>
                        <a:pt x="1080856" y="1027699"/>
                        <a:pt x="1128106" y="1069043"/>
                        <a:pt x="1181263" y="1069043"/>
                      </a:cubicBezTo>
                      <a:cubicBezTo>
                        <a:pt x="1246232" y="1069043"/>
                        <a:pt x="1299389" y="1015886"/>
                        <a:pt x="1299389" y="950917"/>
                      </a:cubicBezTo>
                      <a:cubicBezTo>
                        <a:pt x="1299389" y="939104"/>
                        <a:pt x="1293483" y="927291"/>
                        <a:pt x="1293483" y="921385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6" name="Ovaal 185">
                <a:extLst>
                  <a:ext uri="{FF2B5EF4-FFF2-40B4-BE49-F238E27FC236}">
                    <a16:creationId xmlns:a16="http://schemas.microsoft.com/office/drawing/2014/main" id="{428AAD09-E705-454F-BB4B-21963C9EF120}"/>
                  </a:ext>
                </a:extLst>
              </p:cNvPr>
              <p:cNvSpPr/>
              <p:nvPr/>
            </p:nvSpPr>
            <p:spPr>
              <a:xfrm>
                <a:off x="3505441" y="3472859"/>
                <a:ext cx="964444" cy="96444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>
                <a:glow rad="254000">
                  <a:schemeClr val="bg1">
                    <a:alpha val="3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9C9C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STIP</a:t>
                </a:r>
              </a:p>
            </p:txBody>
          </p:sp>
        </p:grpSp>
        <p:grpSp>
          <p:nvGrpSpPr>
            <p:cNvPr id="170" name="Groep 169">
              <a:extLst>
                <a:ext uri="{FF2B5EF4-FFF2-40B4-BE49-F238E27FC236}">
                  <a16:creationId xmlns:a16="http://schemas.microsoft.com/office/drawing/2014/main" id="{9BA7F325-08AF-4640-B2B0-B9F1B004E438}"/>
                </a:ext>
              </a:extLst>
            </p:cNvPr>
            <p:cNvGrpSpPr/>
            <p:nvPr/>
          </p:nvGrpSpPr>
          <p:grpSpPr>
            <a:xfrm>
              <a:off x="5317636" y="3472859"/>
              <a:ext cx="1556728" cy="4315388"/>
              <a:chOff x="5317636" y="3472859"/>
              <a:chExt cx="1556728" cy="4315388"/>
            </a:xfrm>
          </p:grpSpPr>
          <p:sp>
            <p:nvSpPr>
              <p:cNvPr id="181" name="Ovaal 180">
                <a:extLst>
                  <a:ext uri="{FF2B5EF4-FFF2-40B4-BE49-F238E27FC236}">
                    <a16:creationId xmlns:a16="http://schemas.microsoft.com/office/drawing/2014/main" id="{2E9B0AF4-C360-4A5D-9C72-8ED342F81E92}"/>
                  </a:ext>
                </a:extLst>
              </p:cNvPr>
              <p:cNvSpPr/>
              <p:nvPr/>
            </p:nvSpPr>
            <p:spPr>
              <a:xfrm>
                <a:off x="5613778" y="3472859"/>
                <a:ext cx="964444" cy="96444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>
                <a:glow rad="254000">
                  <a:schemeClr val="bg1">
                    <a:alpha val="3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9C9C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STIP</a:t>
                </a:r>
              </a:p>
            </p:txBody>
          </p:sp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9C5354ED-CDF1-4119-BDCD-C9110AE53863}"/>
                  </a:ext>
                </a:extLst>
              </p:cNvPr>
              <p:cNvGrpSpPr/>
              <p:nvPr/>
            </p:nvGrpSpPr>
            <p:grpSpPr>
              <a:xfrm>
                <a:off x="5317636" y="4604031"/>
                <a:ext cx="1556728" cy="3184216"/>
                <a:chOff x="695040" y="4968298"/>
                <a:chExt cx="1299389" cy="2657841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183" name="Vrije vorm: vorm 182">
                  <a:extLst>
                    <a:ext uri="{FF2B5EF4-FFF2-40B4-BE49-F238E27FC236}">
                      <a16:creationId xmlns:a16="http://schemas.microsoft.com/office/drawing/2014/main" id="{4486BBE5-F315-4836-A391-803241F3FAEB}"/>
                    </a:ext>
                  </a:extLst>
                </p:cNvPr>
                <p:cNvSpPr/>
                <p:nvPr/>
              </p:nvSpPr>
              <p:spPr>
                <a:xfrm>
                  <a:off x="1108482" y="4968298"/>
                  <a:ext cx="472505" cy="472505"/>
                </a:xfrm>
                <a:custGeom>
                  <a:avLst/>
                  <a:gdLst>
                    <a:gd name="connsiteX0" fmla="*/ 472505 w 472505"/>
                    <a:gd name="connsiteY0" fmla="*/ 236253 h 472505"/>
                    <a:gd name="connsiteX1" fmla="*/ 236253 w 472505"/>
                    <a:gd name="connsiteY1" fmla="*/ 472505 h 472505"/>
                    <a:gd name="connsiteX2" fmla="*/ 0 w 472505"/>
                    <a:gd name="connsiteY2" fmla="*/ 236253 h 472505"/>
                    <a:gd name="connsiteX3" fmla="*/ 236253 w 472505"/>
                    <a:gd name="connsiteY3" fmla="*/ 0 h 472505"/>
                    <a:gd name="connsiteX4" fmla="*/ 472505 w 472505"/>
                    <a:gd name="connsiteY4" fmla="*/ 236253 h 47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505" h="472505">
                      <a:moveTo>
                        <a:pt x="472505" y="236253"/>
                      </a:moveTo>
                      <a:cubicBezTo>
                        <a:pt x="472505" y="366731"/>
                        <a:pt x="366731" y="472505"/>
                        <a:pt x="236253" y="472505"/>
                      </a:cubicBezTo>
                      <a:cubicBezTo>
                        <a:pt x="105774" y="472505"/>
                        <a:pt x="0" y="366731"/>
                        <a:pt x="0" y="236253"/>
                      </a:cubicBezTo>
                      <a:cubicBezTo>
                        <a:pt x="0" y="105774"/>
                        <a:pt x="105774" y="0"/>
                        <a:pt x="236253" y="0"/>
                      </a:cubicBezTo>
                      <a:cubicBezTo>
                        <a:pt x="366731" y="0"/>
                        <a:pt x="472505" y="105774"/>
                        <a:pt x="472505" y="236253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Vrije vorm: vorm 183">
                  <a:extLst>
                    <a:ext uri="{FF2B5EF4-FFF2-40B4-BE49-F238E27FC236}">
                      <a16:creationId xmlns:a16="http://schemas.microsoft.com/office/drawing/2014/main" id="{52CA3141-68D6-481B-86B1-304DCC61608A}"/>
                    </a:ext>
                  </a:extLst>
                </p:cNvPr>
                <p:cNvSpPr/>
                <p:nvPr/>
              </p:nvSpPr>
              <p:spPr>
                <a:xfrm>
                  <a:off x="695040" y="5499866"/>
                  <a:ext cx="1299389" cy="2126273"/>
                </a:xfrm>
                <a:custGeom>
                  <a:avLst/>
                  <a:gdLst>
                    <a:gd name="connsiteX0" fmla="*/ 1293483 w 1299389"/>
                    <a:gd name="connsiteY0" fmla="*/ 921385 h 2126273"/>
                    <a:gd name="connsiteX1" fmla="*/ 1128106 w 1299389"/>
                    <a:gd name="connsiteY1" fmla="*/ 218534 h 2126273"/>
                    <a:gd name="connsiteX2" fmla="*/ 1092668 w 1299389"/>
                    <a:gd name="connsiteY2" fmla="*/ 153564 h 2126273"/>
                    <a:gd name="connsiteX3" fmla="*/ 844603 w 1299389"/>
                    <a:gd name="connsiteY3" fmla="*/ 23625 h 2126273"/>
                    <a:gd name="connsiteX4" fmla="*/ 649695 w 1299389"/>
                    <a:gd name="connsiteY4" fmla="*/ 0 h 2126273"/>
                    <a:gd name="connsiteX5" fmla="*/ 454786 w 1299389"/>
                    <a:gd name="connsiteY5" fmla="*/ 29532 h 2126273"/>
                    <a:gd name="connsiteX6" fmla="*/ 206721 w 1299389"/>
                    <a:gd name="connsiteY6" fmla="*/ 159470 h 2126273"/>
                    <a:gd name="connsiteX7" fmla="*/ 171283 w 1299389"/>
                    <a:gd name="connsiteY7" fmla="*/ 224440 h 2126273"/>
                    <a:gd name="connsiteX8" fmla="*/ 5906 w 1299389"/>
                    <a:gd name="connsiteY8" fmla="*/ 927291 h 2126273"/>
                    <a:gd name="connsiteX9" fmla="*/ 0 w 1299389"/>
                    <a:gd name="connsiteY9" fmla="*/ 956823 h 2126273"/>
                    <a:gd name="connsiteX10" fmla="*/ 118126 w 1299389"/>
                    <a:gd name="connsiteY10" fmla="*/ 1074949 h 2126273"/>
                    <a:gd name="connsiteX11" fmla="*/ 230346 w 1299389"/>
                    <a:gd name="connsiteY11" fmla="*/ 986355 h 2126273"/>
                    <a:gd name="connsiteX12" fmla="*/ 354379 w 1299389"/>
                    <a:gd name="connsiteY12" fmla="*/ 472505 h 2126273"/>
                    <a:gd name="connsiteX13" fmla="*/ 354379 w 1299389"/>
                    <a:gd name="connsiteY13" fmla="*/ 2126273 h 2126273"/>
                    <a:gd name="connsiteX14" fmla="*/ 590631 w 1299389"/>
                    <a:gd name="connsiteY14" fmla="*/ 2126273 h 2126273"/>
                    <a:gd name="connsiteX15" fmla="*/ 590631 w 1299389"/>
                    <a:gd name="connsiteY15" fmla="*/ 1063137 h 2126273"/>
                    <a:gd name="connsiteX16" fmla="*/ 708758 w 1299389"/>
                    <a:gd name="connsiteY16" fmla="*/ 1063137 h 2126273"/>
                    <a:gd name="connsiteX17" fmla="*/ 708758 w 1299389"/>
                    <a:gd name="connsiteY17" fmla="*/ 2126273 h 2126273"/>
                    <a:gd name="connsiteX18" fmla="*/ 945010 w 1299389"/>
                    <a:gd name="connsiteY18" fmla="*/ 2126273 h 2126273"/>
                    <a:gd name="connsiteX19" fmla="*/ 945010 w 1299389"/>
                    <a:gd name="connsiteY19" fmla="*/ 466599 h 2126273"/>
                    <a:gd name="connsiteX20" fmla="*/ 1069043 w 1299389"/>
                    <a:gd name="connsiteY20" fmla="*/ 980448 h 2126273"/>
                    <a:gd name="connsiteX21" fmla="*/ 1181263 w 1299389"/>
                    <a:gd name="connsiteY21" fmla="*/ 1069043 h 2126273"/>
                    <a:gd name="connsiteX22" fmla="*/ 1299389 w 1299389"/>
                    <a:gd name="connsiteY22" fmla="*/ 950917 h 2126273"/>
                    <a:gd name="connsiteX23" fmla="*/ 1293483 w 1299389"/>
                    <a:gd name="connsiteY23" fmla="*/ 921385 h 2126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99389" h="2126273">
                      <a:moveTo>
                        <a:pt x="1293483" y="921385"/>
                      </a:moveTo>
                      <a:lnTo>
                        <a:pt x="1128106" y="218534"/>
                      </a:lnTo>
                      <a:cubicBezTo>
                        <a:pt x="1122200" y="194908"/>
                        <a:pt x="1110387" y="171283"/>
                        <a:pt x="1092668" y="153564"/>
                      </a:cubicBezTo>
                      <a:cubicBezTo>
                        <a:pt x="1021792" y="94501"/>
                        <a:pt x="939104" y="53157"/>
                        <a:pt x="844603" y="23625"/>
                      </a:cubicBezTo>
                      <a:cubicBezTo>
                        <a:pt x="779634" y="11813"/>
                        <a:pt x="714664" y="0"/>
                        <a:pt x="649695" y="0"/>
                      </a:cubicBezTo>
                      <a:cubicBezTo>
                        <a:pt x="584725" y="0"/>
                        <a:pt x="519756" y="11813"/>
                        <a:pt x="454786" y="29532"/>
                      </a:cubicBezTo>
                      <a:cubicBezTo>
                        <a:pt x="360285" y="53157"/>
                        <a:pt x="277597" y="100407"/>
                        <a:pt x="206721" y="159470"/>
                      </a:cubicBezTo>
                      <a:cubicBezTo>
                        <a:pt x="189002" y="177189"/>
                        <a:pt x="177189" y="200815"/>
                        <a:pt x="171283" y="224440"/>
                      </a:cubicBezTo>
                      <a:lnTo>
                        <a:pt x="5906" y="927291"/>
                      </a:lnTo>
                      <a:cubicBezTo>
                        <a:pt x="5906" y="933198"/>
                        <a:pt x="0" y="945010"/>
                        <a:pt x="0" y="956823"/>
                      </a:cubicBezTo>
                      <a:cubicBezTo>
                        <a:pt x="0" y="1021792"/>
                        <a:pt x="53157" y="1074949"/>
                        <a:pt x="118126" y="1074949"/>
                      </a:cubicBezTo>
                      <a:cubicBezTo>
                        <a:pt x="171283" y="1074949"/>
                        <a:pt x="218534" y="1033605"/>
                        <a:pt x="230346" y="986355"/>
                      </a:cubicBezTo>
                      <a:lnTo>
                        <a:pt x="354379" y="472505"/>
                      </a:lnTo>
                      <a:lnTo>
                        <a:pt x="354379" y="2126273"/>
                      </a:lnTo>
                      <a:lnTo>
                        <a:pt x="590631" y="2126273"/>
                      </a:lnTo>
                      <a:lnTo>
                        <a:pt x="590631" y="1063137"/>
                      </a:lnTo>
                      <a:lnTo>
                        <a:pt x="708758" y="1063137"/>
                      </a:lnTo>
                      <a:lnTo>
                        <a:pt x="708758" y="2126273"/>
                      </a:lnTo>
                      <a:lnTo>
                        <a:pt x="945010" y="2126273"/>
                      </a:lnTo>
                      <a:lnTo>
                        <a:pt x="945010" y="466599"/>
                      </a:lnTo>
                      <a:lnTo>
                        <a:pt x="1069043" y="980448"/>
                      </a:lnTo>
                      <a:cubicBezTo>
                        <a:pt x="1080856" y="1027699"/>
                        <a:pt x="1128106" y="1069043"/>
                        <a:pt x="1181263" y="1069043"/>
                      </a:cubicBezTo>
                      <a:cubicBezTo>
                        <a:pt x="1246232" y="1069043"/>
                        <a:pt x="1299389" y="1015886"/>
                        <a:pt x="1299389" y="950917"/>
                      </a:cubicBezTo>
                      <a:cubicBezTo>
                        <a:pt x="1299389" y="939104"/>
                        <a:pt x="1293483" y="927291"/>
                        <a:pt x="1293483" y="921385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71" name="Groep 170">
              <a:extLst>
                <a:ext uri="{FF2B5EF4-FFF2-40B4-BE49-F238E27FC236}">
                  <a16:creationId xmlns:a16="http://schemas.microsoft.com/office/drawing/2014/main" id="{CF7D59BB-1B18-4A41-85C4-B6C09F236AC6}"/>
                </a:ext>
              </a:extLst>
            </p:cNvPr>
            <p:cNvGrpSpPr/>
            <p:nvPr/>
          </p:nvGrpSpPr>
          <p:grpSpPr>
            <a:xfrm>
              <a:off x="7422186" y="3472859"/>
              <a:ext cx="1556728" cy="4315388"/>
              <a:chOff x="7422186" y="3472859"/>
              <a:chExt cx="1556728" cy="4315388"/>
            </a:xfrm>
          </p:grpSpPr>
          <p:grpSp>
            <p:nvGrpSpPr>
              <p:cNvPr id="177" name="Groep 176">
                <a:extLst>
                  <a:ext uri="{FF2B5EF4-FFF2-40B4-BE49-F238E27FC236}">
                    <a16:creationId xmlns:a16="http://schemas.microsoft.com/office/drawing/2014/main" id="{70229D3D-FF2D-4FB8-9D70-139EAF60BC77}"/>
                  </a:ext>
                </a:extLst>
              </p:cNvPr>
              <p:cNvGrpSpPr/>
              <p:nvPr/>
            </p:nvGrpSpPr>
            <p:grpSpPr>
              <a:xfrm>
                <a:off x="7422186" y="4604031"/>
                <a:ext cx="1556728" cy="3184216"/>
                <a:chOff x="695040" y="4968298"/>
                <a:chExt cx="1299389" cy="2657841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179" name="Vrije vorm: vorm 178">
                  <a:extLst>
                    <a:ext uri="{FF2B5EF4-FFF2-40B4-BE49-F238E27FC236}">
                      <a16:creationId xmlns:a16="http://schemas.microsoft.com/office/drawing/2014/main" id="{DB7D4F4C-3CFF-4E10-9E88-63B782F133DB}"/>
                    </a:ext>
                  </a:extLst>
                </p:cNvPr>
                <p:cNvSpPr/>
                <p:nvPr/>
              </p:nvSpPr>
              <p:spPr>
                <a:xfrm>
                  <a:off x="1108482" y="4968298"/>
                  <a:ext cx="472505" cy="472505"/>
                </a:xfrm>
                <a:custGeom>
                  <a:avLst/>
                  <a:gdLst>
                    <a:gd name="connsiteX0" fmla="*/ 472505 w 472505"/>
                    <a:gd name="connsiteY0" fmla="*/ 236253 h 472505"/>
                    <a:gd name="connsiteX1" fmla="*/ 236253 w 472505"/>
                    <a:gd name="connsiteY1" fmla="*/ 472505 h 472505"/>
                    <a:gd name="connsiteX2" fmla="*/ 0 w 472505"/>
                    <a:gd name="connsiteY2" fmla="*/ 236253 h 472505"/>
                    <a:gd name="connsiteX3" fmla="*/ 236253 w 472505"/>
                    <a:gd name="connsiteY3" fmla="*/ 0 h 472505"/>
                    <a:gd name="connsiteX4" fmla="*/ 472505 w 472505"/>
                    <a:gd name="connsiteY4" fmla="*/ 236253 h 47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505" h="472505">
                      <a:moveTo>
                        <a:pt x="472505" y="236253"/>
                      </a:moveTo>
                      <a:cubicBezTo>
                        <a:pt x="472505" y="366731"/>
                        <a:pt x="366731" y="472505"/>
                        <a:pt x="236253" y="472505"/>
                      </a:cubicBezTo>
                      <a:cubicBezTo>
                        <a:pt x="105774" y="472505"/>
                        <a:pt x="0" y="366731"/>
                        <a:pt x="0" y="236253"/>
                      </a:cubicBezTo>
                      <a:cubicBezTo>
                        <a:pt x="0" y="105774"/>
                        <a:pt x="105774" y="0"/>
                        <a:pt x="236253" y="0"/>
                      </a:cubicBezTo>
                      <a:cubicBezTo>
                        <a:pt x="366731" y="0"/>
                        <a:pt x="472505" y="105774"/>
                        <a:pt x="472505" y="236253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Vrije vorm: vorm 179">
                  <a:extLst>
                    <a:ext uri="{FF2B5EF4-FFF2-40B4-BE49-F238E27FC236}">
                      <a16:creationId xmlns:a16="http://schemas.microsoft.com/office/drawing/2014/main" id="{9C4DCFE7-E882-44DF-A8BC-D9DDB3B1A102}"/>
                    </a:ext>
                  </a:extLst>
                </p:cNvPr>
                <p:cNvSpPr/>
                <p:nvPr/>
              </p:nvSpPr>
              <p:spPr>
                <a:xfrm>
                  <a:off x="695040" y="5499866"/>
                  <a:ext cx="1299389" cy="2126273"/>
                </a:xfrm>
                <a:custGeom>
                  <a:avLst/>
                  <a:gdLst>
                    <a:gd name="connsiteX0" fmla="*/ 1293483 w 1299389"/>
                    <a:gd name="connsiteY0" fmla="*/ 921385 h 2126273"/>
                    <a:gd name="connsiteX1" fmla="*/ 1128106 w 1299389"/>
                    <a:gd name="connsiteY1" fmla="*/ 218534 h 2126273"/>
                    <a:gd name="connsiteX2" fmla="*/ 1092668 w 1299389"/>
                    <a:gd name="connsiteY2" fmla="*/ 153564 h 2126273"/>
                    <a:gd name="connsiteX3" fmla="*/ 844603 w 1299389"/>
                    <a:gd name="connsiteY3" fmla="*/ 23625 h 2126273"/>
                    <a:gd name="connsiteX4" fmla="*/ 649695 w 1299389"/>
                    <a:gd name="connsiteY4" fmla="*/ 0 h 2126273"/>
                    <a:gd name="connsiteX5" fmla="*/ 454786 w 1299389"/>
                    <a:gd name="connsiteY5" fmla="*/ 29532 h 2126273"/>
                    <a:gd name="connsiteX6" fmla="*/ 206721 w 1299389"/>
                    <a:gd name="connsiteY6" fmla="*/ 159470 h 2126273"/>
                    <a:gd name="connsiteX7" fmla="*/ 171283 w 1299389"/>
                    <a:gd name="connsiteY7" fmla="*/ 224440 h 2126273"/>
                    <a:gd name="connsiteX8" fmla="*/ 5906 w 1299389"/>
                    <a:gd name="connsiteY8" fmla="*/ 927291 h 2126273"/>
                    <a:gd name="connsiteX9" fmla="*/ 0 w 1299389"/>
                    <a:gd name="connsiteY9" fmla="*/ 956823 h 2126273"/>
                    <a:gd name="connsiteX10" fmla="*/ 118126 w 1299389"/>
                    <a:gd name="connsiteY10" fmla="*/ 1074949 h 2126273"/>
                    <a:gd name="connsiteX11" fmla="*/ 230346 w 1299389"/>
                    <a:gd name="connsiteY11" fmla="*/ 986355 h 2126273"/>
                    <a:gd name="connsiteX12" fmla="*/ 354379 w 1299389"/>
                    <a:gd name="connsiteY12" fmla="*/ 472505 h 2126273"/>
                    <a:gd name="connsiteX13" fmla="*/ 354379 w 1299389"/>
                    <a:gd name="connsiteY13" fmla="*/ 2126273 h 2126273"/>
                    <a:gd name="connsiteX14" fmla="*/ 590631 w 1299389"/>
                    <a:gd name="connsiteY14" fmla="*/ 2126273 h 2126273"/>
                    <a:gd name="connsiteX15" fmla="*/ 590631 w 1299389"/>
                    <a:gd name="connsiteY15" fmla="*/ 1063137 h 2126273"/>
                    <a:gd name="connsiteX16" fmla="*/ 708758 w 1299389"/>
                    <a:gd name="connsiteY16" fmla="*/ 1063137 h 2126273"/>
                    <a:gd name="connsiteX17" fmla="*/ 708758 w 1299389"/>
                    <a:gd name="connsiteY17" fmla="*/ 2126273 h 2126273"/>
                    <a:gd name="connsiteX18" fmla="*/ 945010 w 1299389"/>
                    <a:gd name="connsiteY18" fmla="*/ 2126273 h 2126273"/>
                    <a:gd name="connsiteX19" fmla="*/ 945010 w 1299389"/>
                    <a:gd name="connsiteY19" fmla="*/ 466599 h 2126273"/>
                    <a:gd name="connsiteX20" fmla="*/ 1069043 w 1299389"/>
                    <a:gd name="connsiteY20" fmla="*/ 980448 h 2126273"/>
                    <a:gd name="connsiteX21" fmla="*/ 1181263 w 1299389"/>
                    <a:gd name="connsiteY21" fmla="*/ 1069043 h 2126273"/>
                    <a:gd name="connsiteX22" fmla="*/ 1299389 w 1299389"/>
                    <a:gd name="connsiteY22" fmla="*/ 950917 h 2126273"/>
                    <a:gd name="connsiteX23" fmla="*/ 1293483 w 1299389"/>
                    <a:gd name="connsiteY23" fmla="*/ 921385 h 2126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99389" h="2126273">
                      <a:moveTo>
                        <a:pt x="1293483" y="921385"/>
                      </a:moveTo>
                      <a:lnTo>
                        <a:pt x="1128106" y="218534"/>
                      </a:lnTo>
                      <a:cubicBezTo>
                        <a:pt x="1122200" y="194908"/>
                        <a:pt x="1110387" y="171283"/>
                        <a:pt x="1092668" y="153564"/>
                      </a:cubicBezTo>
                      <a:cubicBezTo>
                        <a:pt x="1021792" y="94501"/>
                        <a:pt x="939104" y="53157"/>
                        <a:pt x="844603" y="23625"/>
                      </a:cubicBezTo>
                      <a:cubicBezTo>
                        <a:pt x="779634" y="11813"/>
                        <a:pt x="714664" y="0"/>
                        <a:pt x="649695" y="0"/>
                      </a:cubicBezTo>
                      <a:cubicBezTo>
                        <a:pt x="584725" y="0"/>
                        <a:pt x="519756" y="11813"/>
                        <a:pt x="454786" y="29532"/>
                      </a:cubicBezTo>
                      <a:cubicBezTo>
                        <a:pt x="360285" y="53157"/>
                        <a:pt x="277597" y="100407"/>
                        <a:pt x="206721" y="159470"/>
                      </a:cubicBezTo>
                      <a:cubicBezTo>
                        <a:pt x="189002" y="177189"/>
                        <a:pt x="177189" y="200815"/>
                        <a:pt x="171283" y="224440"/>
                      </a:cubicBezTo>
                      <a:lnTo>
                        <a:pt x="5906" y="927291"/>
                      </a:lnTo>
                      <a:cubicBezTo>
                        <a:pt x="5906" y="933198"/>
                        <a:pt x="0" y="945010"/>
                        <a:pt x="0" y="956823"/>
                      </a:cubicBezTo>
                      <a:cubicBezTo>
                        <a:pt x="0" y="1021792"/>
                        <a:pt x="53157" y="1074949"/>
                        <a:pt x="118126" y="1074949"/>
                      </a:cubicBezTo>
                      <a:cubicBezTo>
                        <a:pt x="171283" y="1074949"/>
                        <a:pt x="218534" y="1033605"/>
                        <a:pt x="230346" y="986355"/>
                      </a:cubicBezTo>
                      <a:lnTo>
                        <a:pt x="354379" y="472505"/>
                      </a:lnTo>
                      <a:lnTo>
                        <a:pt x="354379" y="2126273"/>
                      </a:lnTo>
                      <a:lnTo>
                        <a:pt x="590631" y="2126273"/>
                      </a:lnTo>
                      <a:lnTo>
                        <a:pt x="590631" y="1063137"/>
                      </a:lnTo>
                      <a:lnTo>
                        <a:pt x="708758" y="1063137"/>
                      </a:lnTo>
                      <a:lnTo>
                        <a:pt x="708758" y="2126273"/>
                      </a:lnTo>
                      <a:lnTo>
                        <a:pt x="945010" y="2126273"/>
                      </a:lnTo>
                      <a:lnTo>
                        <a:pt x="945010" y="466599"/>
                      </a:lnTo>
                      <a:lnTo>
                        <a:pt x="1069043" y="980448"/>
                      </a:lnTo>
                      <a:cubicBezTo>
                        <a:pt x="1080856" y="1027699"/>
                        <a:pt x="1128106" y="1069043"/>
                        <a:pt x="1181263" y="1069043"/>
                      </a:cubicBezTo>
                      <a:cubicBezTo>
                        <a:pt x="1246232" y="1069043"/>
                        <a:pt x="1299389" y="1015886"/>
                        <a:pt x="1299389" y="950917"/>
                      </a:cubicBezTo>
                      <a:cubicBezTo>
                        <a:pt x="1299389" y="939104"/>
                        <a:pt x="1293483" y="927291"/>
                        <a:pt x="1293483" y="921385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8" name="Ovaal 177">
                <a:extLst>
                  <a:ext uri="{FF2B5EF4-FFF2-40B4-BE49-F238E27FC236}">
                    <a16:creationId xmlns:a16="http://schemas.microsoft.com/office/drawing/2014/main" id="{CD534063-947E-4384-9CB9-4FD43F02746B}"/>
                  </a:ext>
                </a:extLst>
              </p:cNvPr>
              <p:cNvSpPr/>
              <p:nvPr/>
            </p:nvSpPr>
            <p:spPr>
              <a:xfrm>
                <a:off x="7718328" y="3472859"/>
                <a:ext cx="964444" cy="96444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>
                <a:glow rad="254000">
                  <a:schemeClr val="bg1">
                    <a:alpha val="3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9C9C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STIP</a:t>
                </a:r>
              </a:p>
            </p:txBody>
          </p:sp>
        </p:grpSp>
        <p:grpSp>
          <p:nvGrpSpPr>
            <p:cNvPr id="172" name="Groep 171">
              <a:extLst>
                <a:ext uri="{FF2B5EF4-FFF2-40B4-BE49-F238E27FC236}">
                  <a16:creationId xmlns:a16="http://schemas.microsoft.com/office/drawing/2014/main" id="{485D23CD-7A74-481D-8CF7-7E9CD380CEB9}"/>
                </a:ext>
              </a:extLst>
            </p:cNvPr>
            <p:cNvGrpSpPr/>
            <p:nvPr/>
          </p:nvGrpSpPr>
          <p:grpSpPr>
            <a:xfrm>
              <a:off x="9526736" y="3472859"/>
              <a:ext cx="1556728" cy="4315388"/>
              <a:chOff x="9526736" y="3472859"/>
              <a:chExt cx="1556728" cy="4315388"/>
            </a:xfrm>
          </p:grpSpPr>
          <p:grpSp>
            <p:nvGrpSpPr>
              <p:cNvPr id="173" name="Groep 172">
                <a:extLst>
                  <a:ext uri="{FF2B5EF4-FFF2-40B4-BE49-F238E27FC236}">
                    <a16:creationId xmlns:a16="http://schemas.microsoft.com/office/drawing/2014/main" id="{6208105A-CA14-4D40-B6D5-FC23A7003069}"/>
                  </a:ext>
                </a:extLst>
              </p:cNvPr>
              <p:cNvGrpSpPr/>
              <p:nvPr/>
            </p:nvGrpSpPr>
            <p:grpSpPr>
              <a:xfrm>
                <a:off x="9526736" y="4604031"/>
                <a:ext cx="1556728" cy="3184216"/>
                <a:chOff x="695040" y="4968298"/>
                <a:chExt cx="1299389" cy="2657841"/>
              </a:xfrm>
              <a:solidFill>
                <a:schemeClr val="tx2">
                  <a:lumMod val="75000"/>
                </a:schemeClr>
              </a:solidFill>
            </p:grpSpPr>
            <p:sp>
              <p:nvSpPr>
                <p:cNvPr id="175" name="Vrije vorm: vorm 174">
                  <a:extLst>
                    <a:ext uri="{FF2B5EF4-FFF2-40B4-BE49-F238E27FC236}">
                      <a16:creationId xmlns:a16="http://schemas.microsoft.com/office/drawing/2014/main" id="{13EC642E-DBCD-4BE4-B693-38605A6F8B47}"/>
                    </a:ext>
                  </a:extLst>
                </p:cNvPr>
                <p:cNvSpPr/>
                <p:nvPr/>
              </p:nvSpPr>
              <p:spPr>
                <a:xfrm>
                  <a:off x="1108482" y="4968298"/>
                  <a:ext cx="472505" cy="472505"/>
                </a:xfrm>
                <a:custGeom>
                  <a:avLst/>
                  <a:gdLst>
                    <a:gd name="connsiteX0" fmla="*/ 472505 w 472505"/>
                    <a:gd name="connsiteY0" fmla="*/ 236253 h 472505"/>
                    <a:gd name="connsiteX1" fmla="*/ 236253 w 472505"/>
                    <a:gd name="connsiteY1" fmla="*/ 472505 h 472505"/>
                    <a:gd name="connsiteX2" fmla="*/ 0 w 472505"/>
                    <a:gd name="connsiteY2" fmla="*/ 236253 h 472505"/>
                    <a:gd name="connsiteX3" fmla="*/ 236253 w 472505"/>
                    <a:gd name="connsiteY3" fmla="*/ 0 h 472505"/>
                    <a:gd name="connsiteX4" fmla="*/ 472505 w 472505"/>
                    <a:gd name="connsiteY4" fmla="*/ 236253 h 47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505" h="472505">
                      <a:moveTo>
                        <a:pt x="472505" y="236253"/>
                      </a:moveTo>
                      <a:cubicBezTo>
                        <a:pt x="472505" y="366731"/>
                        <a:pt x="366731" y="472505"/>
                        <a:pt x="236253" y="472505"/>
                      </a:cubicBezTo>
                      <a:cubicBezTo>
                        <a:pt x="105774" y="472505"/>
                        <a:pt x="0" y="366731"/>
                        <a:pt x="0" y="236253"/>
                      </a:cubicBezTo>
                      <a:cubicBezTo>
                        <a:pt x="0" y="105774"/>
                        <a:pt x="105774" y="0"/>
                        <a:pt x="236253" y="0"/>
                      </a:cubicBezTo>
                      <a:cubicBezTo>
                        <a:pt x="366731" y="0"/>
                        <a:pt x="472505" y="105774"/>
                        <a:pt x="472505" y="236253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Vrije vorm: vorm 175">
                  <a:extLst>
                    <a:ext uri="{FF2B5EF4-FFF2-40B4-BE49-F238E27FC236}">
                      <a16:creationId xmlns:a16="http://schemas.microsoft.com/office/drawing/2014/main" id="{DE88ED5A-4DBF-4E85-B34E-3146AF2E75A7}"/>
                    </a:ext>
                  </a:extLst>
                </p:cNvPr>
                <p:cNvSpPr/>
                <p:nvPr/>
              </p:nvSpPr>
              <p:spPr>
                <a:xfrm>
                  <a:off x="695040" y="5499866"/>
                  <a:ext cx="1299389" cy="2126273"/>
                </a:xfrm>
                <a:custGeom>
                  <a:avLst/>
                  <a:gdLst>
                    <a:gd name="connsiteX0" fmla="*/ 1293483 w 1299389"/>
                    <a:gd name="connsiteY0" fmla="*/ 921385 h 2126273"/>
                    <a:gd name="connsiteX1" fmla="*/ 1128106 w 1299389"/>
                    <a:gd name="connsiteY1" fmla="*/ 218534 h 2126273"/>
                    <a:gd name="connsiteX2" fmla="*/ 1092668 w 1299389"/>
                    <a:gd name="connsiteY2" fmla="*/ 153564 h 2126273"/>
                    <a:gd name="connsiteX3" fmla="*/ 844603 w 1299389"/>
                    <a:gd name="connsiteY3" fmla="*/ 23625 h 2126273"/>
                    <a:gd name="connsiteX4" fmla="*/ 649695 w 1299389"/>
                    <a:gd name="connsiteY4" fmla="*/ 0 h 2126273"/>
                    <a:gd name="connsiteX5" fmla="*/ 454786 w 1299389"/>
                    <a:gd name="connsiteY5" fmla="*/ 29532 h 2126273"/>
                    <a:gd name="connsiteX6" fmla="*/ 206721 w 1299389"/>
                    <a:gd name="connsiteY6" fmla="*/ 159470 h 2126273"/>
                    <a:gd name="connsiteX7" fmla="*/ 171283 w 1299389"/>
                    <a:gd name="connsiteY7" fmla="*/ 224440 h 2126273"/>
                    <a:gd name="connsiteX8" fmla="*/ 5906 w 1299389"/>
                    <a:gd name="connsiteY8" fmla="*/ 927291 h 2126273"/>
                    <a:gd name="connsiteX9" fmla="*/ 0 w 1299389"/>
                    <a:gd name="connsiteY9" fmla="*/ 956823 h 2126273"/>
                    <a:gd name="connsiteX10" fmla="*/ 118126 w 1299389"/>
                    <a:gd name="connsiteY10" fmla="*/ 1074949 h 2126273"/>
                    <a:gd name="connsiteX11" fmla="*/ 230346 w 1299389"/>
                    <a:gd name="connsiteY11" fmla="*/ 986355 h 2126273"/>
                    <a:gd name="connsiteX12" fmla="*/ 354379 w 1299389"/>
                    <a:gd name="connsiteY12" fmla="*/ 472505 h 2126273"/>
                    <a:gd name="connsiteX13" fmla="*/ 354379 w 1299389"/>
                    <a:gd name="connsiteY13" fmla="*/ 2126273 h 2126273"/>
                    <a:gd name="connsiteX14" fmla="*/ 590631 w 1299389"/>
                    <a:gd name="connsiteY14" fmla="*/ 2126273 h 2126273"/>
                    <a:gd name="connsiteX15" fmla="*/ 590631 w 1299389"/>
                    <a:gd name="connsiteY15" fmla="*/ 1063137 h 2126273"/>
                    <a:gd name="connsiteX16" fmla="*/ 708758 w 1299389"/>
                    <a:gd name="connsiteY16" fmla="*/ 1063137 h 2126273"/>
                    <a:gd name="connsiteX17" fmla="*/ 708758 w 1299389"/>
                    <a:gd name="connsiteY17" fmla="*/ 2126273 h 2126273"/>
                    <a:gd name="connsiteX18" fmla="*/ 945010 w 1299389"/>
                    <a:gd name="connsiteY18" fmla="*/ 2126273 h 2126273"/>
                    <a:gd name="connsiteX19" fmla="*/ 945010 w 1299389"/>
                    <a:gd name="connsiteY19" fmla="*/ 466599 h 2126273"/>
                    <a:gd name="connsiteX20" fmla="*/ 1069043 w 1299389"/>
                    <a:gd name="connsiteY20" fmla="*/ 980448 h 2126273"/>
                    <a:gd name="connsiteX21" fmla="*/ 1181263 w 1299389"/>
                    <a:gd name="connsiteY21" fmla="*/ 1069043 h 2126273"/>
                    <a:gd name="connsiteX22" fmla="*/ 1299389 w 1299389"/>
                    <a:gd name="connsiteY22" fmla="*/ 950917 h 2126273"/>
                    <a:gd name="connsiteX23" fmla="*/ 1293483 w 1299389"/>
                    <a:gd name="connsiteY23" fmla="*/ 921385 h 2126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99389" h="2126273">
                      <a:moveTo>
                        <a:pt x="1293483" y="921385"/>
                      </a:moveTo>
                      <a:lnTo>
                        <a:pt x="1128106" y="218534"/>
                      </a:lnTo>
                      <a:cubicBezTo>
                        <a:pt x="1122200" y="194908"/>
                        <a:pt x="1110387" y="171283"/>
                        <a:pt x="1092668" y="153564"/>
                      </a:cubicBezTo>
                      <a:cubicBezTo>
                        <a:pt x="1021792" y="94501"/>
                        <a:pt x="939104" y="53157"/>
                        <a:pt x="844603" y="23625"/>
                      </a:cubicBezTo>
                      <a:cubicBezTo>
                        <a:pt x="779634" y="11813"/>
                        <a:pt x="714664" y="0"/>
                        <a:pt x="649695" y="0"/>
                      </a:cubicBezTo>
                      <a:cubicBezTo>
                        <a:pt x="584725" y="0"/>
                        <a:pt x="519756" y="11813"/>
                        <a:pt x="454786" y="29532"/>
                      </a:cubicBezTo>
                      <a:cubicBezTo>
                        <a:pt x="360285" y="53157"/>
                        <a:pt x="277597" y="100407"/>
                        <a:pt x="206721" y="159470"/>
                      </a:cubicBezTo>
                      <a:cubicBezTo>
                        <a:pt x="189002" y="177189"/>
                        <a:pt x="177189" y="200815"/>
                        <a:pt x="171283" y="224440"/>
                      </a:cubicBezTo>
                      <a:lnTo>
                        <a:pt x="5906" y="927291"/>
                      </a:lnTo>
                      <a:cubicBezTo>
                        <a:pt x="5906" y="933198"/>
                        <a:pt x="0" y="945010"/>
                        <a:pt x="0" y="956823"/>
                      </a:cubicBezTo>
                      <a:cubicBezTo>
                        <a:pt x="0" y="1021792"/>
                        <a:pt x="53157" y="1074949"/>
                        <a:pt x="118126" y="1074949"/>
                      </a:cubicBezTo>
                      <a:cubicBezTo>
                        <a:pt x="171283" y="1074949"/>
                        <a:pt x="218534" y="1033605"/>
                        <a:pt x="230346" y="986355"/>
                      </a:cubicBezTo>
                      <a:lnTo>
                        <a:pt x="354379" y="472505"/>
                      </a:lnTo>
                      <a:lnTo>
                        <a:pt x="354379" y="2126273"/>
                      </a:lnTo>
                      <a:lnTo>
                        <a:pt x="590631" y="2126273"/>
                      </a:lnTo>
                      <a:lnTo>
                        <a:pt x="590631" y="1063137"/>
                      </a:lnTo>
                      <a:lnTo>
                        <a:pt x="708758" y="1063137"/>
                      </a:lnTo>
                      <a:lnTo>
                        <a:pt x="708758" y="2126273"/>
                      </a:lnTo>
                      <a:lnTo>
                        <a:pt x="945010" y="2126273"/>
                      </a:lnTo>
                      <a:lnTo>
                        <a:pt x="945010" y="466599"/>
                      </a:lnTo>
                      <a:lnTo>
                        <a:pt x="1069043" y="980448"/>
                      </a:lnTo>
                      <a:cubicBezTo>
                        <a:pt x="1080856" y="1027699"/>
                        <a:pt x="1128106" y="1069043"/>
                        <a:pt x="1181263" y="1069043"/>
                      </a:cubicBezTo>
                      <a:cubicBezTo>
                        <a:pt x="1246232" y="1069043"/>
                        <a:pt x="1299389" y="1015886"/>
                        <a:pt x="1299389" y="950917"/>
                      </a:cubicBezTo>
                      <a:cubicBezTo>
                        <a:pt x="1299389" y="939104"/>
                        <a:pt x="1293483" y="927291"/>
                        <a:pt x="1293483" y="921385"/>
                      </a:cubicBezTo>
                      <a:close/>
                    </a:path>
                  </a:pathLst>
                </a:custGeom>
                <a:grpFill/>
                <a:ln w="294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4" name="Ovaal 173">
                <a:extLst>
                  <a:ext uri="{FF2B5EF4-FFF2-40B4-BE49-F238E27FC236}">
                    <a16:creationId xmlns:a16="http://schemas.microsoft.com/office/drawing/2014/main" id="{CFDA8300-732C-4EDA-88ED-1D32545D627B}"/>
                  </a:ext>
                </a:extLst>
              </p:cNvPr>
              <p:cNvSpPr/>
              <p:nvPr/>
            </p:nvSpPr>
            <p:spPr>
              <a:xfrm>
                <a:off x="9822878" y="3472859"/>
                <a:ext cx="964444" cy="96444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>
                <a:glow rad="254000">
                  <a:schemeClr val="bg1">
                    <a:alpha val="3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9C9C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STIP</a:t>
                </a:r>
              </a:p>
            </p:txBody>
          </p:sp>
        </p:grpSp>
      </p:grpSp>
      <p:sp>
        <p:nvSpPr>
          <p:cNvPr id="199" name="Rechthoek 198">
            <a:extLst>
              <a:ext uri="{FF2B5EF4-FFF2-40B4-BE49-F238E27FC236}">
                <a16:creationId xmlns:a16="http://schemas.microsoft.com/office/drawing/2014/main" id="{92234E84-F25F-4484-8083-52F424E462E1}"/>
              </a:ext>
            </a:extLst>
          </p:cNvPr>
          <p:cNvSpPr/>
          <p:nvPr/>
        </p:nvSpPr>
        <p:spPr>
          <a:xfrm>
            <a:off x="5008727" y="1919997"/>
            <a:ext cx="2191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Slimmer digitaliseren?</a:t>
            </a:r>
          </a:p>
        </p:txBody>
      </p:sp>
      <p:sp>
        <p:nvSpPr>
          <p:cNvPr id="200" name="Rechthoek 199">
            <a:extLst>
              <a:ext uri="{FF2B5EF4-FFF2-40B4-BE49-F238E27FC236}">
                <a16:creationId xmlns:a16="http://schemas.microsoft.com/office/drawing/2014/main" id="{DDA74BCF-1F84-4BED-AA0F-48735DAAC03C}"/>
              </a:ext>
            </a:extLst>
          </p:cNvPr>
          <p:cNvSpPr/>
          <p:nvPr/>
        </p:nvSpPr>
        <p:spPr>
          <a:xfrm>
            <a:off x="4682650" y="2629218"/>
            <a:ext cx="2843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Opleiding inkopen?</a:t>
            </a:r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E5906315-AE62-44F5-8A23-1DDB7CEC25D4}"/>
              </a:ext>
            </a:extLst>
          </p:cNvPr>
          <p:cNvSpPr/>
          <p:nvPr/>
        </p:nvSpPr>
        <p:spPr>
          <a:xfrm>
            <a:off x="4563801" y="3057943"/>
            <a:ext cx="3108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Participatiebanen creëren?</a:t>
            </a:r>
          </a:p>
        </p:txBody>
      </p:sp>
      <p:sp>
        <p:nvSpPr>
          <p:cNvPr id="205" name="Rechthoek 204">
            <a:extLst>
              <a:ext uri="{FF2B5EF4-FFF2-40B4-BE49-F238E27FC236}">
                <a16:creationId xmlns:a16="http://schemas.microsoft.com/office/drawing/2014/main" id="{D5FD0F46-0B4F-4421-9436-0FB134866853}"/>
              </a:ext>
            </a:extLst>
          </p:cNvPr>
          <p:cNvSpPr/>
          <p:nvPr/>
        </p:nvSpPr>
        <p:spPr>
          <a:xfrm>
            <a:off x="4824252" y="3451261"/>
            <a:ext cx="2549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Mensen werven op specifieke taken?</a:t>
            </a:r>
          </a:p>
        </p:txBody>
      </p:sp>
      <p:sp>
        <p:nvSpPr>
          <p:cNvPr id="119" name="Rechthoek 118">
            <a:extLst>
              <a:ext uri="{FF2B5EF4-FFF2-40B4-BE49-F238E27FC236}">
                <a16:creationId xmlns:a16="http://schemas.microsoft.com/office/drawing/2014/main" id="{19A44F1B-52B5-4A0E-8CB7-19EF43546E4E}"/>
              </a:ext>
            </a:extLst>
          </p:cNvPr>
          <p:cNvSpPr/>
          <p:nvPr/>
        </p:nvSpPr>
        <p:spPr>
          <a:xfrm>
            <a:off x="4850919" y="4151803"/>
            <a:ext cx="2549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Stoppen met vergaderen?</a:t>
            </a:r>
          </a:p>
        </p:txBody>
      </p:sp>
      <p:pic>
        <p:nvPicPr>
          <p:cNvPr id="120" name="Picture 119" descr="A picture containing icon&#10;&#10;Description automatically generated">
            <a:extLst>
              <a:ext uri="{FF2B5EF4-FFF2-40B4-BE49-F238E27FC236}">
                <a16:creationId xmlns:a16="http://schemas.microsoft.com/office/drawing/2014/main" id="{9DBAC791-FE42-4595-A9BF-FB20AC4A8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722" y="144925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66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00872 0.1669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8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6758 0.16597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72" y="82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33372 0.1680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80" y="84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18359 0.16134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805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35377 0.17014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849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5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25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5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65" grpId="0" animBg="1"/>
      <p:bldP spid="199" grpId="0"/>
      <p:bldP spid="200" grpId="0"/>
      <p:bldP spid="204" grpId="0"/>
      <p:bldP spid="205" grpId="0"/>
      <p:bldP spid="1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13F6E-2EE5-44EA-BF81-63F623A431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81D7E5-E224-4234-BF1E-3483B1BEDC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DEFA9-CF0C-44D9-AECF-344AEBE30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0EE9B0-96C4-4F13-8C5E-6755D4F3D1E1}" type="slidenum">
              <a:rPr lang="nl-NL" smtClean="0"/>
              <a:pPr>
                <a:defRPr/>
              </a:pPr>
              <a:t>33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197FEB-DC08-4686-A1AD-4FCA0FF03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03509881-B19E-43AC-8F1B-0B34E93BF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07" y="2498034"/>
            <a:ext cx="3617986" cy="1861930"/>
          </a:xfrm>
          <a:prstGeom prst="rect">
            <a:avLst/>
          </a:prstGeom>
        </p:spPr>
      </p:pic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DD1AC4D6-D6DA-43AA-BF7D-13B5DD46E9F7}"/>
              </a:ext>
            </a:extLst>
          </p:cNvPr>
          <p:cNvSpPr/>
          <p:nvPr/>
        </p:nvSpPr>
        <p:spPr>
          <a:xfrm>
            <a:off x="5724939" y="3087757"/>
            <a:ext cx="707636" cy="450573"/>
          </a:xfrm>
          <a:prstGeom prst="round1Rect">
            <a:avLst/>
          </a:prstGeom>
          <a:solidFill>
            <a:srgbClr val="F4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0727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3469956-3E34-4A7E-AC42-5F29FC9C56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6461" y="1132959"/>
            <a:ext cx="7839075" cy="3089275"/>
          </a:xfrm>
        </p:spPr>
        <p:txBody>
          <a:bodyPr>
            <a:normAutofit fontScale="77500" lnSpcReduction="20000"/>
          </a:bodyPr>
          <a:lstStyle/>
          <a:p>
            <a:r>
              <a:rPr lang="en-GB" sz="5200" dirty="0" err="1"/>
              <a:t>Volgende</a:t>
            </a:r>
            <a:r>
              <a:rPr lang="en-GB" sz="5200" dirty="0"/>
              <a:t> </a:t>
            </a:r>
            <a:r>
              <a:rPr lang="en-GB" sz="5200" dirty="0" err="1"/>
              <a:t>keer</a:t>
            </a:r>
            <a:r>
              <a:rPr lang="en-GB" sz="5200" dirty="0"/>
              <a:t> in </a:t>
            </a:r>
            <a:r>
              <a:rPr lang="en-GB" sz="5200" dirty="0" err="1"/>
              <a:t>dit</a:t>
            </a:r>
            <a:r>
              <a:rPr lang="en-GB" sz="5200" dirty="0"/>
              <a:t> </a:t>
            </a:r>
            <a:r>
              <a:rPr lang="en-GB" sz="5200" dirty="0" err="1"/>
              <a:t>theater</a:t>
            </a:r>
            <a:r>
              <a:rPr lang="en-GB" sz="5200" dirty="0"/>
              <a:t>….</a:t>
            </a:r>
          </a:p>
          <a:p>
            <a:endParaRPr lang="en-GB" sz="5200" dirty="0"/>
          </a:p>
          <a:p>
            <a:r>
              <a:rPr lang="en-GB" dirty="0" err="1"/>
              <a:t>Digitaal</a:t>
            </a:r>
            <a:r>
              <a:rPr lang="en-GB" dirty="0"/>
              <a:t> Skills </a:t>
            </a:r>
            <a:r>
              <a:rPr lang="en-GB" dirty="0" err="1"/>
              <a:t>Paspoort</a:t>
            </a:r>
            <a:r>
              <a:rPr lang="en-GB" dirty="0"/>
              <a:t> voor de Zorg?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F002E7-E6E7-4EA5-A525-EFEB2084A8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6462" y="4822887"/>
            <a:ext cx="7839074" cy="1457325"/>
          </a:xfrm>
        </p:spPr>
        <p:txBody>
          <a:bodyPr>
            <a:normAutofit/>
          </a:bodyPr>
          <a:lstStyle/>
          <a:p>
            <a:r>
              <a:rPr lang="nl-NL" dirty="0"/>
              <a:t>Omdat je (veel) meer bent dan je diploma… en je dat wilt laten zien ook!</a:t>
            </a:r>
          </a:p>
        </p:txBody>
      </p:sp>
    </p:spTree>
    <p:extLst>
      <p:ext uri="{BB962C8B-B14F-4D97-AF65-F5344CB8AC3E}">
        <p14:creationId xmlns:p14="http://schemas.microsoft.com/office/powerpoint/2010/main" val="773668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innen, muur&#10;&#10;Automatisch gegenereerde beschrijving">
            <a:extLst>
              <a:ext uri="{FF2B5EF4-FFF2-40B4-BE49-F238E27FC236}">
                <a16:creationId xmlns:a16="http://schemas.microsoft.com/office/drawing/2014/main" id="{69C2AB2D-65E5-4456-8A4C-87E61100E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459" r="28385" b="4377"/>
          <a:stretch/>
        </p:blipFill>
        <p:spPr>
          <a:xfrm>
            <a:off x="3460707" y="0"/>
            <a:ext cx="8731293" cy="6858000"/>
          </a:xfrm>
          <a:prstGeom prst="rect">
            <a:avLst/>
          </a:prstGeom>
        </p:spPr>
      </p:pic>
      <p:sp>
        <p:nvSpPr>
          <p:cNvPr id="24" name="COVER">
            <a:extLst>
              <a:ext uri="{FF2B5EF4-FFF2-40B4-BE49-F238E27FC236}">
                <a16:creationId xmlns:a16="http://schemas.microsoft.com/office/drawing/2014/main" id="{36D5A668-4949-4C13-B9E3-E292386EABD1}"/>
              </a:ext>
            </a:extLst>
          </p:cNvPr>
          <p:cNvSpPr/>
          <p:nvPr/>
        </p:nvSpPr>
        <p:spPr>
          <a:xfrm>
            <a:off x="-1" y="-52387"/>
            <a:ext cx="5256517" cy="6910387"/>
          </a:xfrm>
          <a:prstGeom prst="rect">
            <a:avLst/>
          </a:prstGeom>
          <a:gradFill flip="none" rotWithShape="1">
            <a:gsLst>
              <a:gs pos="84000">
                <a:schemeClr val="bg1"/>
              </a:gs>
              <a:gs pos="100000">
                <a:schemeClr val="bg1"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57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06967A-6BE8-44B0-A370-D6EAF245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40" y="562195"/>
            <a:ext cx="10828685" cy="350700"/>
          </a:xfrm>
        </p:spPr>
        <p:txBody>
          <a:bodyPr/>
          <a:lstStyle/>
          <a:p>
            <a:r>
              <a:rPr lang="nl-NL" altLang="nl-NL" b="0" dirty="0">
                <a:latin typeface="Arial" charset="0"/>
                <a:cs typeface="Arial" charset="0"/>
              </a:rPr>
              <a:t>Meer</a:t>
            </a:r>
            <a:r>
              <a:rPr lang="nl-NL" altLang="nl-NL" dirty="0">
                <a:latin typeface="Arial" charset="0"/>
                <a:cs typeface="Arial" charset="0"/>
              </a:rPr>
              <a:t> INFORMATIE:</a:t>
            </a:r>
            <a:endParaRPr lang="nl-NL" dirty="0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96C79BAF-6492-45FD-8B65-AE0965FE1F19}"/>
              </a:ext>
            </a:extLst>
          </p:cNvPr>
          <p:cNvSpPr/>
          <p:nvPr/>
        </p:nvSpPr>
        <p:spPr>
          <a:xfrm>
            <a:off x="1913743" y="3874941"/>
            <a:ext cx="28311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WEBSITE: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Arial" charset="0"/>
                <a:hlinkClick r:id="rId5"/>
              </a:rPr>
              <a:t>WWW.TNO.NL</a:t>
            </a:r>
            <a:endParaRPr kumimoji="0" lang="nl-NL" altLang="nl-NL" sz="1600" b="0" i="0" u="none" strike="noStrike" kern="1200" cap="none" spc="0" normalizeH="0" baseline="0" noProof="0" dirty="0">
              <a:ln>
                <a:noFill/>
              </a:ln>
              <a:solidFill>
                <a:srgbClr val="71A4C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Arial" charset="0"/>
                <a:hlinkClick r:id="rId6"/>
              </a:rPr>
              <a:t>WWW.HAN.NL</a:t>
            </a:r>
            <a:endParaRPr kumimoji="0" lang="nl-NL" altLang="nl-NL" sz="1600" b="0" i="0" u="none" strike="noStrike" kern="1200" cap="none" spc="0" normalizeH="0" baseline="0" noProof="0" dirty="0">
              <a:ln>
                <a:noFill/>
              </a:ln>
              <a:solidFill>
                <a:srgbClr val="71A4C3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Arial" charset="0"/>
                <a:hlinkClick r:id="rId7"/>
              </a:rPr>
              <a:t>Lectoraat Jos Sanders</a:t>
            </a:r>
            <a:endParaRPr kumimoji="0" lang="nl-NL" altLang="nl-NL" sz="1600" b="0" i="0" u="none" strike="noStrike" kern="1200" cap="none" spc="0" normalizeH="0" baseline="0" noProof="0" dirty="0">
              <a:ln>
                <a:noFill/>
              </a:ln>
              <a:solidFill>
                <a:srgbClr val="71A4C3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0" i="0" u="sng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www.takenvandetoekomst.nl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F461F159-EAF5-478F-ADA5-8619692F2DA3}"/>
              </a:ext>
            </a:extLst>
          </p:cNvPr>
          <p:cNvSpPr/>
          <p:nvPr/>
        </p:nvSpPr>
        <p:spPr>
          <a:xfrm>
            <a:off x="1807842" y="5458431"/>
            <a:ext cx="12158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71A4C3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CONTACT:</a:t>
            </a: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rgbClr val="71A4C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98D1E010-FE87-4987-A4F6-FB71FF4972BA}"/>
              </a:ext>
            </a:extLst>
          </p:cNvPr>
          <p:cNvSpPr/>
          <p:nvPr/>
        </p:nvSpPr>
        <p:spPr>
          <a:xfrm>
            <a:off x="1807842" y="5762488"/>
            <a:ext cx="1506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charset="0"/>
                <a:hlinkClick r:id="rId8"/>
              </a:rPr>
              <a:t>Jos.sanders@tno.nl</a:t>
            </a:r>
            <a:endParaRPr kumimoji="0" lang="en-GB" alt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charset="0"/>
                <a:hlinkClick r:id="rId9"/>
              </a:rPr>
              <a:t>Jos.sanders@han.nl</a:t>
            </a:r>
            <a:endParaRPr kumimoji="0" lang="en-GB" alt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</p:txBody>
      </p:sp>
      <p:sp>
        <p:nvSpPr>
          <p:cNvPr id="25" name="C1 DOTS">
            <a:extLst>
              <a:ext uri="{FF2B5EF4-FFF2-40B4-BE49-F238E27FC236}">
                <a16:creationId xmlns:a16="http://schemas.microsoft.com/office/drawing/2014/main" id="{31B64DED-66D3-4D8F-901D-924829131E53}"/>
              </a:ext>
            </a:extLst>
          </p:cNvPr>
          <p:cNvSpPr/>
          <p:nvPr/>
        </p:nvSpPr>
        <p:spPr>
          <a:xfrm>
            <a:off x="840757" y="3734578"/>
            <a:ext cx="910233" cy="910233"/>
          </a:xfrm>
          <a:prstGeom prst="ellipse">
            <a:avLst/>
          </a:prstGeom>
          <a:solidFill>
            <a:schemeClr val="tx2">
              <a:alpha val="0"/>
            </a:schemeClr>
          </a:solidFill>
          <a:ln w="15875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6" name="C1">
            <a:extLst>
              <a:ext uri="{FF2B5EF4-FFF2-40B4-BE49-F238E27FC236}">
                <a16:creationId xmlns:a16="http://schemas.microsoft.com/office/drawing/2014/main" id="{9D32DA71-9B77-4A80-BB33-88B37E288963}"/>
              </a:ext>
            </a:extLst>
          </p:cNvPr>
          <p:cNvSpPr/>
          <p:nvPr/>
        </p:nvSpPr>
        <p:spPr>
          <a:xfrm>
            <a:off x="903167" y="3796988"/>
            <a:ext cx="785413" cy="785413"/>
          </a:xfrm>
          <a:prstGeom prst="ellipse">
            <a:avLst/>
          </a:prstGeom>
          <a:solidFill>
            <a:schemeClr val="tx2">
              <a:alpha val="0"/>
            </a:schemeClr>
          </a:solidFill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27" name="ICON 1">
            <a:extLst>
              <a:ext uri="{FF2B5EF4-FFF2-40B4-BE49-F238E27FC236}">
                <a16:creationId xmlns:a16="http://schemas.microsoft.com/office/drawing/2014/main" id="{59BCD19A-303B-4B1E-8AC8-01B4C7833E9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85053" y="3984686"/>
            <a:ext cx="426575" cy="426575"/>
          </a:xfrm>
          <a:prstGeom prst="rect">
            <a:avLst/>
          </a:prstGeom>
        </p:spPr>
      </p:pic>
      <p:grpSp>
        <p:nvGrpSpPr>
          <p:cNvPr id="28" name="Groep 27">
            <a:extLst>
              <a:ext uri="{FF2B5EF4-FFF2-40B4-BE49-F238E27FC236}">
                <a16:creationId xmlns:a16="http://schemas.microsoft.com/office/drawing/2014/main" id="{599107BB-8B6D-4DEF-86F6-407E754D57D9}"/>
              </a:ext>
            </a:extLst>
          </p:cNvPr>
          <p:cNvGrpSpPr/>
          <p:nvPr/>
        </p:nvGrpSpPr>
        <p:grpSpPr>
          <a:xfrm>
            <a:off x="0" y="652464"/>
            <a:ext cx="656046" cy="5774241"/>
            <a:chOff x="0" y="652464"/>
            <a:chExt cx="656046" cy="5774241"/>
          </a:xfrm>
        </p:grpSpPr>
        <p:cxnSp>
          <p:nvCxnSpPr>
            <p:cNvPr id="35" name="LIJN">
              <a:extLst>
                <a:ext uri="{FF2B5EF4-FFF2-40B4-BE49-F238E27FC236}">
                  <a16:creationId xmlns:a16="http://schemas.microsoft.com/office/drawing/2014/main" id="{BB59A219-9F8E-4894-AC89-C5A5D1A3F225}"/>
                </a:ext>
              </a:extLst>
            </p:cNvPr>
            <p:cNvCxnSpPr>
              <a:cxnSpLocks/>
            </p:cNvCxnSpPr>
            <p:nvPr/>
          </p:nvCxnSpPr>
          <p:spPr>
            <a:xfrm>
              <a:off x="602232" y="900113"/>
              <a:ext cx="0" cy="5326375"/>
            </a:xfrm>
            <a:prstGeom prst="line">
              <a:avLst/>
            </a:prstGeom>
            <a:ln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HAAK">
              <a:extLst>
                <a:ext uri="{FF2B5EF4-FFF2-40B4-BE49-F238E27FC236}">
                  <a16:creationId xmlns:a16="http://schemas.microsoft.com/office/drawing/2014/main" id="{6085C9DE-8FF8-4814-9F98-BF17CDC5A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030" y="652464"/>
              <a:ext cx="69016" cy="202404"/>
            </a:xfrm>
            <a:custGeom>
              <a:avLst/>
              <a:gdLst>
                <a:gd name="T0" fmla="*/ 3 w 17"/>
                <a:gd name="T1" fmla="*/ 10 h 50"/>
                <a:gd name="T2" fmla="*/ 6 w 17"/>
                <a:gd name="T3" fmla="*/ 0 h 50"/>
                <a:gd name="T4" fmla="*/ 16 w 17"/>
                <a:gd name="T5" fmla="*/ 25 h 50"/>
                <a:gd name="T6" fmla="*/ 7 w 17"/>
                <a:gd name="T7" fmla="*/ 50 h 50"/>
                <a:gd name="T8" fmla="*/ 4 w 17"/>
                <a:gd name="T9" fmla="*/ 40 h 50"/>
                <a:gd name="T10" fmla="*/ 8 w 17"/>
                <a:gd name="T11" fmla="*/ 25 h 50"/>
                <a:gd name="T12" fmla="*/ 3 w 17"/>
                <a:gd name="T13" fmla="*/ 1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0">
                  <a:moveTo>
                    <a:pt x="3" y="10"/>
                  </a:moveTo>
                  <a:cubicBezTo>
                    <a:pt x="0" y="1"/>
                    <a:pt x="6" y="0"/>
                    <a:pt x="6" y="0"/>
                  </a:cubicBezTo>
                  <a:cubicBezTo>
                    <a:pt x="6" y="0"/>
                    <a:pt x="16" y="19"/>
                    <a:pt x="16" y="25"/>
                  </a:cubicBezTo>
                  <a:cubicBezTo>
                    <a:pt x="17" y="31"/>
                    <a:pt x="7" y="50"/>
                    <a:pt x="7" y="50"/>
                  </a:cubicBezTo>
                  <a:cubicBezTo>
                    <a:pt x="7" y="50"/>
                    <a:pt x="1" y="48"/>
                    <a:pt x="4" y="40"/>
                  </a:cubicBezTo>
                  <a:cubicBezTo>
                    <a:pt x="6" y="32"/>
                    <a:pt x="8" y="25"/>
                    <a:pt x="8" y="25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7" name="PIJL">
              <a:extLst>
                <a:ext uri="{FF2B5EF4-FFF2-40B4-BE49-F238E27FC236}">
                  <a16:creationId xmlns:a16="http://schemas.microsoft.com/office/drawing/2014/main" id="{2A5AD433-5B9B-4099-85C4-F3AE8EFF946C}"/>
                </a:ext>
              </a:extLst>
            </p:cNvPr>
            <p:cNvSpPr/>
            <p:nvPr/>
          </p:nvSpPr>
          <p:spPr>
            <a:xfrm>
              <a:off x="0" y="6278876"/>
              <a:ext cx="633831" cy="147829"/>
            </a:xfrm>
            <a:custGeom>
              <a:avLst/>
              <a:gdLst>
                <a:gd name="connsiteX0" fmla="*/ 0 w 633831"/>
                <a:gd name="connsiteY0" fmla="*/ 0 h 147829"/>
                <a:gd name="connsiteX1" fmla="*/ 21430 w 633831"/>
                <a:gd name="connsiteY1" fmla="*/ 0 h 147829"/>
                <a:gd name="connsiteX2" fmla="*/ 261041 w 633831"/>
                <a:gd name="connsiteY2" fmla="*/ 0 h 147829"/>
                <a:gd name="connsiteX3" fmla="*/ 319801 w 633831"/>
                <a:gd name="connsiteY3" fmla="*/ 0 h 147829"/>
                <a:gd name="connsiteX4" fmla="*/ 345094 w 633831"/>
                <a:gd name="connsiteY4" fmla="*/ 0 h 147829"/>
                <a:gd name="connsiteX5" fmla="*/ 415874 w 633831"/>
                <a:gd name="connsiteY5" fmla="*/ 0 h 147829"/>
                <a:gd name="connsiteX6" fmla="*/ 510403 w 633831"/>
                <a:gd name="connsiteY6" fmla="*/ 0 h 147829"/>
                <a:gd name="connsiteX7" fmla="*/ 604824 w 633831"/>
                <a:gd name="connsiteY7" fmla="*/ 0 h 147829"/>
                <a:gd name="connsiteX8" fmla="*/ 633829 w 633831"/>
                <a:gd name="connsiteY8" fmla="*/ 73889 h 147829"/>
                <a:gd name="connsiteX9" fmla="*/ 603457 w 633831"/>
                <a:gd name="connsiteY9" fmla="*/ 147199 h 147829"/>
                <a:gd name="connsiteX10" fmla="*/ 415874 w 633831"/>
                <a:gd name="connsiteY10" fmla="*/ 147616 h 147829"/>
                <a:gd name="connsiteX11" fmla="*/ 415874 w 633831"/>
                <a:gd name="connsiteY11" fmla="*/ 147829 h 147829"/>
                <a:gd name="connsiteX12" fmla="*/ 345094 w 633831"/>
                <a:gd name="connsiteY12" fmla="*/ 147829 h 147829"/>
                <a:gd name="connsiteX13" fmla="*/ 319801 w 633831"/>
                <a:gd name="connsiteY13" fmla="*/ 147829 h 147829"/>
                <a:gd name="connsiteX14" fmla="*/ 261041 w 633831"/>
                <a:gd name="connsiteY14" fmla="*/ 147829 h 147829"/>
                <a:gd name="connsiteX15" fmla="*/ 21430 w 633831"/>
                <a:gd name="connsiteY15" fmla="*/ 147829 h 147829"/>
                <a:gd name="connsiteX16" fmla="*/ 0 w 633831"/>
                <a:gd name="connsiteY16" fmla="*/ 147829 h 14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3831" h="147829">
                  <a:moveTo>
                    <a:pt x="0" y="0"/>
                  </a:moveTo>
                  <a:lnTo>
                    <a:pt x="21430" y="0"/>
                  </a:lnTo>
                  <a:lnTo>
                    <a:pt x="261041" y="0"/>
                  </a:lnTo>
                  <a:lnTo>
                    <a:pt x="319801" y="0"/>
                  </a:lnTo>
                  <a:lnTo>
                    <a:pt x="345094" y="0"/>
                  </a:lnTo>
                  <a:lnTo>
                    <a:pt x="415874" y="0"/>
                  </a:lnTo>
                  <a:lnTo>
                    <a:pt x="510403" y="0"/>
                  </a:lnTo>
                  <a:lnTo>
                    <a:pt x="604824" y="0"/>
                  </a:lnTo>
                  <a:cubicBezTo>
                    <a:pt x="614746" y="20344"/>
                    <a:pt x="634057" y="57734"/>
                    <a:pt x="633829" y="73889"/>
                  </a:cubicBezTo>
                  <a:cubicBezTo>
                    <a:pt x="633601" y="90044"/>
                    <a:pt x="621235" y="116025"/>
                    <a:pt x="603457" y="147199"/>
                  </a:cubicBezTo>
                  <a:lnTo>
                    <a:pt x="415874" y="147616"/>
                  </a:lnTo>
                  <a:lnTo>
                    <a:pt x="415874" y="147829"/>
                  </a:lnTo>
                  <a:lnTo>
                    <a:pt x="345094" y="147829"/>
                  </a:lnTo>
                  <a:lnTo>
                    <a:pt x="319801" y="147829"/>
                  </a:lnTo>
                  <a:lnTo>
                    <a:pt x="261041" y="147829"/>
                  </a:lnTo>
                  <a:lnTo>
                    <a:pt x="21430" y="147829"/>
                  </a:lnTo>
                  <a:lnTo>
                    <a:pt x="0" y="14782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5" y="5104568"/>
            <a:ext cx="1139584" cy="1071089"/>
          </a:xfrm>
          <a:prstGeom prst="rect">
            <a:avLst/>
          </a:prstGeom>
        </p:spPr>
      </p:pic>
      <p:pic>
        <p:nvPicPr>
          <p:cNvPr id="23" name="Picture 5" descr="Afbeeldingsresultaat voor han university of applied sciences">
            <a:hlinkClick r:id="rId13"/>
            <a:extLst>
              <a:ext uri="{FF2B5EF4-FFF2-40B4-BE49-F238E27FC236}">
                <a16:creationId xmlns:a16="http://schemas.microsoft.com/office/drawing/2014/main" id="{45A95665-7ACD-485B-A0C9-848F8EE6F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9" t="15007" r="9827" b="9022"/>
          <a:stretch/>
        </p:blipFill>
        <p:spPr bwMode="auto">
          <a:xfrm>
            <a:off x="789209" y="1051943"/>
            <a:ext cx="2311094" cy="163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Afbeeldingsresultaat voor tno logo">
            <a:hlinkClick r:id="rId15"/>
            <a:extLst>
              <a:ext uri="{FF2B5EF4-FFF2-40B4-BE49-F238E27FC236}">
                <a16:creationId xmlns:a16="http://schemas.microsoft.com/office/drawing/2014/main" id="{BC8AFFB5-7E26-42A0-BF41-74176DC7C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47" y="2714810"/>
            <a:ext cx="2444256" cy="71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DD44D17-78CE-4412-B509-722EEF8FACE3}"/>
              </a:ext>
            </a:extLst>
          </p:cNvPr>
          <p:cNvGrpSpPr/>
          <p:nvPr/>
        </p:nvGrpSpPr>
        <p:grpSpPr>
          <a:xfrm>
            <a:off x="6847568" y="725455"/>
            <a:ext cx="4718268" cy="3978710"/>
            <a:chOff x="6935486" y="1552445"/>
            <a:chExt cx="4718268" cy="3978710"/>
          </a:xfrm>
        </p:grpSpPr>
        <p:pic>
          <p:nvPicPr>
            <p:cNvPr id="34" name="Picture 20">
              <a:extLst>
                <a:ext uri="{FF2B5EF4-FFF2-40B4-BE49-F238E27FC236}">
                  <a16:creationId xmlns:a16="http://schemas.microsoft.com/office/drawing/2014/main" id="{ED5722B2-1527-4FB9-814D-94096AC13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486" y="1552445"/>
              <a:ext cx="4718268" cy="3978710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535CAE2F-7C1A-4A76-BA9C-59019CFA7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2462" y="1745673"/>
              <a:ext cx="4345787" cy="2575106"/>
            </a:xfrm>
            <a:prstGeom prst="rect">
              <a:avLst/>
            </a:prstGeom>
          </p:spPr>
        </p:pic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4D7F3C9C-B8A7-49F7-9F42-C7BE4EBAADCA}"/>
              </a:ext>
            </a:extLst>
          </p:cNvPr>
          <p:cNvGrpSpPr/>
          <p:nvPr/>
        </p:nvGrpSpPr>
        <p:grpSpPr>
          <a:xfrm>
            <a:off x="6989885" y="863878"/>
            <a:ext cx="4412906" cy="2655373"/>
            <a:chOff x="4633094" y="1596137"/>
            <a:chExt cx="5034114" cy="3382264"/>
          </a:xfr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grpSpPr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DA2218A7-8BFB-4917-9D1F-A3436628A7F5}"/>
                </a:ext>
              </a:extLst>
            </p:cNvPr>
            <p:cNvGrpSpPr/>
            <p:nvPr/>
          </p:nvGrpSpPr>
          <p:grpSpPr>
            <a:xfrm>
              <a:off x="4633094" y="1596137"/>
              <a:ext cx="5034114" cy="3382264"/>
              <a:chOff x="12718550" y="-5161339"/>
              <a:chExt cx="8816686" cy="5923658"/>
            </a:xfrm>
          </p:grpSpPr>
          <p:sp>
            <p:nvSpPr>
              <p:cNvPr id="42" name="Shape 2019">
                <a:extLst>
                  <a:ext uri="{FF2B5EF4-FFF2-40B4-BE49-F238E27FC236}">
                    <a16:creationId xmlns:a16="http://schemas.microsoft.com/office/drawing/2014/main" id="{A4324215-C6C4-486D-AE49-EFC4A41D3898}"/>
                  </a:ext>
                </a:extLst>
              </p:cNvPr>
              <p:cNvSpPr/>
              <p:nvPr/>
            </p:nvSpPr>
            <p:spPr>
              <a:xfrm>
                <a:off x="12718550" y="-5161339"/>
                <a:ext cx="8816686" cy="5923658"/>
              </a:xfrm>
              <a:prstGeom prst="roundRect">
                <a:avLst>
                  <a:gd name="adj" fmla="val 4404"/>
                </a:avLst>
              </a:prstGeom>
              <a:solidFill>
                <a:schemeClr val="bg1"/>
              </a:solidFill>
              <a:ln w="12700" cap="flat">
                <a:solidFill>
                  <a:schemeClr val="tx2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kumimoji="0" sz="4267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43" name="Shape 2020">
                <a:extLst>
                  <a:ext uri="{FF2B5EF4-FFF2-40B4-BE49-F238E27FC236}">
                    <a16:creationId xmlns:a16="http://schemas.microsoft.com/office/drawing/2014/main" id="{7031752E-3FCF-447C-B578-B4C8A01DC414}"/>
                  </a:ext>
                </a:extLst>
              </p:cNvPr>
              <p:cNvSpPr/>
              <p:nvPr/>
            </p:nvSpPr>
            <p:spPr>
              <a:xfrm>
                <a:off x="12969243" y="-4789599"/>
                <a:ext cx="8315299" cy="5215786"/>
              </a:xfrm>
              <a:prstGeom prst="rect">
                <a:avLst/>
              </a:prstGeom>
              <a:noFill/>
              <a:ln w="12700" cap="flat">
                <a:solidFill>
                  <a:schemeClr val="tx2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kumimoji="0" sz="4267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44" name="Shape 2021">
                <a:extLst>
                  <a:ext uri="{FF2B5EF4-FFF2-40B4-BE49-F238E27FC236}">
                    <a16:creationId xmlns:a16="http://schemas.microsoft.com/office/drawing/2014/main" id="{4703A551-AA3B-4224-ADF7-655BAA5AC52A}"/>
                  </a:ext>
                </a:extLst>
              </p:cNvPr>
              <p:cNvSpPr/>
              <p:nvPr/>
            </p:nvSpPr>
            <p:spPr>
              <a:xfrm>
                <a:off x="17060370" y="-5035069"/>
                <a:ext cx="133042" cy="133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kumimoji="0" sz="4267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  <a:sym typeface="Helvetica Light"/>
                </a:endParaRPr>
              </a:p>
            </p:txBody>
          </p:sp>
        </p:grpSp>
        <p:pic>
          <p:nvPicPr>
            <p:cNvPr id="41" name="Afbeelding 40">
              <a:extLst>
                <a:ext uri="{FF2B5EF4-FFF2-40B4-BE49-F238E27FC236}">
                  <a16:creationId xmlns:a16="http://schemas.microsoft.com/office/drawing/2014/main" id="{99F05C63-60A3-4C1F-95C8-D71918A88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4" t="4522" r="6656" b="8499"/>
            <a:stretch/>
          </p:blipFill>
          <p:spPr>
            <a:xfrm>
              <a:off x="4776233" y="1801246"/>
              <a:ext cx="4747834" cy="2978086"/>
            </a:xfrm>
            <a:prstGeom prst="rect">
              <a:avLst/>
            </a:prstGeom>
            <a:ln w="12700">
              <a:solidFill>
                <a:schemeClr val="tx2"/>
              </a:solidFill>
            </a:ln>
            <a:effectLst/>
          </p:spPr>
        </p:pic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33C6F38A-02AA-4376-9F08-5EB8723FE854}"/>
              </a:ext>
            </a:extLst>
          </p:cNvPr>
          <p:cNvSpPr txBox="1"/>
          <p:nvPr/>
        </p:nvSpPr>
        <p:spPr>
          <a:xfrm>
            <a:off x="8620183" y="1569742"/>
            <a:ext cx="1218898" cy="43088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Plaatsen zonnepanelen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965E0EF-F58C-482F-A423-1F273CB56991}"/>
              </a:ext>
            </a:extLst>
          </p:cNvPr>
          <p:cNvGrpSpPr/>
          <p:nvPr/>
        </p:nvGrpSpPr>
        <p:grpSpPr>
          <a:xfrm>
            <a:off x="5606393" y="3419015"/>
            <a:ext cx="4858923" cy="2852873"/>
            <a:chOff x="5606393" y="3419015"/>
            <a:chExt cx="4858923" cy="2852873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6203C69B-211C-470B-8820-BFFE14845F51}"/>
                </a:ext>
              </a:extLst>
            </p:cNvPr>
            <p:cNvGrpSpPr/>
            <p:nvPr/>
          </p:nvGrpSpPr>
          <p:grpSpPr>
            <a:xfrm>
              <a:off x="5606393" y="3419015"/>
              <a:ext cx="4858923" cy="2852873"/>
              <a:chOff x="5606393" y="3419015"/>
              <a:chExt cx="4858923" cy="2852873"/>
            </a:xfrm>
          </p:grpSpPr>
          <p:pic>
            <p:nvPicPr>
              <p:cNvPr id="11" name="Content Placeholder 4">
                <a:extLst>
                  <a:ext uri="{FF2B5EF4-FFF2-40B4-BE49-F238E27FC236}">
                    <a16:creationId xmlns:a16="http://schemas.microsoft.com/office/drawing/2014/main" id="{87E6B1A1-1312-41BA-91B1-4682B1B2A6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201145" y="3525885"/>
                <a:ext cx="3712303" cy="2474869"/>
              </a:xfrm>
              <a:prstGeom prst="rect">
                <a:avLst/>
              </a:prstGeom>
            </p:spPr>
          </p:pic>
          <p:pic>
            <p:nvPicPr>
              <p:cNvPr id="29" name="Picture 26">
                <a:extLst>
                  <a:ext uri="{FF2B5EF4-FFF2-40B4-BE49-F238E27FC236}">
                    <a16:creationId xmlns:a16="http://schemas.microsoft.com/office/drawing/2014/main" id="{7A2926D6-A492-4A06-878B-68EAD5D181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6393" y="3419015"/>
                <a:ext cx="4858923" cy="2852873"/>
              </a:xfrm>
              <a:prstGeom prst="rect">
                <a:avLst/>
              </a:prstGeom>
            </p:spPr>
          </p:pic>
        </p:grpSp>
        <p:pic>
          <p:nvPicPr>
            <p:cNvPr id="32" name="Picture 1">
              <a:extLst>
                <a:ext uri="{FF2B5EF4-FFF2-40B4-BE49-F238E27FC236}">
                  <a16:creationId xmlns:a16="http://schemas.microsoft.com/office/drawing/2014/main" id="{FEAF8554-C66D-4F4E-A794-C105BEEEE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796"/>
            <a:stretch/>
          </p:blipFill>
          <p:spPr>
            <a:xfrm>
              <a:off x="6201144" y="3526395"/>
              <a:ext cx="3712303" cy="2368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320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95819" y="650890"/>
            <a:ext cx="11040533" cy="613886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ln w="10160">
                <a:solidFill>
                  <a:srgbClr val="ED8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9478" y="4183082"/>
            <a:ext cx="2124299" cy="7487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133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Realiseerbare</a:t>
            </a:r>
            <a:r>
              <a:rPr lang="en-GB" sz="21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</a:p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133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Mogelijkheden</a:t>
            </a:r>
            <a:endParaRPr lang="en-GB" sz="21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761327" y="674705"/>
            <a:ext cx="1729316" cy="120173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1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WERK</a:t>
            </a:r>
          </a:p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1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NEMER</a:t>
            </a:r>
          </a:p>
        </p:txBody>
      </p:sp>
      <p:sp>
        <p:nvSpPr>
          <p:cNvPr id="41" name="Oval 40"/>
          <p:cNvSpPr/>
          <p:nvPr/>
        </p:nvSpPr>
        <p:spPr>
          <a:xfrm>
            <a:off x="6296867" y="689771"/>
            <a:ext cx="1728192" cy="120243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WERK</a:t>
            </a:r>
            <a:endParaRPr lang="en-GB" sz="2400" dirty="0">
              <a:ln w="10160">
                <a:solidFill>
                  <a:srgbClr val="ED8000"/>
                </a:solidFill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575583" y="3875105"/>
            <a:ext cx="1729316" cy="120173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TAAK</a:t>
            </a:r>
          </a:p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ONTWERP</a:t>
            </a:r>
          </a:p>
        </p:txBody>
      </p:sp>
      <p:sp>
        <p:nvSpPr>
          <p:cNvPr id="44" name="Oval 43"/>
          <p:cNvSpPr/>
          <p:nvPr/>
        </p:nvSpPr>
        <p:spPr>
          <a:xfrm>
            <a:off x="5898049" y="3874848"/>
            <a:ext cx="1728192" cy="120243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MOBILITEIT</a:t>
            </a:r>
            <a:endParaRPr lang="en-GB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haroni" pitchFamily="2" charset="-79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4275667" y="3875105"/>
            <a:ext cx="1727200" cy="120173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ONTWIK</a:t>
            </a:r>
          </a:p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KELING</a:t>
            </a:r>
          </a:p>
        </p:txBody>
      </p:sp>
      <p:sp>
        <p:nvSpPr>
          <p:cNvPr id="34" name="Oval 33"/>
          <p:cNvSpPr/>
          <p:nvPr/>
        </p:nvSpPr>
        <p:spPr>
          <a:xfrm>
            <a:off x="2690284" y="3875105"/>
            <a:ext cx="1727200" cy="120173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GEZOND</a:t>
            </a:r>
          </a:p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HEID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27141" y="1552580"/>
            <a:ext cx="9038167" cy="1898651"/>
            <a:chOff x="58738" y="1628775"/>
            <a:chExt cx="6778625" cy="1898650"/>
          </a:xfrm>
        </p:grpSpPr>
        <p:sp>
          <p:nvSpPr>
            <p:cNvPr id="57" name="TextBox 56"/>
            <p:cNvSpPr txBox="1"/>
            <p:nvPr/>
          </p:nvSpPr>
          <p:spPr>
            <a:xfrm>
              <a:off x="58738" y="1628775"/>
              <a:ext cx="3148012" cy="7487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133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  <a:sym typeface="Wingdings" panose="05000000000000000000" pitchFamily="2" charset="2"/>
                </a:rPr>
                <a:t>Vaardigheden</a:t>
              </a:r>
              <a:r>
                <a:rPr lang="en-GB" sz="2133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  <a:sym typeface="Wingdings" panose="05000000000000000000" pitchFamily="2" charset="2"/>
                </a:rPr>
                <a:t> </a:t>
              </a:r>
            </a:p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133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  <a:sym typeface="Wingdings" panose="05000000000000000000" pitchFamily="2" charset="2"/>
                </a:rPr>
                <a:t>‘</a:t>
              </a:r>
              <a:r>
                <a:rPr lang="en-GB" sz="2133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  <a:sym typeface="Wingdings" panose="05000000000000000000" pitchFamily="2" charset="2"/>
                </a:rPr>
                <a:t>verouderen</a:t>
              </a:r>
              <a:r>
                <a:rPr lang="en-GB" sz="2133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  <a:sym typeface="Wingdings" panose="05000000000000000000" pitchFamily="2" charset="2"/>
                </a:rPr>
                <a:t>’</a:t>
              </a:r>
              <a:endParaRPr lang="en-GB" sz="21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2171700" y="2243138"/>
              <a:ext cx="1296988" cy="120173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haroni" pitchFamily="2" charset="-79"/>
                </a:rPr>
                <a:t>ATROFIE</a:t>
              </a:r>
            </a:p>
          </p:txBody>
        </p:sp>
        <p:sp>
          <p:nvSpPr>
            <p:cNvPr id="59" name="Oval 58"/>
            <p:cNvSpPr/>
            <p:nvPr/>
          </p:nvSpPr>
          <p:spPr>
            <a:xfrm>
              <a:off x="1116013" y="2325688"/>
              <a:ext cx="1295400" cy="120173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haroni" pitchFamily="2" charset="-79"/>
                </a:rPr>
                <a:t>SLIJTAGE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3373438" y="2241550"/>
              <a:ext cx="1296987" cy="120332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haroni" pitchFamily="2" charset="-79"/>
                </a:rPr>
                <a:t>FUNCTIE-INHOUD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5540375" y="2274888"/>
              <a:ext cx="1296988" cy="120332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haroni" pitchFamily="2" charset="-79"/>
                </a:rPr>
                <a:t>WERKGELEGENHEID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4527550" y="2185988"/>
              <a:ext cx="1296988" cy="120015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haroni" pitchFamily="2" charset="-79"/>
                </a:rPr>
                <a:t>BEDRIJFS-SPECIFIEK</a:t>
              </a:r>
            </a:p>
          </p:txBody>
        </p:sp>
        <p:sp>
          <p:nvSpPr>
            <p:cNvPr id="9" name="Down Arrow 8"/>
            <p:cNvSpPr/>
            <p:nvPr/>
          </p:nvSpPr>
          <p:spPr>
            <a:xfrm>
              <a:off x="4243388" y="1628775"/>
              <a:ext cx="298450" cy="4524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" name="Left-Right Arrow 12"/>
          <p:cNvSpPr/>
          <p:nvPr/>
        </p:nvSpPr>
        <p:spPr>
          <a:xfrm>
            <a:off x="5537200" y="1155701"/>
            <a:ext cx="721784" cy="33813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227015" y="5051424"/>
            <a:ext cx="3558116" cy="1820738"/>
            <a:chOff x="3170238" y="5051425"/>
            <a:chExt cx="2668587" cy="1821173"/>
          </a:xfrm>
        </p:grpSpPr>
        <p:sp>
          <p:nvSpPr>
            <p:cNvPr id="35" name="TextBox 34"/>
            <p:cNvSpPr txBox="1"/>
            <p:nvPr/>
          </p:nvSpPr>
          <p:spPr>
            <a:xfrm>
              <a:off x="4113092" y="6451934"/>
              <a:ext cx="644648" cy="4206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133" i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</a:rPr>
                <a:t>Re</a:t>
              </a:r>
              <a:r>
                <a:rPr lang="en-GB" sz="2133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</a:rPr>
                <a:t>FIT</a:t>
              </a:r>
              <a:endParaRPr lang="en-GB" sz="21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3397250" y="5259438"/>
              <a:ext cx="1296988" cy="120361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133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</a:rPr>
                <a:t>WERKNEMER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362564" y="5260627"/>
              <a:ext cx="1296144" cy="120243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</a:rPr>
                <a:t>WERK</a:t>
              </a:r>
              <a:endParaRPr lang="en-GB" sz="2400" dirty="0">
                <a:ln w="10160">
                  <a:solidFill>
                    <a:srgbClr val="ED800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endParaRPr>
            </a:p>
          </p:txBody>
        </p:sp>
        <p:grpSp>
          <p:nvGrpSpPr>
            <p:cNvPr id="160803" name="Group 7"/>
            <p:cNvGrpSpPr>
              <a:grpSpLocks/>
            </p:cNvGrpSpPr>
            <p:nvPr/>
          </p:nvGrpSpPr>
          <p:grpSpPr bwMode="auto">
            <a:xfrm>
              <a:off x="3170238" y="5051425"/>
              <a:ext cx="2668587" cy="290513"/>
              <a:chOff x="3170238" y="5051425"/>
              <a:chExt cx="2668587" cy="290513"/>
            </a:xfrm>
          </p:grpSpPr>
          <p:sp>
            <p:nvSpPr>
              <p:cNvPr id="67" name="Down Arrow 66"/>
              <p:cNvSpPr/>
              <p:nvPr/>
            </p:nvSpPr>
            <p:spPr>
              <a:xfrm>
                <a:off x="5540375" y="5051425"/>
                <a:ext cx="298450" cy="28899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Down Arrow 69"/>
              <p:cNvSpPr/>
              <p:nvPr/>
            </p:nvSpPr>
            <p:spPr>
              <a:xfrm>
                <a:off x="3170238" y="5053013"/>
                <a:ext cx="298450" cy="28899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7838019" y="1494218"/>
            <a:ext cx="3803651" cy="1950661"/>
            <a:chOff x="5878514" y="1494216"/>
            <a:chExt cx="2852738" cy="1950660"/>
          </a:xfrm>
        </p:grpSpPr>
        <p:sp>
          <p:nvSpPr>
            <p:cNvPr id="63" name="Oval 62"/>
            <p:cNvSpPr/>
            <p:nvPr/>
          </p:nvSpPr>
          <p:spPr>
            <a:xfrm>
              <a:off x="6883421" y="2243139"/>
              <a:ext cx="1295400" cy="120173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haroni" pitchFamily="2" charset="-79"/>
                </a:rPr>
                <a:t>ATTITUDE &amp; MOTIVATIE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78514" y="1494216"/>
              <a:ext cx="2852738" cy="7487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133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</a:rPr>
                <a:t>Motivatie</a:t>
              </a:r>
              <a:r>
                <a:rPr lang="en-GB" sz="2133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</a:rPr>
                <a:t> </a:t>
              </a:r>
            </a:p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133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</a:rPr>
                <a:t>‘</a:t>
              </a:r>
              <a:r>
                <a:rPr lang="en-GB" sz="2133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</a:rPr>
                <a:t>veroudert</a:t>
              </a:r>
              <a:r>
                <a:rPr lang="en-GB" sz="2133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</a:rPr>
                <a:t>’</a:t>
              </a:r>
            </a:p>
          </p:txBody>
        </p:sp>
      </p:grpSp>
      <p:sp>
        <p:nvSpPr>
          <p:cNvPr id="16078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 sz="4267">
                <a:solidFill>
                  <a:srgbClr val="001C3D"/>
                </a:solidFill>
                <a:latin typeface="Verdana" pitchFamily="34" charset="0"/>
              </a:defRPr>
            </a:lvl1pPr>
            <a:lvl2pPr marL="990550" indent="-380981">
              <a:defRPr sz="4267">
                <a:solidFill>
                  <a:srgbClr val="001C3D"/>
                </a:solidFill>
                <a:latin typeface="Verdana" pitchFamily="34" charset="0"/>
              </a:defRPr>
            </a:lvl2pPr>
            <a:lvl3pPr marL="1523925" indent="-304784">
              <a:defRPr sz="4267">
                <a:solidFill>
                  <a:srgbClr val="001C3D"/>
                </a:solidFill>
                <a:latin typeface="Verdana" pitchFamily="34" charset="0"/>
              </a:defRPr>
            </a:lvl3pPr>
            <a:lvl4pPr marL="2133493" indent="-304784">
              <a:defRPr sz="4267">
                <a:solidFill>
                  <a:srgbClr val="001C3D"/>
                </a:solidFill>
                <a:latin typeface="Verdana" pitchFamily="34" charset="0"/>
              </a:defRPr>
            </a:lvl4pPr>
            <a:lvl5pPr marL="2743062" indent="-304784">
              <a:defRPr sz="4267">
                <a:solidFill>
                  <a:srgbClr val="001C3D"/>
                </a:solidFill>
                <a:latin typeface="Verdana" pitchFamily="34" charset="0"/>
              </a:defRPr>
            </a:lvl5pPr>
            <a:lvl6pPr marL="3352632" indent="-304784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001C3D"/>
                </a:solidFill>
                <a:latin typeface="Verdana" pitchFamily="34" charset="0"/>
              </a:defRPr>
            </a:lvl6pPr>
            <a:lvl7pPr marL="3962202" indent="-304784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001C3D"/>
                </a:solidFill>
                <a:latin typeface="Verdana" pitchFamily="34" charset="0"/>
              </a:defRPr>
            </a:lvl7pPr>
            <a:lvl8pPr marL="4571772" indent="-304784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001C3D"/>
                </a:solidFill>
                <a:latin typeface="Verdana" pitchFamily="34" charset="0"/>
              </a:defRPr>
            </a:lvl8pPr>
            <a:lvl9pPr marL="5181341" indent="-304784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defTabSz="609570" fontAlgn="base">
              <a:spcBef>
                <a:spcPct val="0"/>
              </a:spcBef>
              <a:spcAft>
                <a:spcPct val="0"/>
              </a:spcAft>
              <a:defRPr/>
            </a:pPr>
            <a:fld id="{D16CA18E-6D53-4975-AA70-66F8BC1D8599}" type="slidenum">
              <a:rPr lang="nl-NL" altLang="nl-NL" sz="933">
                <a:solidFill>
                  <a:srgbClr val="898989"/>
                </a:solidFill>
                <a:latin typeface="Arial" charset="0"/>
                <a:cs typeface="Arial" charset="0"/>
              </a:rPr>
              <a:pPr defTabSz="60957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nl-NL" altLang="nl-NL" sz="933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71452" y="157748"/>
            <a:ext cx="11817350" cy="6709156"/>
            <a:chOff x="128588" y="157733"/>
            <a:chExt cx="8863012" cy="6709588"/>
          </a:xfrm>
        </p:grpSpPr>
        <p:grpSp>
          <p:nvGrpSpPr>
            <p:cNvPr id="160793" name="Group 15"/>
            <p:cNvGrpSpPr>
              <a:grpSpLocks/>
            </p:cNvGrpSpPr>
            <p:nvPr/>
          </p:nvGrpSpPr>
          <p:grpSpPr bwMode="auto">
            <a:xfrm>
              <a:off x="6568780" y="785843"/>
              <a:ext cx="2422820" cy="6081478"/>
              <a:chOff x="6568780" y="785843"/>
              <a:chExt cx="2422820" cy="6081478"/>
            </a:xfrm>
          </p:grpSpPr>
          <p:sp>
            <p:nvSpPr>
              <p:cNvPr id="20" name="Curved Left Arrow 19"/>
              <p:cNvSpPr/>
              <p:nvPr/>
            </p:nvSpPr>
            <p:spPr>
              <a:xfrm flipV="1">
                <a:off x="7559675" y="785843"/>
                <a:ext cx="1431925" cy="5645512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568780" y="6364523"/>
                <a:ext cx="2296543" cy="5027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2667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haroni" pitchFamily="2" charset="-79"/>
                    <a:cs typeface="Aharoni" pitchFamily="2" charset="-79"/>
                  </a:rPr>
                  <a:t>(</a:t>
                </a:r>
                <a:r>
                  <a:rPr lang="en-GB" sz="2667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haroni" pitchFamily="2" charset="-79"/>
                    <a:cs typeface="Aharoni" pitchFamily="2" charset="-79"/>
                  </a:rPr>
                  <a:t>Bege</a:t>
                </a:r>
                <a:r>
                  <a:rPr lang="en-GB" sz="2667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haroni" pitchFamily="2" charset="-79"/>
                    <a:cs typeface="Aharoni" pitchFamily="2" charset="-79"/>
                  </a:rPr>
                  <a:t>)</a:t>
                </a:r>
                <a:r>
                  <a:rPr lang="en-GB" sz="2667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haroni" pitchFamily="2" charset="-79"/>
                    <a:cs typeface="Aharoni" pitchFamily="2" charset="-79"/>
                  </a:rPr>
                  <a:t>leiderschap</a:t>
                </a:r>
                <a:endParaRPr lang="en-GB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</a:endParaRPr>
              </a:p>
            </p:txBody>
          </p:sp>
        </p:grpSp>
        <p:sp>
          <p:nvSpPr>
            <p:cNvPr id="33" name="Curved Left Arrow 32"/>
            <p:cNvSpPr/>
            <p:nvPr/>
          </p:nvSpPr>
          <p:spPr>
            <a:xfrm flipH="1">
              <a:off x="128588" y="785843"/>
              <a:ext cx="1503362" cy="5812210"/>
            </a:xfrm>
            <a:prstGeom prst="curvedLeftArrow">
              <a:avLst>
                <a:gd name="adj1" fmla="val 25000"/>
                <a:gd name="adj2" fmla="val 45079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0624" y="157733"/>
              <a:ext cx="2280913" cy="5027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133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</a:rPr>
                <a:t>(</a:t>
              </a:r>
              <a:r>
                <a:rPr lang="en-GB" sz="2667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</a:rPr>
                <a:t>Bege</a:t>
              </a:r>
              <a:r>
                <a:rPr lang="en-GB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</a:rPr>
                <a:t>)</a:t>
              </a:r>
              <a:r>
                <a:rPr lang="en-GB" sz="2667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cs typeface="Aharoni" pitchFamily="2" charset="-79"/>
                </a:rPr>
                <a:t>leiderschap</a:t>
              </a:r>
              <a:endParaRPr lang="en-GB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488268" y="3527442"/>
            <a:ext cx="4997451" cy="307975"/>
            <a:chOff x="2616200" y="3527425"/>
            <a:chExt cx="3747294" cy="308768"/>
          </a:xfrm>
        </p:grpSpPr>
        <p:sp>
          <p:nvSpPr>
            <p:cNvPr id="65" name="Down Arrow 64"/>
            <p:cNvSpPr/>
            <p:nvPr/>
          </p:nvSpPr>
          <p:spPr>
            <a:xfrm>
              <a:off x="2616200" y="3533791"/>
              <a:ext cx="299974" cy="2896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Down Arrow 65"/>
            <p:cNvSpPr/>
            <p:nvPr/>
          </p:nvSpPr>
          <p:spPr>
            <a:xfrm>
              <a:off x="4922349" y="3527425"/>
              <a:ext cx="298387" cy="2896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Down Arrow 30"/>
            <p:cNvSpPr/>
            <p:nvPr/>
          </p:nvSpPr>
          <p:spPr>
            <a:xfrm>
              <a:off x="6065107" y="3548116"/>
              <a:ext cx="298387" cy="28807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Down Arrow 37"/>
            <p:cNvSpPr/>
            <p:nvPr/>
          </p:nvSpPr>
          <p:spPr>
            <a:xfrm>
              <a:off x="3765307" y="3546524"/>
              <a:ext cx="298387" cy="2896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0" name="TextBox 39"/>
          <p:cNvSpPr txBox="1"/>
          <p:nvPr/>
        </p:nvSpPr>
        <p:spPr bwMode="auto">
          <a:xfrm>
            <a:off x="9201313" y="4146597"/>
            <a:ext cx="1978426" cy="7487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1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CAO</a:t>
            </a:r>
          </a:p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133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Providerboog</a:t>
            </a:r>
            <a:endParaRPr lang="en-GB" sz="21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80346" y="350839"/>
            <a:ext cx="978152" cy="4205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133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Mis</a:t>
            </a:r>
            <a:r>
              <a:rPr lang="en-GB" sz="2133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FIT</a:t>
            </a:r>
            <a:endParaRPr lang="en-GB" sz="21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7" name="Picture 5" descr="Afbeeldingsresultaat voor han university of applied sciences">
            <a:hlinkClick r:id="rId3"/>
            <a:extLst>
              <a:ext uri="{FF2B5EF4-FFF2-40B4-BE49-F238E27FC236}">
                <a16:creationId xmlns:a16="http://schemas.microsoft.com/office/drawing/2014/main" id="{8FB415E7-52FA-4D29-AA36-6E0D26778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9" t="55831" r="9827" b="9022"/>
          <a:stretch/>
        </p:blipFill>
        <p:spPr bwMode="auto">
          <a:xfrm>
            <a:off x="9154650" y="-1975"/>
            <a:ext cx="2111933" cy="46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picture containing icon&#10;&#10;Description automatically generated">
            <a:extLst>
              <a:ext uri="{FF2B5EF4-FFF2-40B4-BE49-F238E27FC236}">
                <a16:creationId xmlns:a16="http://schemas.microsoft.com/office/drawing/2014/main" id="{8187C73A-8007-46C2-A554-35A064923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" y="6201293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0228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>
              <a:defRPr/>
            </a:pPr>
            <a:fld id="{640EE9B0-96C4-4F13-8C5E-6755D4F3D1E1}" type="slidenum">
              <a:rPr lang="nl-NL"/>
              <a:pPr defTabSz="609585">
                <a:defRPr/>
              </a:pPr>
              <a:t>5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41"/>
            <a:ext cx="12192000" cy="6884993"/>
          </a:xfrm>
          <a:prstGeom prst="rect">
            <a:avLst/>
          </a:prstGeom>
        </p:spPr>
      </p:pic>
      <p:sp>
        <p:nvSpPr>
          <p:cNvPr id="7" name="Oval 41"/>
          <p:cNvSpPr/>
          <p:nvPr/>
        </p:nvSpPr>
        <p:spPr>
          <a:xfrm>
            <a:off x="6247043" y="2844394"/>
            <a:ext cx="1683276" cy="110801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ONTWIK</a:t>
            </a:r>
          </a:p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KELING</a:t>
            </a:r>
          </a:p>
        </p:txBody>
      </p:sp>
      <p:sp>
        <p:nvSpPr>
          <p:cNvPr id="8" name="Oval 42"/>
          <p:cNvSpPr/>
          <p:nvPr/>
        </p:nvSpPr>
        <p:spPr>
          <a:xfrm>
            <a:off x="6388651" y="1868272"/>
            <a:ext cx="1729316" cy="120173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TAAK</a:t>
            </a:r>
          </a:p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ONTWERP</a:t>
            </a:r>
          </a:p>
        </p:txBody>
      </p:sp>
      <p:sp>
        <p:nvSpPr>
          <p:cNvPr id="9" name="Oval 43"/>
          <p:cNvSpPr/>
          <p:nvPr/>
        </p:nvSpPr>
        <p:spPr>
          <a:xfrm>
            <a:off x="6432575" y="3744355"/>
            <a:ext cx="1741589" cy="115463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MOBILITEIT</a:t>
            </a:r>
            <a:endParaRPr lang="en-GB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haroni" pitchFamily="2" charset="-79"/>
            </a:endParaRPr>
          </a:p>
        </p:txBody>
      </p:sp>
      <p:sp>
        <p:nvSpPr>
          <p:cNvPr id="11" name="Oval 33"/>
          <p:cNvSpPr/>
          <p:nvPr/>
        </p:nvSpPr>
        <p:spPr>
          <a:xfrm>
            <a:off x="6388651" y="751378"/>
            <a:ext cx="1727200" cy="120173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GEZOND</a:t>
            </a:r>
          </a:p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HEID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817124" y="6329464"/>
            <a:ext cx="306096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l-NL" sz="1867" dirty="0">
                <a:solidFill>
                  <a:prstClr val="black"/>
                </a:solidFill>
                <a:latin typeface="Calibri"/>
              </a:rPr>
              <a:t>Bron: TNO</a:t>
            </a:r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39830AB0-8D1C-4FED-9DA3-701676CA6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713" y="6258459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89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80748-1D34-4245-8475-51D5C3D29F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D379-006A-4B8B-A1D9-DA9EBCE655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CA19C-06B4-4E8F-9CB2-F0EFA3E1F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0EE9B0-96C4-4F13-8C5E-6755D4F3D1E1}" type="slidenum">
              <a:rPr kumimoji="0" lang="nl-NL" sz="9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9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CF80E-AD39-4AE8-95C8-61F2893A2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2" t="7936" r="55363" b="17695"/>
          <a:stretch/>
        </p:blipFill>
        <p:spPr>
          <a:xfrm>
            <a:off x="0" y="19359"/>
            <a:ext cx="12192000" cy="681928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8511300-1693-4067-B28D-A59C9FC44C1A}"/>
              </a:ext>
            </a:extLst>
          </p:cNvPr>
          <p:cNvSpPr txBox="1"/>
          <p:nvPr/>
        </p:nvSpPr>
        <p:spPr>
          <a:xfrm>
            <a:off x="817124" y="6329464"/>
            <a:ext cx="306096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Bron: TNO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C52F1DB-39E8-4220-B89B-C36618703EAB}"/>
              </a:ext>
            </a:extLst>
          </p:cNvPr>
          <p:cNvSpPr/>
          <p:nvPr/>
        </p:nvSpPr>
        <p:spPr>
          <a:xfrm>
            <a:off x="6791738" y="4379314"/>
            <a:ext cx="477079" cy="410817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AB9162D-08FA-4EFF-B4CE-E7245BF50F8B}"/>
              </a:ext>
            </a:extLst>
          </p:cNvPr>
          <p:cNvSpPr/>
          <p:nvPr/>
        </p:nvSpPr>
        <p:spPr>
          <a:xfrm>
            <a:off x="6791738" y="1600371"/>
            <a:ext cx="477079" cy="410817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2CD85C5-E605-4074-B790-AFD1AB31F89A}"/>
              </a:ext>
            </a:extLst>
          </p:cNvPr>
          <p:cNvSpPr/>
          <p:nvPr/>
        </p:nvSpPr>
        <p:spPr>
          <a:xfrm>
            <a:off x="6791738" y="5143983"/>
            <a:ext cx="477079" cy="410817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19D7EA8D-3FAD-4331-B16B-1B598EF1F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993" y="6258459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88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UMA29156_bg_A_ROA.gif                                          002BA636Macintosh HD                   C4E2E1E0:">
            <a:extLst>
              <a:ext uri="{FF2B5EF4-FFF2-40B4-BE49-F238E27FC236}">
                <a16:creationId xmlns:a16="http://schemas.microsoft.com/office/drawing/2014/main" id="{475CF2E2-92A1-41DA-94B1-265E64D20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02" y="1329029"/>
            <a:ext cx="8312727" cy="522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7">
            <a:extLst>
              <a:ext uri="{FF2B5EF4-FFF2-40B4-BE49-F238E27FC236}">
                <a16:creationId xmlns:a16="http://schemas.microsoft.com/office/drawing/2014/main" id="{AABBF572-0D22-45CD-8ED1-4E7B589DF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52600"/>
            <a:ext cx="152400" cy="1981200"/>
          </a:xfrm>
          <a:prstGeom prst="rect">
            <a:avLst/>
          </a:prstGeom>
          <a:solidFill>
            <a:srgbClr val="E84E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9pPr>
          </a:lstStyle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nl-NL" altLang="nl-NL"/>
          </a:p>
        </p:txBody>
      </p:sp>
      <p:sp>
        <p:nvSpPr>
          <p:cNvPr id="3076" name="Rectangle 8">
            <a:extLst>
              <a:ext uri="{FF2B5EF4-FFF2-40B4-BE49-F238E27FC236}">
                <a16:creationId xmlns:a16="http://schemas.microsoft.com/office/drawing/2014/main" id="{C190648C-EFC0-4989-9B60-FA86E6A0B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752600"/>
            <a:ext cx="8839200" cy="1981200"/>
          </a:xfrm>
          <a:prstGeom prst="rect">
            <a:avLst/>
          </a:prstGeom>
          <a:solidFill>
            <a:srgbClr val="00A2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9pPr>
          </a:lstStyle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nl-NL" altLang="nl-NL"/>
          </a:p>
        </p:txBody>
      </p:sp>
      <p:sp>
        <p:nvSpPr>
          <p:cNvPr id="3077" name="Text Box 4">
            <a:extLst>
              <a:ext uri="{FF2B5EF4-FFF2-40B4-BE49-F238E27FC236}">
                <a16:creationId xmlns:a16="http://schemas.microsoft.com/office/drawing/2014/main" id="{97C80626-6520-4F2E-93BF-D7C2079C2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175" y="1844675"/>
            <a:ext cx="82296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9pPr>
          </a:lstStyle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nl-NL" sz="2800" b="1" dirty="0">
                <a:solidFill>
                  <a:srgbClr val="FFFFFF"/>
                </a:solidFill>
              </a:rPr>
              <a:t>Sustaining the employability of the 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nl-NL" sz="2800" b="1" dirty="0">
                <a:solidFill>
                  <a:srgbClr val="FFFFFF"/>
                </a:solidFill>
              </a:rPr>
              <a:t>low skilled worker; development, mobility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nl-NL" sz="2800" b="1" dirty="0">
                <a:solidFill>
                  <a:srgbClr val="FFFFFF"/>
                </a:solidFill>
              </a:rPr>
              <a:t>and work redesign</a:t>
            </a:r>
          </a:p>
        </p:txBody>
      </p:sp>
      <p:sp>
        <p:nvSpPr>
          <p:cNvPr id="3078" name="Text Box 5">
            <a:extLst>
              <a:ext uri="{FF2B5EF4-FFF2-40B4-BE49-F238E27FC236}">
                <a16:creationId xmlns:a16="http://schemas.microsoft.com/office/drawing/2014/main" id="{EB994933-7033-4A01-8318-E7CE9A54B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27353"/>
            <a:ext cx="8229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anose="020B0604030504040204" pitchFamily="34" charset="0"/>
              </a:defRPr>
            </a:lvl9pPr>
          </a:lstStyle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nl-NL" sz="1800" dirty="0">
                <a:solidFill>
                  <a:srgbClr val="FFFFFF"/>
                </a:solidFill>
              </a:rPr>
              <a:t>Jos Maarten Arnold Frank Sanders</a:t>
            </a:r>
          </a:p>
        </p:txBody>
      </p:sp>
      <p:sp>
        <p:nvSpPr>
          <p:cNvPr id="3079" name="Line 10">
            <a:extLst>
              <a:ext uri="{FF2B5EF4-FFF2-40B4-BE49-F238E27FC236}">
                <a16:creationId xmlns:a16="http://schemas.microsoft.com/office/drawing/2014/main" id="{04424B6A-D398-4E13-BBA6-3F79030FFA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7163" y="1104902"/>
            <a:ext cx="0" cy="56769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3200">
              <a:solidFill>
                <a:srgbClr val="001C3D"/>
              </a:solidFill>
              <a:latin typeface="Verdana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B4CFAF72-3600-4BC1-9A55-A50AAF350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788" y="79368"/>
            <a:ext cx="20796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143328" y="6373275"/>
            <a:ext cx="36673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l-NL" sz="1867" dirty="0">
                <a:solidFill>
                  <a:srgbClr val="000000"/>
                </a:solidFill>
                <a:latin typeface="Verdana"/>
              </a:rPr>
              <a:t>Bron: Sanders, 2016</a:t>
            </a: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DE276EA-AB4B-4B1A-9981-AEC457990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70" y="6202132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16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87363" y="1011239"/>
            <a:ext cx="8337551" cy="762000"/>
          </a:xfrm>
        </p:spPr>
        <p:txBody>
          <a:bodyPr/>
          <a:lstStyle/>
          <a:p>
            <a:r>
              <a:rPr lang="nl-NL" altLang="nl-NL" dirty="0"/>
              <a:t>Onderzoeksvragen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87365" y="1657328"/>
            <a:ext cx="11077865" cy="4114800"/>
          </a:xfrm>
        </p:spPr>
        <p:txBody>
          <a:bodyPr/>
          <a:lstStyle/>
          <a:p>
            <a:r>
              <a:rPr lang="nl-NL" altLang="nl-NL" dirty="0"/>
              <a:t>Hoe kunnen lager geschoolde (oudere) werknemers worden gestimuleerd deel te nemen aan LLO activiteiten? </a:t>
            </a:r>
          </a:p>
          <a:p>
            <a:pPr lvl="1"/>
            <a:endParaRPr lang="nl-NL" altLang="nl-NL" b="1" dirty="0"/>
          </a:p>
          <a:p>
            <a:pPr lvl="1"/>
            <a:r>
              <a:rPr lang="nl-NL" altLang="nl-NL" b="1" dirty="0"/>
              <a:t>de ontwikkelroute (H3 en H4);</a:t>
            </a:r>
            <a:r>
              <a:rPr lang="nl-NL" altLang="nl-NL" dirty="0"/>
              <a:t> </a:t>
            </a:r>
          </a:p>
          <a:p>
            <a:pPr lvl="1"/>
            <a:r>
              <a:rPr lang="nl-NL" altLang="nl-NL" dirty="0"/>
              <a:t>de mobiliteitsroute (H5); en </a:t>
            </a:r>
          </a:p>
          <a:p>
            <a:pPr lvl="1"/>
            <a:r>
              <a:rPr lang="nl-NL" altLang="nl-NL" dirty="0"/>
              <a:t>de taakherontwerproute (H6)?</a:t>
            </a:r>
          </a:p>
        </p:txBody>
      </p:sp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57153"/>
            <a:ext cx="20431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EA8953DF-873B-4A81-95D4-FD0784120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3" y="5585928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92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Model gedrag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504"/>
            <a:ext cx="12295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5"/>
          <p:cNvSpPr txBox="1"/>
          <p:nvPr/>
        </p:nvSpPr>
        <p:spPr>
          <a:xfrm>
            <a:off x="330009" y="82504"/>
            <a:ext cx="825939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l-NL" sz="2133" dirty="0">
                <a:solidFill>
                  <a:srgbClr val="000000"/>
                </a:solidFill>
                <a:latin typeface="Verdana"/>
              </a:rPr>
              <a:t>Theorie van het geplande gedrag… (</a:t>
            </a:r>
            <a:r>
              <a:rPr lang="nl-NL" sz="2133" dirty="0" err="1">
                <a:solidFill>
                  <a:srgbClr val="000000"/>
                </a:solidFill>
                <a:latin typeface="Verdana"/>
              </a:rPr>
              <a:t>Ajzen</a:t>
            </a:r>
            <a:r>
              <a:rPr lang="nl-NL" sz="2133" dirty="0">
                <a:solidFill>
                  <a:srgbClr val="000000"/>
                </a:solidFill>
                <a:latin typeface="Verdana"/>
              </a:rPr>
              <a:t>, 1991)</a:t>
            </a: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913A5F4A-C034-41B2-8E9A-6A38E672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48" y="6208713"/>
            <a:ext cx="1176833" cy="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706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BLANGUAGEID" val="nl-NL"/>
</p:tagLst>
</file>

<file path=ppt/theme/theme1.xml><?xml version="1.0" encoding="utf-8"?>
<a:theme xmlns:a="http://schemas.openxmlformats.org/drawingml/2006/main" name="TNO">
  <a:themeElements>
    <a:clrScheme name="Aangepast 203">
      <a:dk1>
        <a:sysClr val="windowText" lastClr="000000"/>
      </a:dk1>
      <a:lt1>
        <a:sysClr val="window" lastClr="FFFFFF"/>
      </a:lt1>
      <a:dk2>
        <a:srgbClr val="71A4C3"/>
      </a:dk2>
      <a:lt2>
        <a:srgbClr val="9C9C9C"/>
      </a:lt2>
      <a:accent1>
        <a:srgbClr val="ED8000"/>
      </a:accent1>
      <a:accent2>
        <a:srgbClr val="BD1221"/>
      </a:accent2>
      <a:accent3>
        <a:srgbClr val="FFCB00"/>
      </a:accent3>
      <a:accent4>
        <a:srgbClr val="649EC9"/>
      </a:accent4>
      <a:accent5>
        <a:srgbClr val="D6277A"/>
      </a:accent5>
      <a:accent6>
        <a:srgbClr val="93A800"/>
      </a:accent6>
      <a:hlink>
        <a:srgbClr val="337B9B"/>
      </a:hlink>
      <a:folHlink>
        <a:srgbClr val="337B9B"/>
      </a:folHlink>
    </a:clrScheme>
    <a:fontScheme name="Aangepast 63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S">
  <a:themeElements>
    <a:clrScheme name="HoS 1">
      <a:dk1>
        <a:srgbClr val="4A5C66"/>
      </a:dk1>
      <a:lt1>
        <a:srgbClr val="FEFFFE"/>
      </a:lt1>
      <a:dk2>
        <a:srgbClr val="00ACB8"/>
      </a:dk2>
      <a:lt2>
        <a:srgbClr val="BECCD6"/>
      </a:lt2>
      <a:accent1>
        <a:srgbClr val="EC0000"/>
      </a:accent1>
      <a:accent2>
        <a:srgbClr val="471616"/>
      </a:accent2>
      <a:accent3>
        <a:srgbClr val="E4D500"/>
      </a:accent3>
      <a:accent4>
        <a:srgbClr val="BECCD6"/>
      </a:accent4>
      <a:accent5>
        <a:srgbClr val="1EF0AA"/>
      </a:accent5>
      <a:accent6>
        <a:srgbClr val="FEFFFE"/>
      </a:accent6>
      <a:hlink>
        <a:srgbClr val="FFFFFF"/>
      </a:hlink>
      <a:folHlink>
        <a:srgbClr val="00ACB8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400" dirty="0" smtClean="0">
            <a:solidFill>
              <a:schemeClr val="bg1"/>
            </a:solidFill>
            <a:latin typeface="Georgia" panose="02040502050405020303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oS_Powerpoint_template_test" id="{981FE16C-56D3-5147-95E9-A8403241C014}" vid="{1B96D367-57C9-D141-AE25-E2FB0AF68128}"/>
    </a:ext>
  </a:extLst>
</a:theme>
</file>

<file path=ppt/theme/theme3.xml><?xml version="1.0" encoding="utf-8"?>
<a:theme xmlns:a="http://schemas.openxmlformats.org/drawingml/2006/main" name="Kantoorthema">
  <a:themeElements>
    <a:clrScheme name="TNO">
      <a:dk1>
        <a:sysClr val="windowText" lastClr="000000"/>
      </a:dk1>
      <a:lt1>
        <a:sysClr val="window" lastClr="FFFFFF"/>
      </a:lt1>
      <a:dk2>
        <a:srgbClr val="649EC9"/>
      </a:dk2>
      <a:lt2>
        <a:srgbClr val="EEECE1"/>
      </a:lt2>
      <a:accent1>
        <a:srgbClr val="ED8000"/>
      </a:accent1>
      <a:accent2>
        <a:srgbClr val="BD1221"/>
      </a:accent2>
      <a:accent3>
        <a:srgbClr val="FFCB00"/>
      </a:accent3>
      <a:accent4>
        <a:srgbClr val="649EC9"/>
      </a:accent4>
      <a:accent5>
        <a:srgbClr val="D6277A"/>
      </a:accent5>
      <a:accent6>
        <a:srgbClr val="93A800"/>
      </a:accent6>
      <a:hlink>
        <a:srgbClr val="9C9C9E"/>
      </a:hlink>
      <a:folHlink>
        <a:srgbClr val="5D5C6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1C3D"/>
            </a:solidFill>
            <a:effectLst/>
            <a:latin typeface="Verdana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1C3D"/>
            </a:solidFill>
            <a:effectLst/>
            <a:latin typeface="Verdana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1C3D"/>
            </a:solidFill>
            <a:effectLst/>
            <a:latin typeface="Verdana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1C3D"/>
            </a:solidFill>
            <a:effectLst/>
            <a:latin typeface="Verdana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ema2">
  <a:themeElements>
    <a:clrScheme name="HA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B1A58"/>
      </a:accent1>
      <a:accent2>
        <a:srgbClr val="E11837"/>
      </a:accent2>
      <a:accent3>
        <a:srgbClr val="009DD9"/>
      </a:accent3>
      <a:accent4>
        <a:srgbClr val="FF7200"/>
      </a:accent4>
      <a:accent5>
        <a:srgbClr val="A24CC8"/>
      </a:accent5>
      <a:accent6>
        <a:srgbClr val="317023"/>
      </a:accent6>
      <a:hlink>
        <a:srgbClr val="0B1A58"/>
      </a:hlink>
      <a:folHlink>
        <a:srgbClr val="009DD9"/>
      </a:folHlink>
    </a:clrScheme>
    <a:fontScheme name="HAN model print">
      <a:majorFont>
        <a:latin typeface="OfficinaSans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AN model print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N model print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 model print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 model print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WG Arbeidsmarktmonitor umc">
  <a:themeElements>
    <a:clrScheme name="FWG Arbeidsmonitor umc">
      <a:dk1>
        <a:sysClr val="windowText" lastClr="000000"/>
      </a:dk1>
      <a:lt1>
        <a:sysClr val="window" lastClr="FFFFFF"/>
      </a:lt1>
      <a:dk2>
        <a:srgbClr val="D51224"/>
      </a:dk2>
      <a:lt2>
        <a:srgbClr val="FFFFFF"/>
      </a:lt2>
      <a:accent1>
        <a:srgbClr val="D51224"/>
      </a:accent1>
      <a:accent2>
        <a:srgbClr val="F59D24"/>
      </a:accent2>
      <a:accent3>
        <a:srgbClr val="000000"/>
      </a:accent3>
      <a:accent4>
        <a:srgbClr val="D51224"/>
      </a:accent4>
      <a:accent5>
        <a:srgbClr val="F59D24"/>
      </a:accent5>
      <a:accent6>
        <a:srgbClr val="000000"/>
      </a:accent6>
      <a:hlink>
        <a:srgbClr val="000000"/>
      </a:hlink>
      <a:folHlink>
        <a:srgbClr val="000000"/>
      </a:folHlink>
    </a:clrScheme>
    <a:fontScheme name="FW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sjabloon Arbeidsmarktmonitor UMC" id="{C64AADB9-E386-462A-8327-30C03760546B}" vid="{1EA27A52-C9D5-42EF-9EC4-56ECE94A9AD2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Presentatie_Smal">
  <a:themeElements>
    <a:clrScheme name="HAN">
      <a:dk1>
        <a:sysClr val="windowText" lastClr="000000"/>
      </a:dk1>
      <a:lt1>
        <a:sysClr val="window" lastClr="FFFFFF"/>
      </a:lt1>
      <a:dk2>
        <a:srgbClr val="E50056"/>
      </a:dk2>
      <a:lt2>
        <a:srgbClr val="F8F8F8"/>
      </a:lt2>
      <a:accent1>
        <a:srgbClr val="000000"/>
      </a:accent1>
      <a:accent2>
        <a:srgbClr val="454545"/>
      </a:accent2>
      <a:accent3>
        <a:srgbClr val="757575"/>
      </a:accent3>
      <a:accent4>
        <a:srgbClr val="919191"/>
      </a:accent4>
      <a:accent5>
        <a:srgbClr val="E3E3E3"/>
      </a:accent5>
      <a:accent6>
        <a:srgbClr val="F8F8F8"/>
      </a:accent6>
      <a:hlink>
        <a:srgbClr val="000000"/>
      </a:hlink>
      <a:folHlink>
        <a:srgbClr val="000000"/>
      </a:folHlink>
    </a:clrScheme>
    <a:fontScheme name="HAN-PP">
      <a:majorFont>
        <a:latin typeface="Avenir Next Condensed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eed_wit_v6.potx" id="{1C2B887D-0E2F-4393-AE10-71B0F4C6B8CE}" vid="{D606C3C8-4944-4828-9085-977CDA2695E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CC47356F656149AEDD21A7048DF849" ma:contentTypeVersion="14" ma:contentTypeDescription="Een nieuw document maken." ma:contentTypeScope="" ma:versionID="4bcade9d586ca51c3c54902e9e9258ef">
  <xsd:schema xmlns:xsd="http://www.w3.org/2001/XMLSchema" xmlns:xs="http://www.w3.org/2001/XMLSchema" xmlns:p="http://schemas.microsoft.com/office/2006/metadata/properties" xmlns:ns2="a54e68df-b62e-4fe9-a444-6394041cf2f1" xmlns:ns3="195ad4a4-80db-4ebb-b539-99146a9d0d7b" targetNamespace="http://schemas.microsoft.com/office/2006/metadata/properties" ma:root="true" ma:fieldsID="5f3b2d49010de98301dbce8497c43bbc" ns2:_="" ns3:_="">
    <xsd:import namespace="a54e68df-b62e-4fe9-a444-6394041cf2f1"/>
    <xsd:import namespace="195ad4a4-80db-4ebb-b539-99146a9d0d7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e68df-b62e-4fe9-a444-6394041cf2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ad4a4-80db-4ebb-b539-99146a9d0d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EBFF0B-6813-4228-B89F-8B55D456A30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A3A2609-766F-402C-92AC-AE142AD451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E7B4E0-6345-4961-B85C-47360EAA9BB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1701</Words>
  <Application>Microsoft Office PowerPoint</Application>
  <PresentationFormat>Widescreen</PresentationFormat>
  <Paragraphs>366</Paragraphs>
  <Slides>35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35</vt:i4>
      </vt:variant>
    </vt:vector>
  </HeadingPairs>
  <TitlesOfParts>
    <vt:vector size="60" baseType="lpstr">
      <vt:lpstr>Aharoni</vt:lpstr>
      <vt:lpstr>Arial</vt:lpstr>
      <vt:lpstr>Arial Narrow</vt:lpstr>
      <vt:lpstr>Avenir Next Condensed</vt:lpstr>
      <vt:lpstr>Avenir Next Condensed Medium</vt:lpstr>
      <vt:lpstr>Calibri</vt:lpstr>
      <vt:lpstr>Calibri Light</vt:lpstr>
      <vt:lpstr>Corbel</vt:lpstr>
      <vt:lpstr>Franklin Gothic Book</vt:lpstr>
      <vt:lpstr>Franklin Gothic Medium</vt:lpstr>
      <vt:lpstr>Georgia</vt:lpstr>
      <vt:lpstr>OfficinaSans</vt:lpstr>
      <vt:lpstr>Segoe UI</vt:lpstr>
      <vt:lpstr>Segoe UI Light</vt:lpstr>
      <vt:lpstr>Verdana</vt:lpstr>
      <vt:lpstr>Wingdings</vt:lpstr>
      <vt:lpstr>TNO</vt:lpstr>
      <vt:lpstr>HoS</vt:lpstr>
      <vt:lpstr>Kantoorthema</vt:lpstr>
      <vt:lpstr>Blank Presentation</vt:lpstr>
      <vt:lpstr>1_Blank Presentation</vt:lpstr>
      <vt:lpstr>Thema2</vt:lpstr>
      <vt:lpstr>FWG Arbeidsmarktmonitor umc</vt:lpstr>
      <vt:lpstr>1_Office Theme</vt:lpstr>
      <vt:lpstr>2_Presentatie_Smal</vt:lpstr>
      <vt:lpstr>PowerPoint Presentation</vt:lpstr>
      <vt:lpstr>Eerst kennis maken!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Onderzoeksvragen</vt:lpstr>
      <vt:lpstr>PowerPoint Presentation</vt:lpstr>
      <vt:lpstr>Resultaten</vt:lpstr>
      <vt:lpstr>Conclusies</vt:lpstr>
      <vt:lpstr>Stimulerende Leidinggevende? (Boermans, Kraan en Sanders, 2018)</vt:lpstr>
      <vt:lpstr>Effectief?  (Boermans, Kraan en Sanders, 2018)</vt:lpstr>
      <vt:lpstr>PowerPoint Presentation</vt:lpstr>
      <vt:lpstr>PowerPoint Presentation</vt:lpstr>
      <vt:lpstr>PowerPoint Presentation</vt:lpstr>
      <vt:lpstr>Effectief Begeleiderschap - 3 R’en </vt:lpstr>
      <vt:lpstr>PowerPoint Presentation</vt:lpstr>
      <vt:lpstr>WHATEVER…</vt:lpstr>
      <vt:lpstr>ACHTER DE FEITEN AAN LEREN</vt:lpstr>
      <vt:lpstr>PowerPoint Presentation</vt:lpstr>
      <vt:lpstr>Vrees niet, Vries niet,  sleutel…</vt:lpstr>
      <vt:lpstr>PowerPoint Presentation</vt:lpstr>
      <vt:lpstr>RICHTING - ‘SAMEN STIPPELEN’ Taken van de Toekomst….  </vt:lpstr>
      <vt:lpstr>TAKEN VAN NU (EN TOEN) – Klein beginnen</vt:lpstr>
      <vt:lpstr>TAKEN VAN de toekomst – klein blijven</vt:lpstr>
      <vt:lpstr>PowerPoint Presentation</vt:lpstr>
      <vt:lpstr>PowerPoint Presentation</vt:lpstr>
      <vt:lpstr>49 zorgfuncties van de toekomst - www.Zorginspirator.nl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Meer INFORMATIE: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Naomi Bommezijn</dc:creator>
  <cp:lastModifiedBy>Jos Sanders</cp:lastModifiedBy>
  <cp:revision>280</cp:revision>
  <dcterms:created xsi:type="dcterms:W3CDTF">2019-08-28T06:35:42Z</dcterms:created>
  <dcterms:modified xsi:type="dcterms:W3CDTF">2021-06-08T10:28:02Z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serName">
    <vt:lpwstr>Alice</vt:lpwstr>
  </property>
  <property fmtid="{D5CDD505-2E9C-101B-9397-08002B2CF9AE}" pid="3" name="ComputerName">
    <vt:lpwstr>396-PC-023</vt:lpwstr>
  </property>
  <property fmtid="{D5CDD505-2E9C-101B-9397-08002B2CF9AE}" pid="4" name="ContentTypeId">
    <vt:lpwstr>0x01010043CC47356F656149AEDD21A7048DF849</vt:lpwstr>
  </property>
</Properties>
</file>