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256" r:id="rId5"/>
    <p:sldId id="261" r:id="rId6"/>
    <p:sldId id="262" r:id="rId7"/>
    <p:sldId id="265" r:id="rId8"/>
    <p:sldId id="268" r:id="rId9"/>
    <p:sldId id="269" r:id="rId10"/>
    <p:sldId id="271" r:id="rId11"/>
    <p:sldId id="267" r:id="rId12"/>
    <p:sldId id="272" r:id="rId13"/>
    <p:sldId id="276" r:id="rId14"/>
    <p:sldId id="270" r:id="rId15"/>
    <p:sldId id="274" r:id="rId16"/>
    <p:sldId id="264" r:id="rId17"/>
    <p:sldId id="273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eta Mohes Singh" initials="GMS" lastIdx="17" clrIdx="0">
    <p:extLst>
      <p:ext uri="{19B8F6BF-5375-455C-9EA6-DF929625EA0E}">
        <p15:presenceInfo xmlns:p15="http://schemas.microsoft.com/office/powerpoint/2012/main" userId="S::GMohessingh@denederlandseggz.nl::2bf07ede-3fa5-4f1f-8ced-e56b5e2899f0" providerId="AD"/>
      </p:ext>
    </p:extLst>
  </p:cmAuthor>
  <p:cmAuthor id="2" name="Sander Wesdorp" initials="SW" lastIdx="17" clrIdx="1">
    <p:extLst>
      <p:ext uri="{19B8F6BF-5375-455C-9EA6-DF929625EA0E}">
        <p15:presenceInfo xmlns:p15="http://schemas.microsoft.com/office/powerpoint/2012/main" userId="S::swesdorp@denederlandseggz.nl::5c804454-6242-41e6-8bff-d02a09f4bb24" providerId="AD"/>
      </p:ext>
    </p:extLst>
  </p:cmAuthor>
  <p:cmAuthor id="3" name="Daniel Tijink" initials="DT" lastIdx="3" clrIdx="2">
    <p:extLst>
      <p:ext uri="{19B8F6BF-5375-455C-9EA6-DF929625EA0E}">
        <p15:presenceInfo xmlns:p15="http://schemas.microsoft.com/office/powerpoint/2012/main" userId="Daniel Tijink" providerId="None"/>
      </p:ext>
    </p:extLst>
  </p:cmAuthor>
  <p:cmAuthor id="4" name="Suzanne Verheijden | Buro Strakz" initials="SV|BS" lastIdx="4" clrIdx="3">
    <p:extLst>
      <p:ext uri="{19B8F6BF-5375-455C-9EA6-DF929625EA0E}">
        <p15:presenceInfo xmlns:p15="http://schemas.microsoft.com/office/powerpoint/2012/main" userId="S::suzanne@burostrakz.nl::30c91331-80fd-4795-b9c3-8b5b614d1179" providerId="AD"/>
      </p:ext>
    </p:extLst>
  </p:cmAuthor>
  <p:cmAuthor id="5" name="Lotte Kortland" initials="LK" lastIdx="1" clrIdx="4">
    <p:extLst>
      <p:ext uri="{19B8F6BF-5375-455C-9EA6-DF929625EA0E}">
        <p15:presenceInfo xmlns:p15="http://schemas.microsoft.com/office/powerpoint/2012/main" userId="0e0e8241f067b76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D57"/>
    <a:srgbClr val="FFD97F"/>
    <a:srgbClr val="8FAADC"/>
    <a:srgbClr val="006600"/>
    <a:srgbClr val="7DB586"/>
    <a:srgbClr val="41720C"/>
    <a:srgbClr val="006C00"/>
    <a:srgbClr val="008000"/>
    <a:srgbClr val="001A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51" autoAdjust="0"/>
    <p:restoredTop sz="95278" autoAdjust="0"/>
  </p:normalViewPr>
  <p:slideViewPr>
    <p:cSldViewPr snapToGrid="0">
      <p:cViewPr varScale="1">
        <p:scale>
          <a:sx n="160" d="100"/>
          <a:sy n="160" d="100"/>
        </p:scale>
        <p:origin x="840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313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Digistarter</c:v>
                </c:pt>
              </c:strCache>
            </c:strRef>
          </c:tx>
          <c:spPr>
            <a:solidFill>
              <a:srgbClr val="FFAD57"/>
            </a:solidFill>
            <a:ln>
              <a:solidFill>
                <a:srgbClr val="FFAD57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Alle functiegroepen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7.3999999999999996E-2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77-594A-8E12-BDC1F74CFA7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47769296"/>
        <c:axId val="1548092272"/>
      </c:barChart>
      <c:catAx>
        <c:axId val="154776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8092272"/>
        <c:crosses val="autoZero"/>
        <c:auto val="1"/>
        <c:lblAlgn val="ctr"/>
        <c:lblOffset val="100"/>
        <c:noMultiLvlLbl val="0"/>
      </c:catAx>
      <c:valAx>
        <c:axId val="154809227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547769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Digistarter</c:v>
                </c:pt>
              </c:strCache>
            </c:strRef>
          </c:tx>
          <c:spPr>
            <a:solidFill>
              <a:srgbClr val="FFAD57"/>
            </a:solidFill>
            <a:ln>
              <a:solidFill>
                <a:srgbClr val="FFAD57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Zorgverleners</c:v>
                </c:pt>
                <c:pt idx="1">
                  <c:v>Overige functies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9.5000000000000001E-2</c:v>
                </c:pt>
                <c:pt idx="1">
                  <c:v>3.4000000000000002E-2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28-D043-8598-6E34E10578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-27"/>
        <c:axId val="1547769296"/>
        <c:axId val="1548092272"/>
      </c:barChart>
      <c:catAx>
        <c:axId val="154776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8092272"/>
        <c:crosses val="autoZero"/>
        <c:auto val="1"/>
        <c:lblAlgn val="ctr"/>
        <c:lblOffset val="100"/>
        <c:noMultiLvlLbl val="0"/>
      </c:catAx>
      <c:valAx>
        <c:axId val="154809227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547769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F44E7-7CB5-42A4-8A1D-EE02C1F3A468}" type="datetimeFigureOut">
              <a:rPr lang="nl-NL" smtClean="0"/>
              <a:t>07-06-2021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BC189-E21A-460C-969F-23D347AE791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6377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BC189-E21A-460C-969F-23D347AE791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0263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respondenten zijn verdeeld naar de categorieën “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digistarter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digivaardig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-weet” (resp. oranje, geel en blauw). In dit onderzoek lag speciale nadruk op de 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digistarters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We hanteren in het GGZ onderzoek een iets andere definitie voor 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digistarters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dan in de VVT sector, omdat we zien dat anders bepaalde categorieën waar slecht is gescoord (en actie nodig is) teveel worden gecompenseerd en bij een totaal-gemiddelde over alle vragen uit beeld verdwijnen door positief scorende categorieën.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de VVT sector was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basisscore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met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gemiddelde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van 6 of lager over alle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vragen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8.3% (in de GGZ sector 7.4%)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heeft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men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andere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correctie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toegepast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die tot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genoemde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16%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leidde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onderzoeken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zijn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hierdoor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slechts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deels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vergelijkbaar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BBC189-E21A-460C-969F-23D347AE791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3348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Ook waren er meer verhalen van </a:t>
            </a:r>
            <a:r>
              <a:rPr lang="nl-NL" dirty="0" err="1"/>
              <a:t>digistarters</a:t>
            </a:r>
            <a:r>
              <a:rPr lang="nl-NL" dirty="0"/>
              <a:t> of collega </a:t>
            </a:r>
            <a:r>
              <a:rPr lang="nl-NL" dirty="0" err="1"/>
              <a:t>digistarters</a:t>
            </a:r>
            <a:r>
              <a:rPr lang="nl-NL" dirty="0"/>
              <a:t> bij zorgverleners, zie citaten van zorgverleners.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BBC189-E21A-460C-969F-23D347AE791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2404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BBC189-E21A-460C-969F-23D347AE791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342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Optioneel?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BBC189-E21A-460C-969F-23D347AE7918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0433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Optioneel?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BBC189-E21A-460C-969F-23D347AE7918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7198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Optioneel?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BBC189-E21A-460C-969F-23D347AE7918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5056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BBC189-E21A-460C-969F-23D347AE7918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6659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12">
            <a:extLst>
              <a:ext uri="{FF2B5EF4-FFF2-40B4-BE49-F238E27FC236}">
                <a16:creationId xmlns:a16="http://schemas.microsoft.com/office/drawing/2014/main" id="{8AEE402A-5AC7-41DA-8191-7BF7581A301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2806" y="0"/>
            <a:ext cx="6099194" cy="6856412"/>
          </a:xfrm>
          <a:solidFill>
            <a:schemeClr val="bg1">
              <a:lumMod val="95000"/>
            </a:schemeClr>
          </a:solidFill>
        </p:spPr>
        <p:txBody>
          <a:bodyPr tIns="3348000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050" b="1" baseline="0"/>
            </a:lvl1pPr>
          </a:lstStyle>
          <a:p>
            <a:r>
              <a:rPr lang="nl-NL" dirty="0"/>
              <a:t>Klik op onderstaand pictogram</a:t>
            </a:r>
            <a:br>
              <a:rPr lang="nl-NL" dirty="0"/>
            </a:br>
            <a:r>
              <a:rPr lang="nl-NL" dirty="0"/>
              <a:t>om een afbeelding in te voegen</a:t>
            </a:r>
          </a:p>
        </p:txBody>
      </p:sp>
      <p:sp>
        <p:nvSpPr>
          <p:cNvPr id="48" name="Tijdelijke aanduiding voor tekst 47"/>
          <p:cNvSpPr>
            <a:spLocks noGrp="1"/>
          </p:cNvSpPr>
          <p:nvPr>
            <p:ph type="body" sz="quarter" idx="19" hasCustomPrompt="1"/>
          </p:nvPr>
        </p:nvSpPr>
        <p:spPr>
          <a:xfrm>
            <a:off x="3323638" y="657642"/>
            <a:ext cx="5544722" cy="5542717"/>
          </a:xfrm>
          <a:prstGeom prst="ellipse">
            <a:avLst/>
          </a:prstGeom>
          <a:solidFill>
            <a:schemeClr val="bg2">
              <a:alpha val="9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527999" y="6046600"/>
            <a:ext cx="3551513" cy="215950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l-NL"/>
              <a:t>1 maart 2020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00" y="537601"/>
            <a:ext cx="2438400" cy="1108913"/>
          </a:xfrm>
          <a:prstGeom prst="rect">
            <a:avLst/>
          </a:prstGeom>
        </p:spPr>
      </p:pic>
      <p:sp>
        <p:nvSpPr>
          <p:cNvPr id="11" name="Tijdelijke aanduiding voor verticale tekst 2">
            <a:extLst>
              <a:ext uri="{FF2B5EF4-FFF2-40B4-BE49-F238E27FC236}">
                <a16:creationId xmlns:a16="http://schemas.microsoft.com/office/drawing/2014/main" id="{837A8EEF-6EBD-424B-898C-184255C56215}"/>
              </a:ext>
            </a:extLst>
          </p:cNvPr>
          <p:cNvSpPr>
            <a:spLocks noGrp="1"/>
          </p:cNvSpPr>
          <p:nvPr>
            <p:ph type="body" orient="vert" idx="17" hasCustomPrompt="1"/>
          </p:nvPr>
        </p:nvSpPr>
        <p:spPr>
          <a:xfrm>
            <a:off x="527999" y="5751468"/>
            <a:ext cx="3551513" cy="287965"/>
          </a:xfrm>
          <a:solidFill>
            <a:schemeClr val="bg1">
              <a:alpha val="0"/>
            </a:schemeClr>
          </a:solidFill>
        </p:spPr>
        <p:txBody>
          <a:bodyPr vert="horz" lIns="0" tIns="0" rIns="0" bIns="0" anchor="ctr" anchorCtr="0">
            <a:noAutofit/>
          </a:bodyPr>
          <a:lstStyle>
            <a:lvl1pPr marL="0" indent="0">
              <a:lnSpc>
                <a:spcPts val="1600"/>
              </a:lnSpc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  <a:latin typeface="+mj-lt"/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Voornaam Achternaam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359339" y="2133158"/>
            <a:ext cx="5473320" cy="2231729"/>
          </a:xfrm>
        </p:spPr>
        <p:txBody>
          <a:bodyPr wrap="square" lIns="0" tIns="0" rIns="0" bIns="0">
            <a:normAutofit/>
          </a:bodyPr>
          <a:lstStyle>
            <a:lvl1pPr algn="ctr">
              <a:lnSpc>
                <a:spcPts val="5399"/>
              </a:lnSpc>
              <a:defRPr sz="5399" b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l-NL" dirty="0"/>
              <a:t>Titel van de presentatie </a:t>
            </a:r>
            <a:br>
              <a:rPr lang="nl-NL" dirty="0"/>
            </a:br>
            <a:r>
              <a:rPr lang="nl-NL" dirty="0"/>
              <a:t>met een beeld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395348" y="4580861"/>
            <a:ext cx="5401303" cy="1079870"/>
          </a:xfrm>
        </p:spPr>
        <p:txBody>
          <a:bodyPr/>
          <a:lstStyle>
            <a:lvl1pPr marL="0" indent="0" algn="ctr">
              <a:lnSpc>
                <a:spcPts val="2999"/>
              </a:lnSpc>
              <a:buNone/>
              <a:defRPr sz="2999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609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subtitel</a:t>
            </a:r>
          </a:p>
        </p:txBody>
      </p:sp>
      <p:grpSp>
        <p:nvGrpSpPr>
          <p:cNvPr id="5" name="Groep 4"/>
          <p:cNvGrpSpPr/>
          <p:nvPr userDrawn="1"/>
        </p:nvGrpSpPr>
        <p:grpSpPr>
          <a:xfrm>
            <a:off x="12393215" y="1"/>
            <a:ext cx="3549901" cy="4032203"/>
            <a:chOff x="12391601" y="0"/>
            <a:chExt cx="3549439" cy="4033137"/>
          </a:xfrm>
        </p:grpSpPr>
        <p:grpSp>
          <p:nvGrpSpPr>
            <p:cNvPr id="86" name="Groep 85">
              <a:extLst>
                <a:ext uri="{FF2B5EF4-FFF2-40B4-BE49-F238E27FC236}">
                  <a16:creationId xmlns:a16="http://schemas.microsoft.com/office/drawing/2014/main" id="{E36AF5EA-EC19-4E09-9E6F-37F8F49030D4}"/>
                </a:ext>
              </a:extLst>
            </p:cNvPr>
            <p:cNvGrpSpPr/>
            <p:nvPr userDrawn="1"/>
          </p:nvGrpSpPr>
          <p:grpSpPr>
            <a:xfrm>
              <a:off x="12757282" y="3250242"/>
              <a:ext cx="1499406" cy="678267"/>
              <a:chOff x="12757283" y="3120781"/>
              <a:chExt cx="1499406" cy="678267"/>
            </a:xfrm>
          </p:grpSpPr>
          <p:sp>
            <p:nvSpPr>
              <p:cNvPr id="113" name="Rechthoek 112">
                <a:extLst>
                  <a:ext uri="{FF2B5EF4-FFF2-40B4-BE49-F238E27FC236}">
                    <a16:creationId xmlns:a16="http://schemas.microsoft.com/office/drawing/2014/main" id="{29FEF646-4F6E-4D02-930E-B4125C432759}"/>
                  </a:ext>
                </a:extLst>
              </p:cNvPr>
              <p:cNvSpPr/>
              <p:nvPr userDrawn="1"/>
            </p:nvSpPr>
            <p:spPr>
              <a:xfrm>
                <a:off x="12757283" y="3120781"/>
                <a:ext cx="1499406" cy="5809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Rechthoek 113">
                <a:extLst>
                  <a:ext uri="{FF2B5EF4-FFF2-40B4-BE49-F238E27FC236}">
                    <a16:creationId xmlns:a16="http://schemas.microsoft.com/office/drawing/2014/main" id="{5131E666-594F-4428-A02B-84367266A70A}"/>
                  </a:ext>
                </a:extLst>
              </p:cNvPr>
              <p:cNvSpPr/>
              <p:nvPr userDrawn="1"/>
            </p:nvSpPr>
            <p:spPr>
              <a:xfrm>
                <a:off x="12761843" y="3432170"/>
                <a:ext cx="1478943" cy="257235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Tekstvak 114">
                <a:extLst>
                  <a:ext uri="{FF2B5EF4-FFF2-40B4-BE49-F238E27FC236}">
                    <a16:creationId xmlns:a16="http://schemas.microsoft.com/office/drawing/2014/main" id="{5CCD5FD6-67B7-4FD9-BBE4-30C1EF1EFC0B}"/>
                  </a:ext>
                </a:extLst>
              </p:cNvPr>
              <p:cNvSpPr txBox="1"/>
              <p:nvPr userDrawn="1"/>
            </p:nvSpPr>
            <p:spPr>
              <a:xfrm>
                <a:off x="12997648" y="3159891"/>
                <a:ext cx="957818" cy="20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268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kern="1200" noProof="0" dirty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Naar voorgrond</a:t>
                </a:r>
              </a:p>
            </p:txBody>
          </p:sp>
          <p:sp>
            <p:nvSpPr>
              <p:cNvPr id="116" name="Tekstvak 115">
                <a:extLst>
                  <a:ext uri="{FF2B5EF4-FFF2-40B4-BE49-F238E27FC236}">
                    <a16:creationId xmlns:a16="http://schemas.microsoft.com/office/drawing/2014/main" id="{EC78D2E3-16C4-4771-B70B-FAC89EB901EB}"/>
                  </a:ext>
                </a:extLst>
              </p:cNvPr>
              <p:cNvSpPr txBox="1"/>
              <p:nvPr userDrawn="1"/>
            </p:nvSpPr>
            <p:spPr>
              <a:xfrm>
                <a:off x="12984219" y="3481017"/>
                <a:ext cx="1165564" cy="20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268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kern="1200" noProof="0" dirty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Naar achtergrond</a:t>
                </a:r>
              </a:p>
            </p:txBody>
          </p:sp>
          <p:pic>
            <p:nvPicPr>
              <p:cNvPr id="117" name="Picture 3">
                <a:extLst>
                  <a:ext uri="{FF2B5EF4-FFF2-40B4-BE49-F238E27FC236}">
                    <a16:creationId xmlns:a16="http://schemas.microsoft.com/office/drawing/2014/main" id="{B68F7051-81EF-4562-AF81-B2C3CA70ADCF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38926" y="3567717"/>
                <a:ext cx="143086" cy="231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18" name="Gelijkbenige driehoek 117">
                <a:extLst>
                  <a:ext uri="{FF2B5EF4-FFF2-40B4-BE49-F238E27FC236}">
                    <a16:creationId xmlns:a16="http://schemas.microsoft.com/office/drawing/2014/main" id="{9A6F691F-F55F-4D2A-9F44-212CEF5A1BD8}"/>
                  </a:ext>
                </a:extLst>
              </p:cNvPr>
              <p:cNvSpPr/>
              <p:nvPr userDrawn="1"/>
            </p:nvSpPr>
            <p:spPr>
              <a:xfrm rot="5400000">
                <a:off x="14094210" y="3548999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9" name="Groep 118">
                <a:extLst>
                  <a:ext uri="{FF2B5EF4-FFF2-40B4-BE49-F238E27FC236}">
                    <a16:creationId xmlns:a16="http://schemas.microsoft.com/office/drawing/2014/main" id="{AD158B32-7A60-4BFB-AF8B-A102C68133FB}"/>
                  </a:ext>
                </a:extLst>
              </p:cNvPr>
              <p:cNvGrpSpPr/>
              <p:nvPr userDrawn="1"/>
            </p:nvGrpSpPr>
            <p:grpSpPr>
              <a:xfrm>
                <a:off x="12822311" y="3178534"/>
                <a:ext cx="182309" cy="163794"/>
                <a:chOff x="12832541" y="3162395"/>
                <a:chExt cx="219532" cy="197236"/>
              </a:xfrm>
            </p:grpSpPr>
            <p:sp>
              <p:nvSpPr>
                <p:cNvPr id="124" name="Rechthoek 123">
                  <a:extLst>
                    <a:ext uri="{FF2B5EF4-FFF2-40B4-BE49-F238E27FC236}">
                      <a16:creationId xmlns:a16="http://schemas.microsoft.com/office/drawing/2014/main" id="{60F6C972-F029-4752-A612-FD27F41B4641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  <p:sp>
              <p:nvSpPr>
                <p:cNvPr id="125" name="Rechthoek 124">
                  <a:extLst>
                    <a:ext uri="{FF2B5EF4-FFF2-40B4-BE49-F238E27FC236}">
                      <a16:creationId xmlns:a16="http://schemas.microsoft.com/office/drawing/2014/main" id="{123C40AD-8D0E-41F0-82FD-904E760C0E3E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  <p:sp>
              <p:nvSpPr>
                <p:cNvPr id="126" name="Rechthoek 125">
                  <a:extLst>
                    <a:ext uri="{FF2B5EF4-FFF2-40B4-BE49-F238E27FC236}">
                      <a16:creationId xmlns:a16="http://schemas.microsoft.com/office/drawing/2014/main" id="{2D76EA3F-7C27-4EC5-B3CF-FA368787076B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</p:grpSp>
          <p:grpSp>
            <p:nvGrpSpPr>
              <p:cNvPr id="120" name="Groep 119">
                <a:extLst>
                  <a:ext uri="{FF2B5EF4-FFF2-40B4-BE49-F238E27FC236}">
                    <a16:creationId xmlns:a16="http://schemas.microsoft.com/office/drawing/2014/main" id="{6401088C-FC17-4B32-AFE0-760E7A515772}"/>
                  </a:ext>
                </a:extLst>
              </p:cNvPr>
              <p:cNvGrpSpPr/>
              <p:nvPr userDrawn="1"/>
            </p:nvGrpSpPr>
            <p:grpSpPr>
              <a:xfrm>
                <a:off x="12822311" y="3480352"/>
                <a:ext cx="182309" cy="163794"/>
                <a:chOff x="12832541" y="3162395"/>
                <a:chExt cx="219532" cy="197236"/>
              </a:xfrm>
            </p:grpSpPr>
            <p:sp>
              <p:nvSpPr>
                <p:cNvPr id="121" name="Rechthoek 120">
                  <a:extLst>
                    <a:ext uri="{FF2B5EF4-FFF2-40B4-BE49-F238E27FC236}">
                      <a16:creationId xmlns:a16="http://schemas.microsoft.com/office/drawing/2014/main" id="{05611FE7-869C-4065-841A-FDBD156FD85C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  <p:sp>
              <p:nvSpPr>
                <p:cNvPr id="122" name="Rechthoek 121">
                  <a:extLst>
                    <a:ext uri="{FF2B5EF4-FFF2-40B4-BE49-F238E27FC236}">
                      <a16:creationId xmlns:a16="http://schemas.microsoft.com/office/drawing/2014/main" id="{EE216F0B-E07A-41E9-8507-80F4F71BD1B3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  <p:sp>
              <p:nvSpPr>
                <p:cNvPr id="123" name="Rechthoek 122">
                  <a:extLst>
                    <a:ext uri="{FF2B5EF4-FFF2-40B4-BE49-F238E27FC236}">
                      <a16:creationId xmlns:a16="http://schemas.microsoft.com/office/drawing/2014/main" id="{5DA7E155-037B-4AC5-B2BB-08D0631B953B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</p:grpSp>
        </p:grpSp>
        <p:sp>
          <p:nvSpPr>
            <p:cNvPr id="88" name="Rechthoek 87">
              <a:extLst>
                <a:ext uri="{FF2B5EF4-FFF2-40B4-BE49-F238E27FC236}">
                  <a16:creationId xmlns:a16="http://schemas.microsoft.com/office/drawing/2014/main" id="{B96E3548-D790-46AA-A627-4328DAFD98C3}"/>
                </a:ext>
              </a:extLst>
            </p:cNvPr>
            <p:cNvSpPr/>
            <p:nvPr userDrawn="1"/>
          </p:nvSpPr>
          <p:spPr>
            <a:xfrm>
              <a:off x="12397262" y="0"/>
              <a:ext cx="35437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89" name="Ovaal 88">
              <a:extLst>
                <a:ext uri="{FF2B5EF4-FFF2-40B4-BE49-F238E27FC236}">
                  <a16:creationId xmlns:a16="http://schemas.microsoft.com/office/drawing/2014/main" id="{FB6FD88A-0CA2-4776-81C1-398394997475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90" name="Rechte verbindingslijn 89">
              <a:extLst>
                <a:ext uri="{FF2B5EF4-FFF2-40B4-BE49-F238E27FC236}">
                  <a16:creationId xmlns:a16="http://schemas.microsoft.com/office/drawing/2014/main" id="{58BB209A-E15B-4201-8BB3-4C1BA5EE725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91" name="Rechte verbindingslijn 90">
              <a:extLst>
                <a:ext uri="{FF2B5EF4-FFF2-40B4-BE49-F238E27FC236}">
                  <a16:creationId xmlns:a16="http://schemas.microsoft.com/office/drawing/2014/main" id="{55D4F099-BF61-4CBE-95F6-EAEF57A2FA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72805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92" name="Rechthoek 91">
              <a:extLst>
                <a:ext uri="{FF2B5EF4-FFF2-40B4-BE49-F238E27FC236}">
                  <a16:creationId xmlns:a16="http://schemas.microsoft.com/office/drawing/2014/main" id="{F3D20B1E-624D-41BD-B4AE-D66F47203B7F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93" name="Rechte verbindingslijn 92">
              <a:extLst>
                <a:ext uri="{FF2B5EF4-FFF2-40B4-BE49-F238E27FC236}">
                  <a16:creationId xmlns:a16="http://schemas.microsoft.com/office/drawing/2014/main" id="{29B3285C-0831-498F-BBF7-CE42859F448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4033137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94" name="Ovaal 93">
              <a:extLst>
                <a:ext uri="{FF2B5EF4-FFF2-40B4-BE49-F238E27FC236}">
                  <a16:creationId xmlns:a16="http://schemas.microsoft.com/office/drawing/2014/main" id="{CB5C25AB-65A8-4183-A865-771EFAC35249}"/>
                </a:ext>
              </a:extLst>
            </p:cNvPr>
            <p:cNvSpPr/>
            <p:nvPr userDrawn="1"/>
          </p:nvSpPr>
          <p:spPr>
            <a:xfrm>
              <a:off x="12391601" y="1856524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95" name="Rechthoek 94">
              <a:extLst>
                <a:ext uri="{FF2B5EF4-FFF2-40B4-BE49-F238E27FC236}">
                  <a16:creationId xmlns:a16="http://schemas.microsoft.com/office/drawing/2014/main" id="{9F486FE2-B2BA-4234-87E4-13E2A274BC6B}"/>
                </a:ext>
              </a:extLst>
            </p:cNvPr>
            <p:cNvSpPr/>
            <p:nvPr userDrawn="1"/>
          </p:nvSpPr>
          <p:spPr>
            <a:xfrm>
              <a:off x="12757282" y="1922587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96" name="Groep 95">
              <a:extLst>
                <a:ext uri="{FF2B5EF4-FFF2-40B4-BE49-F238E27FC236}">
                  <a16:creationId xmlns:a16="http://schemas.microsoft.com/office/drawing/2014/main" id="{C1010A2B-313F-40A6-8617-FCF5CD51C972}"/>
                </a:ext>
              </a:extLst>
            </p:cNvPr>
            <p:cNvGrpSpPr/>
            <p:nvPr userDrawn="1"/>
          </p:nvGrpSpPr>
          <p:grpSpPr>
            <a:xfrm>
              <a:off x="12757282" y="1291752"/>
              <a:ext cx="294789" cy="318834"/>
              <a:chOff x="14466489" y="1001522"/>
              <a:chExt cx="290627" cy="314333"/>
            </a:xfrm>
          </p:grpSpPr>
          <p:sp>
            <p:nvSpPr>
              <p:cNvPr id="104" name="Rechthoek 103">
                <a:extLst>
                  <a:ext uri="{FF2B5EF4-FFF2-40B4-BE49-F238E27FC236}">
                    <a16:creationId xmlns:a16="http://schemas.microsoft.com/office/drawing/2014/main" id="{F59DB5BE-54BE-4445-8DF4-6A2DD5F3F5EE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5" name="Ovaal 104">
                <a:extLst>
                  <a:ext uri="{FF2B5EF4-FFF2-40B4-BE49-F238E27FC236}">
                    <a16:creationId xmlns:a16="http://schemas.microsoft.com/office/drawing/2014/main" id="{3FCA0842-BEFA-407A-B915-D29F06D67D24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Vrije vorm: vorm 110">
                <a:extLst>
                  <a:ext uri="{FF2B5EF4-FFF2-40B4-BE49-F238E27FC236}">
                    <a16:creationId xmlns:a16="http://schemas.microsoft.com/office/drawing/2014/main" id="{3397FDB6-C274-476E-8C08-D285B88D0BCA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hthoek: afgeronde hoeken 111">
                <a:extLst>
                  <a:ext uri="{FF2B5EF4-FFF2-40B4-BE49-F238E27FC236}">
                    <a16:creationId xmlns:a16="http://schemas.microsoft.com/office/drawing/2014/main" id="{E0CC1444-6017-46F3-A2AD-544F881C1859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08" name="Rechte verbindingslijn 107">
                <a:extLst>
                  <a:ext uri="{FF2B5EF4-FFF2-40B4-BE49-F238E27FC236}">
                    <a16:creationId xmlns:a16="http://schemas.microsoft.com/office/drawing/2014/main" id="{22075636-4B77-4FB6-9909-F307969396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09" name="Rechte verbindingslijn 108">
                <a:extLst>
                  <a:ext uri="{FF2B5EF4-FFF2-40B4-BE49-F238E27FC236}">
                    <a16:creationId xmlns:a16="http://schemas.microsoft.com/office/drawing/2014/main" id="{AB70EE25-A258-4AF3-B355-6E9EAB24BF1C}"/>
                  </a:ext>
                </a:extLst>
              </p:cNvPr>
              <p:cNvCxnSpPr>
                <a:cxnSpLocks/>
                <a:stCxn id="107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97" name="Ovaal 96">
              <a:extLst>
                <a:ext uri="{FF2B5EF4-FFF2-40B4-BE49-F238E27FC236}">
                  <a16:creationId xmlns:a16="http://schemas.microsoft.com/office/drawing/2014/main" id="{64C3D70E-93B9-4937-97B9-D816BD996E31}"/>
                </a:ext>
              </a:extLst>
            </p:cNvPr>
            <p:cNvSpPr/>
            <p:nvPr userDrawn="1"/>
          </p:nvSpPr>
          <p:spPr>
            <a:xfrm>
              <a:off x="12391601" y="2768077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98" name="Rechthoek 97">
              <a:extLst>
                <a:ext uri="{FF2B5EF4-FFF2-40B4-BE49-F238E27FC236}">
                  <a16:creationId xmlns:a16="http://schemas.microsoft.com/office/drawing/2014/main" id="{4B37B614-27DE-4D74-9150-B99C7060B4CE}"/>
                </a:ext>
              </a:extLst>
            </p:cNvPr>
            <p:cNvSpPr/>
            <p:nvPr userDrawn="1"/>
          </p:nvSpPr>
          <p:spPr>
            <a:xfrm>
              <a:off x="12757283" y="2834141"/>
              <a:ext cx="2817996" cy="31661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 met de rechter muisknop op de afbeelding en kies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´Naar achtergrond´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99" name="Rechte verbindingslijn 98">
              <a:extLst>
                <a:ext uri="{FF2B5EF4-FFF2-40B4-BE49-F238E27FC236}">
                  <a16:creationId xmlns:a16="http://schemas.microsoft.com/office/drawing/2014/main" id="{431CA1A9-EC79-49FA-9C45-6E278FB963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64991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grpSp>
          <p:nvGrpSpPr>
            <p:cNvPr id="100" name="Groep 99">
              <a:extLst>
                <a:ext uri="{FF2B5EF4-FFF2-40B4-BE49-F238E27FC236}">
                  <a16:creationId xmlns:a16="http://schemas.microsoft.com/office/drawing/2014/main" id="{7EA98582-806C-4ABD-B4D1-6426842B28BA}"/>
                </a:ext>
              </a:extLst>
            </p:cNvPr>
            <p:cNvGrpSpPr/>
            <p:nvPr userDrawn="1"/>
          </p:nvGrpSpPr>
          <p:grpSpPr>
            <a:xfrm>
              <a:off x="12757282" y="2296644"/>
              <a:ext cx="825500" cy="209550"/>
              <a:chOff x="13504624" y="2444818"/>
              <a:chExt cx="825500" cy="209550"/>
            </a:xfrm>
          </p:grpSpPr>
          <p:sp>
            <p:nvSpPr>
              <p:cNvPr id="101" name="Rechthoek 100">
                <a:extLst>
                  <a:ext uri="{FF2B5EF4-FFF2-40B4-BE49-F238E27FC236}">
                    <a16:creationId xmlns:a16="http://schemas.microsoft.com/office/drawing/2014/main" id="{5DF54E48-C667-4467-82B1-5626B8565FB1}"/>
                  </a:ext>
                </a:extLst>
              </p:cNvPr>
              <p:cNvSpPr/>
              <p:nvPr userDrawn="1"/>
            </p:nvSpPr>
            <p:spPr>
              <a:xfrm>
                <a:off x="13504624" y="2444818"/>
                <a:ext cx="825500" cy="2095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102" name="Rechte verbindingslijn 101">
                <a:extLst>
                  <a:ext uri="{FF2B5EF4-FFF2-40B4-BE49-F238E27FC236}">
                    <a16:creationId xmlns:a16="http://schemas.microsoft.com/office/drawing/2014/main" id="{EB7BD190-25CA-4AD5-B253-9115D53D299C}"/>
                  </a:ext>
                </a:extLst>
              </p:cNvPr>
              <p:cNvCxnSpPr/>
              <p:nvPr userDrawn="1"/>
            </p:nvCxnSpPr>
            <p:spPr>
              <a:xfrm>
                <a:off x="14155269" y="2477218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103" name="Gelijkbenige driehoek 102">
                <a:extLst>
                  <a:ext uri="{FF2B5EF4-FFF2-40B4-BE49-F238E27FC236}">
                    <a16:creationId xmlns:a16="http://schemas.microsoft.com/office/drawing/2014/main" id="{2C1031AF-BAE0-41F4-A3A8-94D85A694356}"/>
                  </a:ext>
                </a:extLst>
              </p:cNvPr>
              <p:cNvSpPr/>
              <p:nvPr userDrawn="1"/>
            </p:nvSpPr>
            <p:spPr>
              <a:xfrm rot="10800000">
                <a:off x="14196089" y="2528872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" name="Groep 5"/>
          <p:cNvGrpSpPr/>
          <p:nvPr userDrawn="1"/>
        </p:nvGrpSpPr>
        <p:grpSpPr>
          <a:xfrm>
            <a:off x="-3791430" y="0"/>
            <a:ext cx="3549901" cy="1629217"/>
            <a:chOff x="-3790937" y="0"/>
            <a:chExt cx="3549439" cy="1629594"/>
          </a:xfrm>
        </p:grpSpPr>
        <p:sp>
          <p:nvSpPr>
            <p:cNvPr id="129" name="Rechthoek 128">
              <a:extLst>
                <a:ext uri="{FF2B5EF4-FFF2-40B4-BE49-F238E27FC236}">
                  <a16:creationId xmlns:a16="http://schemas.microsoft.com/office/drawing/2014/main" id="{B96E3548-D790-46AA-A627-4328DAFD98C3}"/>
                </a:ext>
              </a:extLst>
            </p:cNvPr>
            <p:cNvSpPr/>
            <p:nvPr userDrawn="1"/>
          </p:nvSpPr>
          <p:spPr>
            <a:xfrm>
              <a:off x="-3785276" y="0"/>
              <a:ext cx="35437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Datum en voetregel aanpassen</a:t>
              </a:r>
            </a:p>
          </p:txBody>
        </p:sp>
        <p:sp>
          <p:nvSpPr>
            <p:cNvPr id="130" name="Ovaal 129">
              <a:extLst>
                <a:ext uri="{FF2B5EF4-FFF2-40B4-BE49-F238E27FC236}">
                  <a16:creationId xmlns:a16="http://schemas.microsoft.com/office/drawing/2014/main" id="{FB6FD88A-0CA2-4776-81C1-398394997475}"/>
                </a:ext>
              </a:extLst>
            </p:cNvPr>
            <p:cNvSpPr/>
            <p:nvPr userDrawn="1"/>
          </p:nvSpPr>
          <p:spPr>
            <a:xfrm>
              <a:off x="-3790937" y="36649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31" name="Rechte verbindingslijn 130">
              <a:extLst>
                <a:ext uri="{FF2B5EF4-FFF2-40B4-BE49-F238E27FC236}">
                  <a16:creationId xmlns:a16="http://schemas.microsoft.com/office/drawing/2014/main" id="{58BB209A-E15B-4201-8BB3-4C1BA5EE725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32" name="Rechte verbindingslijn 131">
              <a:extLst>
                <a:ext uri="{FF2B5EF4-FFF2-40B4-BE49-F238E27FC236}">
                  <a16:creationId xmlns:a16="http://schemas.microsoft.com/office/drawing/2014/main" id="{55D4F099-BF61-4CBE-95F6-EAEF57A2FA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90951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33" name="Rechthoek 132">
              <a:extLst>
                <a:ext uri="{FF2B5EF4-FFF2-40B4-BE49-F238E27FC236}">
                  <a16:creationId xmlns:a16="http://schemas.microsoft.com/office/drawing/2014/main" id="{F3D20B1E-624D-41BD-B4AE-D66F47203B7F}"/>
                </a:ext>
              </a:extLst>
            </p:cNvPr>
            <p:cNvSpPr/>
            <p:nvPr userDrawn="1"/>
          </p:nvSpPr>
          <p:spPr>
            <a:xfrm>
              <a:off x="-3425256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‘Koptekst en voettekst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’.</a:t>
              </a:r>
            </a:p>
          </p:txBody>
        </p:sp>
        <p:sp>
          <p:nvSpPr>
            <p:cNvPr id="135" name="Ovaal 134">
              <a:extLst>
                <a:ext uri="{FF2B5EF4-FFF2-40B4-BE49-F238E27FC236}">
                  <a16:creationId xmlns:a16="http://schemas.microsoft.com/office/drawing/2014/main" id="{CB5C25AB-65A8-4183-A865-771EFAC35249}"/>
                </a:ext>
              </a:extLst>
            </p:cNvPr>
            <p:cNvSpPr/>
            <p:nvPr userDrawn="1"/>
          </p:nvSpPr>
          <p:spPr>
            <a:xfrm>
              <a:off x="-3790937" y="1037979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36" name="Rechthoek 135">
              <a:extLst>
                <a:ext uri="{FF2B5EF4-FFF2-40B4-BE49-F238E27FC236}">
                  <a16:creationId xmlns:a16="http://schemas.microsoft.com/office/drawing/2014/main" id="{9F486FE2-B2BA-4234-87E4-13E2A274BC6B}"/>
                </a:ext>
              </a:extLst>
            </p:cNvPr>
            <p:cNvSpPr/>
            <p:nvPr userDrawn="1"/>
          </p:nvSpPr>
          <p:spPr>
            <a:xfrm>
              <a:off x="-3425256" y="1104042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Pas de gegevens aan naar de juiste informatie 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‘Overal toepassen’</a:t>
              </a:r>
            </a:p>
          </p:txBody>
        </p:sp>
        <p:cxnSp>
          <p:nvCxnSpPr>
            <p:cNvPr id="140" name="Rechte verbindingslijn 139">
              <a:extLst>
                <a:ext uri="{FF2B5EF4-FFF2-40B4-BE49-F238E27FC236}">
                  <a16:creationId xmlns:a16="http://schemas.microsoft.com/office/drawing/2014/main" id="{431CA1A9-EC79-49FA-9C45-6E278FB963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162959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78308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70" y="189391"/>
            <a:ext cx="11111046" cy="1143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74DD8C-847B-4205-B302-DBB7AC446D4E}" type="slidenum">
              <a:rPr lang="nl-NL" smtClean="0"/>
              <a:pPr/>
              <a:t>‹#›</a:t>
            </a:fld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104" y="6420914"/>
            <a:ext cx="1886646" cy="208667"/>
          </a:xfrm>
          <a:prstGeom prst="rect">
            <a:avLst/>
          </a:prstGeom>
        </p:spPr>
      </p:pic>
      <p:grpSp>
        <p:nvGrpSpPr>
          <p:cNvPr id="4" name="Groep 3"/>
          <p:cNvGrpSpPr/>
          <p:nvPr userDrawn="1"/>
        </p:nvGrpSpPr>
        <p:grpSpPr>
          <a:xfrm>
            <a:off x="-3437994" y="1433"/>
            <a:ext cx="3201744" cy="3629496"/>
            <a:chOff x="-3437547" y="1434"/>
            <a:chExt cx="3201327" cy="3630336"/>
          </a:xfrm>
        </p:grpSpPr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AFC8D90A-4AD6-4632-B75D-12F5D853624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3631770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47958B13-C558-4106-9012-73511852AE4B}"/>
                </a:ext>
              </a:extLst>
            </p:cNvPr>
            <p:cNvSpPr/>
            <p:nvPr userDrawn="1"/>
          </p:nvSpPr>
          <p:spPr>
            <a:xfrm>
              <a:off x="-3068560" y="322597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4" indent="0" algn="l" defTabSz="914217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+mj-lt"/>
                <a:buNone/>
                <a:tabLst/>
                <a:defRPr/>
              </a:pPr>
              <a:r>
                <a:rPr lang="nl-NL" sz="18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Leestekst</a:t>
              </a:r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F2F0AEFE-D40B-4E5A-A496-FC4B3DA8A0E1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Hoe werken tekstniveaus?</a:t>
              </a:r>
            </a:p>
          </p:txBody>
        </p:sp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1E05986F-381F-4481-BBE5-06621B59DDC9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33B50831-14DA-43E5-B399-8FEA1289D85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grpSp>
          <p:nvGrpSpPr>
            <p:cNvPr id="15" name="Groep 14">
              <a:extLst>
                <a:ext uri="{FF2B5EF4-FFF2-40B4-BE49-F238E27FC236}">
                  <a16:creationId xmlns:a16="http://schemas.microsoft.com/office/drawing/2014/main" id="{48AF8798-AEC4-41C4-A71E-597582B4DB8F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16" name="Rechthoek 15">
                <a:extLst>
                  <a:ext uri="{FF2B5EF4-FFF2-40B4-BE49-F238E27FC236}">
                    <a16:creationId xmlns:a16="http://schemas.microsoft.com/office/drawing/2014/main" id="{9FA4F5CD-52AB-4776-BD99-87E9A45C02C8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17" name="Rechte verbindingslijn 16">
                <a:extLst>
                  <a:ext uri="{FF2B5EF4-FFF2-40B4-BE49-F238E27FC236}">
                    <a16:creationId xmlns:a16="http://schemas.microsoft.com/office/drawing/2014/main" id="{F59FA5E8-B40D-442D-954C-98248AF52CC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Rechte verbindingslijn 17">
                <a:extLst>
                  <a:ext uri="{FF2B5EF4-FFF2-40B4-BE49-F238E27FC236}">
                    <a16:creationId xmlns:a16="http://schemas.microsoft.com/office/drawing/2014/main" id="{2219A9E6-57B9-4722-BCB3-8743D905512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55E53CD2-FB57-457F-898B-223839B48866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0" name="Groep 19">
                <a:extLst>
                  <a:ext uri="{FF2B5EF4-FFF2-40B4-BE49-F238E27FC236}">
                    <a16:creationId xmlns:a16="http://schemas.microsoft.com/office/drawing/2014/main" id="{C5F28C0D-0F07-4CE2-A829-FE4C499131BC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59" name="Groep 58">
                  <a:extLst>
                    <a:ext uri="{FF2B5EF4-FFF2-40B4-BE49-F238E27FC236}">
                      <a16:creationId xmlns:a16="http://schemas.microsoft.com/office/drawing/2014/main" id="{A215D106-2734-4EDA-8E49-60C330E4F134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63" name="Rechte verbindingslijn 62">
                    <a:extLst>
                      <a:ext uri="{FF2B5EF4-FFF2-40B4-BE49-F238E27FC236}">
                        <a16:creationId xmlns:a16="http://schemas.microsoft.com/office/drawing/2014/main" id="{2A8E2AAE-B9F2-4D19-BDBE-160F4D01EEB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4" name="Rechte verbindingslijn 63">
                    <a:extLst>
                      <a:ext uri="{FF2B5EF4-FFF2-40B4-BE49-F238E27FC236}">
                        <a16:creationId xmlns:a16="http://schemas.microsoft.com/office/drawing/2014/main" id="{A83B9F74-60A0-4DB9-82EB-3F22188EA98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5" name="Rechte verbindingslijn 64">
                    <a:extLst>
                      <a:ext uri="{FF2B5EF4-FFF2-40B4-BE49-F238E27FC236}">
                        <a16:creationId xmlns:a16="http://schemas.microsoft.com/office/drawing/2014/main" id="{133C1606-7C16-4C6A-885B-4C9EE6C747E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6" name="Rechte verbindingslijn 65">
                    <a:extLst>
                      <a:ext uri="{FF2B5EF4-FFF2-40B4-BE49-F238E27FC236}">
                        <a16:creationId xmlns:a16="http://schemas.microsoft.com/office/drawing/2014/main" id="{2D7C0014-A80B-4C86-BEB3-1E6EDD7A095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7" name="Rechte verbindingslijn 66">
                    <a:extLst>
                      <a:ext uri="{FF2B5EF4-FFF2-40B4-BE49-F238E27FC236}">
                        <a16:creationId xmlns:a16="http://schemas.microsoft.com/office/drawing/2014/main" id="{A7390374-5F97-4D3B-8B01-A6599129983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60" name="Groep 59">
                  <a:extLst>
                    <a:ext uri="{FF2B5EF4-FFF2-40B4-BE49-F238E27FC236}">
                      <a16:creationId xmlns:a16="http://schemas.microsoft.com/office/drawing/2014/main" id="{4423BF66-32DC-436A-A6BC-B5E0E2D27703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61" name="Rechthoek 60">
                    <a:extLst>
                      <a:ext uri="{FF2B5EF4-FFF2-40B4-BE49-F238E27FC236}">
                        <a16:creationId xmlns:a16="http://schemas.microsoft.com/office/drawing/2014/main" id="{78DD68BB-C038-43F8-AFF1-81161A5E21B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2" name="Pijl: punthaak 72">
                    <a:extLst>
                      <a:ext uri="{FF2B5EF4-FFF2-40B4-BE49-F238E27FC236}">
                        <a16:creationId xmlns:a16="http://schemas.microsoft.com/office/drawing/2014/main" id="{526C3684-C7FD-4E41-A93D-F116E19E2CB8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21" name="Groep 20">
                <a:extLst>
                  <a:ext uri="{FF2B5EF4-FFF2-40B4-BE49-F238E27FC236}">
                    <a16:creationId xmlns:a16="http://schemas.microsoft.com/office/drawing/2014/main" id="{CE390880-0A52-481B-8490-0C0E7E228807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50" name="Groep 49">
                  <a:extLst>
                    <a:ext uri="{FF2B5EF4-FFF2-40B4-BE49-F238E27FC236}">
                      <a16:creationId xmlns:a16="http://schemas.microsoft.com/office/drawing/2014/main" id="{6730306C-E583-42D2-AE2B-2ED4B22CBC4C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54" name="Rechte verbindingslijn 53">
                    <a:extLst>
                      <a:ext uri="{FF2B5EF4-FFF2-40B4-BE49-F238E27FC236}">
                        <a16:creationId xmlns:a16="http://schemas.microsoft.com/office/drawing/2014/main" id="{19189BDC-6600-4B47-AA44-09B3D6F4895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55" name="Rechte verbindingslijn 54">
                    <a:extLst>
                      <a:ext uri="{FF2B5EF4-FFF2-40B4-BE49-F238E27FC236}">
                        <a16:creationId xmlns:a16="http://schemas.microsoft.com/office/drawing/2014/main" id="{83D5A3DA-CFAE-4479-AD20-434F7FE2A30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56" name="Rechte verbindingslijn 55">
                    <a:extLst>
                      <a:ext uri="{FF2B5EF4-FFF2-40B4-BE49-F238E27FC236}">
                        <a16:creationId xmlns:a16="http://schemas.microsoft.com/office/drawing/2014/main" id="{DB6561BF-E3D1-4B05-BDA8-1B4AC40D420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57" name="Rechte verbindingslijn 56">
                    <a:extLst>
                      <a:ext uri="{FF2B5EF4-FFF2-40B4-BE49-F238E27FC236}">
                        <a16:creationId xmlns:a16="http://schemas.microsoft.com/office/drawing/2014/main" id="{A3879CF8-83FA-40DC-8A98-C82DF4BE9BC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58" name="Rechte verbindingslijn 57">
                    <a:extLst>
                      <a:ext uri="{FF2B5EF4-FFF2-40B4-BE49-F238E27FC236}">
                        <a16:creationId xmlns:a16="http://schemas.microsoft.com/office/drawing/2014/main" id="{83F15A95-740E-4E38-B843-D440E37F632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51" name="Groep 50">
                  <a:extLst>
                    <a:ext uri="{FF2B5EF4-FFF2-40B4-BE49-F238E27FC236}">
                      <a16:creationId xmlns:a16="http://schemas.microsoft.com/office/drawing/2014/main" id="{E1459926-C4A7-40DB-A0F5-06D11095EED9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52" name="Rechthoek 51">
                    <a:extLst>
                      <a:ext uri="{FF2B5EF4-FFF2-40B4-BE49-F238E27FC236}">
                        <a16:creationId xmlns:a16="http://schemas.microsoft.com/office/drawing/2014/main" id="{0B97DB80-6F22-4641-B243-A5B36756AD9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3" name="Pijl: punthaak 63">
                    <a:extLst>
                      <a:ext uri="{FF2B5EF4-FFF2-40B4-BE49-F238E27FC236}">
                        <a16:creationId xmlns:a16="http://schemas.microsoft.com/office/drawing/2014/main" id="{81510F9D-FA45-4DC4-A4D6-D0CA8E65C0D0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22" name="Rechte verbindingslijn 21">
                <a:extLst>
                  <a:ext uri="{FF2B5EF4-FFF2-40B4-BE49-F238E27FC236}">
                    <a16:creationId xmlns:a16="http://schemas.microsoft.com/office/drawing/2014/main" id="{CE73AA2D-A984-4582-80C3-CEC41C5ECDF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tx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3" name="Rechte verbindingslijn 22">
                <a:extLst>
                  <a:ext uri="{FF2B5EF4-FFF2-40B4-BE49-F238E27FC236}">
                    <a16:creationId xmlns:a16="http://schemas.microsoft.com/office/drawing/2014/main" id="{212AC248-2B04-43FA-B4C4-D016F8B48A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tx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24" name="Groep 23">
                <a:extLst>
                  <a:ext uri="{FF2B5EF4-FFF2-40B4-BE49-F238E27FC236}">
                    <a16:creationId xmlns:a16="http://schemas.microsoft.com/office/drawing/2014/main" id="{30FCA7B2-76DE-4CA2-9504-707B10B95579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39" name="Rechthoek 38">
                  <a:extLst>
                    <a:ext uri="{FF2B5EF4-FFF2-40B4-BE49-F238E27FC236}">
                      <a16:creationId xmlns:a16="http://schemas.microsoft.com/office/drawing/2014/main" id="{DE2E2755-9136-4802-B62E-C6268827E939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0" name="Groep 39">
                  <a:extLst>
                    <a:ext uri="{FF2B5EF4-FFF2-40B4-BE49-F238E27FC236}">
                      <a16:creationId xmlns:a16="http://schemas.microsoft.com/office/drawing/2014/main" id="{3C9480B5-41BF-43B1-A36D-E18887D33B86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41" name="Groep 40">
                    <a:extLst>
                      <a:ext uri="{FF2B5EF4-FFF2-40B4-BE49-F238E27FC236}">
                        <a16:creationId xmlns:a16="http://schemas.microsoft.com/office/drawing/2014/main" id="{5AE05DEE-CA7C-438A-B964-200209240966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45" name="Rechte verbindingslijn 44">
                      <a:extLst>
                        <a:ext uri="{FF2B5EF4-FFF2-40B4-BE49-F238E27FC236}">
                          <a16:creationId xmlns:a16="http://schemas.microsoft.com/office/drawing/2014/main" id="{D8E1A665-0A58-4ACA-A237-B082E66AF59F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6" name="Rechte verbindingslijn 45">
                      <a:extLst>
                        <a:ext uri="{FF2B5EF4-FFF2-40B4-BE49-F238E27FC236}">
                          <a16:creationId xmlns:a16="http://schemas.microsoft.com/office/drawing/2014/main" id="{4AF28E9A-1EBB-4563-AAA1-3D76AD1CD72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7" name="Rechte verbindingslijn 46">
                      <a:extLst>
                        <a:ext uri="{FF2B5EF4-FFF2-40B4-BE49-F238E27FC236}">
                          <a16:creationId xmlns:a16="http://schemas.microsoft.com/office/drawing/2014/main" id="{2533A9CD-1F4A-42AE-AA36-A766A126A34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8" name="Rechte verbindingslijn 47">
                      <a:extLst>
                        <a:ext uri="{FF2B5EF4-FFF2-40B4-BE49-F238E27FC236}">
                          <a16:creationId xmlns:a16="http://schemas.microsoft.com/office/drawing/2014/main" id="{9635BCC6-E85F-44EA-BF3B-FAD3767BAE1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9" name="Rechte verbindingslijn 48">
                      <a:extLst>
                        <a:ext uri="{FF2B5EF4-FFF2-40B4-BE49-F238E27FC236}">
                          <a16:creationId xmlns:a16="http://schemas.microsoft.com/office/drawing/2014/main" id="{26F6A868-BC22-4BC5-86E9-29588E96A4C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2" name="Groep 41">
                    <a:extLst>
                      <a:ext uri="{FF2B5EF4-FFF2-40B4-BE49-F238E27FC236}">
                        <a16:creationId xmlns:a16="http://schemas.microsoft.com/office/drawing/2014/main" id="{74863757-63B0-4387-93F2-C3D604EF695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43" name="Rechthoek 42">
                      <a:extLst>
                        <a:ext uri="{FF2B5EF4-FFF2-40B4-BE49-F238E27FC236}">
                          <a16:creationId xmlns:a16="http://schemas.microsoft.com/office/drawing/2014/main" id="{39808003-1E18-4B0E-893E-1542C016F7F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4" name="Pijl: punthaak 54">
                      <a:extLst>
                        <a:ext uri="{FF2B5EF4-FFF2-40B4-BE49-F238E27FC236}">
                          <a16:creationId xmlns:a16="http://schemas.microsoft.com/office/drawing/2014/main" id="{8C8C9D08-914C-42CF-9D1A-4AA909F55EBC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5" name="Groep 24">
                <a:extLst>
                  <a:ext uri="{FF2B5EF4-FFF2-40B4-BE49-F238E27FC236}">
                    <a16:creationId xmlns:a16="http://schemas.microsoft.com/office/drawing/2014/main" id="{5E2C8D59-4464-4323-9342-36DD639F9D32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28" name="Rechthoek 27">
                  <a:extLst>
                    <a:ext uri="{FF2B5EF4-FFF2-40B4-BE49-F238E27FC236}">
                      <a16:creationId xmlns:a16="http://schemas.microsoft.com/office/drawing/2014/main" id="{E1335D0B-76E9-4298-8D3F-FD572931CD64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9" name="Groep 28">
                  <a:extLst>
                    <a:ext uri="{FF2B5EF4-FFF2-40B4-BE49-F238E27FC236}">
                      <a16:creationId xmlns:a16="http://schemas.microsoft.com/office/drawing/2014/main" id="{48E40264-32A6-4DDB-831A-3D3A8947EF57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30" name="Groep 29">
                    <a:extLst>
                      <a:ext uri="{FF2B5EF4-FFF2-40B4-BE49-F238E27FC236}">
                        <a16:creationId xmlns:a16="http://schemas.microsoft.com/office/drawing/2014/main" id="{F77E6DCB-0625-481A-BD99-D2C9A51954D8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34" name="Rechte verbindingslijn 33">
                      <a:extLst>
                        <a:ext uri="{FF2B5EF4-FFF2-40B4-BE49-F238E27FC236}">
                          <a16:creationId xmlns:a16="http://schemas.microsoft.com/office/drawing/2014/main" id="{7BE76351-6A99-4948-8B32-27A6D6E15D3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5" name="Rechte verbindingslijn 34">
                      <a:extLst>
                        <a:ext uri="{FF2B5EF4-FFF2-40B4-BE49-F238E27FC236}">
                          <a16:creationId xmlns:a16="http://schemas.microsoft.com/office/drawing/2014/main" id="{DC4FEEE3-4265-4C64-9468-FBE0BB8EB648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6" name="Rechte verbindingslijn 35">
                      <a:extLst>
                        <a:ext uri="{FF2B5EF4-FFF2-40B4-BE49-F238E27FC236}">
                          <a16:creationId xmlns:a16="http://schemas.microsoft.com/office/drawing/2014/main" id="{87E50978-BD2D-4B4F-935B-0EC40F64E3A1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7" name="Rechte verbindingslijn 36">
                      <a:extLst>
                        <a:ext uri="{FF2B5EF4-FFF2-40B4-BE49-F238E27FC236}">
                          <a16:creationId xmlns:a16="http://schemas.microsoft.com/office/drawing/2014/main" id="{9C29ABA5-68D2-4C94-8DE1-7E20D4ECD15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8" name="Rechte verbindingslijn 37">
                      <a:extLst>
                        <a:ext uri="{FF2B5EF4-FFF2-40B4-BE49-F238E27FC236}">
                          <a16:creationId xmlns:a16="http://schemas.microsoft.com/office/drawing/2014/main" id="{6952FC7D-9630-4B97-8EE2-B99262A487EB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31" name="Groep 30">
                    <a:extLst>
                      <a:ext uri="{FF2B5EF4-FFF2-40B4-BE49-F238E27FC236}">
                        <a16:creationId xmlns:a16="http://schemas.microsoft.com/office/drawing/2014/main" id="{B06C2143-57C9-486F-B0AE-B9858B2B0E74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32" name="Rechthoek 31">
                      <a:extLst>
                        <a:ext uri="{FF2B5EF4-FFF2-40B4-BE49-F238E27FC236}">
                          <a16:creationId xmlns:a16="http://schemas.microsoft.com/office/drawing/2014/main" id="{265BCCAF-45F1-4938-B5C6-D32F23605674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" name="Pijl: punthaak 43">
                      <a:extLst>
                        <a:ext uri="{FF2B5EF4-FFF2-40B4-BE49-F238E27FC236}">
                          <a16:creationId xmlns:a16="http://schemas.microsoft.com/office/drawing/2014/main" id="{354DF70E-D615-43B8-B34A-757E16BBC529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26" name="Rechthoek 25">
                <a:extLst>
                  <a:ext uri="{FF2B5EF4-FFF2-40B4-BE49-F238E27FC236}">
                    <a16:creationId xmlns:a16="http://schemas.microsoft.com/office/drawing/2014/main" id="{A03E8A52-AE3C-4F83-8061-F3EDD2C32B3D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217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27" name="Rechthoek 26">
                <a:extLst>
                  <a:ext uri="{FF2B5EF4-FFF2-40B4-BE49-F238E27FC236}">
                    <a16:creationId xmlns:a16="http://schemas.microsoft.com/office/drawing/2014/main" id="{3A8CF59A-490E-46FB-8B8B-FC616F27A28E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217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68" name="Rechte verbindingslijn 67">
              <a:extLst>
                <a:ext uri="{FF2B5EF4-FFF2-40B4-BE49-F238E27FC236}">
                  <a16:creationId xmlns:a16="http://schemas.microsoft.com/office/drawing/2014/main" id="{EB7C4994-EBCA-4316-870C-E57D177BA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69" name="Rechthoek 68">
              <a:extLst>
                <a:ext uri="{FF2B5EF4-FFF2-40B4-BE49-F238E27FC236}">
                  <a16:creationId xmlns:a16="http://schemas.microsoft.com/office/drawing/2014/main" id="{BD4E80FE-2A82-45EF-9064-4DB9C7BA61DA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217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Tx/>
                <a:buNone/>
                <a:tabLst/>
                <a:defRPr/>
              </a:pPr>
              <a:r>
                <a:rPr lang="nl-NL" sz="2400" kern="1200" dirty="0">
                  <a:solidFill>
                    <a:schemeClr val="bg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Kopniveau</a:t>
              </a:r>
              <a:endParaRPr lang="nl-NL" sz="2400" kern="1200" noProof="0" dirty="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70" name="Ovaal 69">
              <a:extLst>
                <a:ext uri="{FF2B5EF4-FFF2-40B4-BE49-F238E27FC236}">
                  <a16:creationId xmlns:a16="http://schemas.microsoft.com/office/drawing/2014/main" id="{A9A206AE-3B43-4997-8894-8545226520EF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71" name="Rechthoek 70">
              <a:extLst>
                <a:ext uri="{FF2B5EF4-FFF2-40B4-BE49-F238E27FC236}">
                  <a16:creationId xmlns:a16="http://schemas.microsoft.com/office/drawing/2014/main" id="{35CC1374-5A66-4B67-AF8D-1486BC8F64BA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Tweede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2" name="Ovaal 71">
              <a:extLst>
                <a:ext uri="{FF2B5EF4-FFF2-40B4-BE49-F238E27FC236}">
                  <a16:creationId xmlns:a16="http://schemas.microsoft.com/office/drawing/2014/main" id="{E4F4B783-DDFB-4507-AFC4-D74E6AE8402F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73" name="Rechthoek 72">
              <a:extLst>
                <a:ext uri="{FF2B5EF4-FFF2-40B4-BE49-F238E27FC236}">
                  <a16:creationId xmlns:a16="http://schemas.microsoft.com/office/drawing/2014/main" id="{E0611044-0E9E-43F2-B4B5-3226A30827B2}"/>
                </a:ext>
              </a:extLst>
            </p:cNvPr>
            <p:cNvSpPr/>
            <p:nvPr userDrawn="1"/>
          </p:nvSpPr>
          <p:spPr>
            <a:xfrm>
              <a:off x="-3059324" y="24652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59928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Calibri" panose="020F0502020204030204" pitchFamily="34" charset="0"/>
                <a:buChar char="‐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Derde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Ovaal 73">
              <a:extLst>
                <a:ext uri="{FF2B5EF4-FFF2-40B4-BE49-F238E27FC236}">
                  <a16:creationId xmlns:a16="http://schemas.microsoft.com/office/drawing/2014/main" id="{BE1AEAC6-B72B-4980-BE58-F3C15585662B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75" name="Rechthoek 74">
              <a:extLst>
                <a:ext uri="{FF2B5EF4-FFF2-40B4-BE49-F238E27FC236}">
                  <a16:creationId xmlns:a16="http://schemas.microsoft.com/office/drawing/2014/main" id="{D8AB3394-4B15-48B1-90CE-1A28F0722D3A}"/>
                </a:ext>
              </a:extLst>
            </p:cNvPr>
            <p:cNvSpPr/>
            <p:nvPr userDrawn="1"/>
          </p:nvSpPr>
          <p:spPr>
            <a:xfrm>
              <a:off x="-3059324" y="283788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539892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Calibri" panose="020F0502020204030204" pitchFamily="34" charset="0"/>
                <a:buChar char="‐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Vierde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6" name="Ovaal 75">
              <a:extLst>
                <a:ext uri="{FF2B5EF4-FFF2-40B4-BE49-F238E27FC236}">
                  <a16:creationId xmlns:a16="http://schemas.microsoft.com/office/drawing/2014/main" id="{EAE8FED3-E44C-4AFA-A5DE-3EA030EF9215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77" name="Rechthoek 76">
              <a:extLst>
                <a:ext uri="{FF2B5EF4-FFF2-40B4-BE49-F238E27FC236}">
                  <a16:creationId xmlns:a16="http://schemas.microsoft.com/office/drawing/2014/main" id="{573B7FDE-ABAB-4FF1-ACF9-86131B45B6CF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46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70" y="189391"/>
            <a:ext cx="11111046" cy="1143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104" y="6420914"/>
            <a:ext cx="1886646" cy="208667"/>
          </a:xfrm>
          <a:prstGeom prst="rect">
            <a:avLst/>
          </a:prstGeom>
        </p:spPr>
      </p:pic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74DD8C-847B-4205-B302-DBB7AC446D4E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2" name="Tijdelijke aanduiding voor inhoud 2"/>
          <p:cNvSpPr>
            <a:spLocks noGrp="1"/>
          </p:cNvSpPr>
          <p:nvPr>
            <p:ph idx="1"/>
          </p:nvPr>
        </p:nvSpPr>
        <p:spPr>
          <a:xfrm>
            <a:off x="540070" y="1600202"/>
            <a:ext cx="5292689" cy="452596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0"/>
          </p:nvPr>
        </p:nvSpPr>
        <p:spPr>
          <a:xfrm>
            <a:off x="6358428" y="1601630"/>
            <a:ext cx="5292689" cy="452596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grpSp>
        <p:nvGrpSpPr>
          <p:cNvPr id="11" name="Groep 10"/>
          <p:cNvGrpSpPr/>
          <p:nvPr userDrawn="1"/>
        </p:nvGrpSpPr>
        <p:grpSpPr>
          <a:xfrm>
            <a:off x="-3437994" y="1433"/>
            <a:ext cx="3201744" cy="3629496"/>
            <a:chOff x="-3437547" y="1434"/>
            <a:chExt cx="3201327" cy="3630336"/>
          </a:xfrm>
        </p:grpSpPr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AFC8D90A-4AD6-4632-B75D-12F5D853624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3631770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47958B13-C558-4106-9012-73511852AE4B}"/>
                </a:ext>
              </a:extLst>
            </p:cNvPr>
            <p:cNvSpPr/>
            <p:nvPr userDrawn="1"/>
          </p:nvSpPr>
          <p:spPr>
            <a:xfrm>
              <a:off x="-3068560" y="322597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4" indent="0" algn="l" defTabSz="914217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+mj-lt"/>
                <a:buNone/>
                <a:tabLst/>
                <a:defRPr/>
              </a:pPr>
              <a:r>
                <a:rPr lang="nl-NL" sz="18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Leestekst</a:t>
              </a:r>
            </a:p>
          </p:txBody>
        </p: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F2F0AEFE-D40B-4E5A-A496-FC4B3DA8A0E1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Hoe werken tekstniveaus?</a:t>
              </a:r>
            </a:p>
          </p:txBody>
        </p:sp>
        <p:sp>
          <p:nvSpPr>
            <p:cNvPr id="17" name="Ovaal 16">
              <a:extLst>
                <a:ext uri="{FF2B5EF4-FFF2-40B4-BE49-F238E27FC236}">
                  <a16:creationId xmlns:a16="http://schemas.microsoft.com/office/drawing/2014/main" id="{1E05986F-381F-4481-BBE5-06621B59DDC9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33B50831-14DA-43E5-B399-8FEA1289D85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grpSp>
          <p:nvGrpSpPr>
            <p:cNvPr id="19" name="Groep 18">
              <a:extLst>
                <a:ext uri="{FF2B5EF4-FFF2-40B4-BE49-F238E27FC236}">
                  <a16:creationId xmlns:a16="http://schemas.microsoft.com/office/drawing/2014/main" id="{48AF8798-AEC4-41C4-A71E-597582B4DB8F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30" name="Rechthoek 29">
                <a:extLst>
                  <a:ext uri="{FF2B5EF4-FFF2-40B4-BE49-F238E27FC236}">
                    <a16:creationId xmlns:a16="http://schemas.microsoft.com/office/drawing/2014/main" id="{9FA4F5CD-52AB-4776-BD99-87E9A45C02C8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31" name="Rechte verbindingslijn 30">
                <a:extLst>
                  <a:ext uri="{FF2B5EF4-FFF2-40B4-BE49-F238E27FC236}">
                    <a16:creationId xmlns:a16="http://schemas.microsoft.com/office/drawing/2014/main" id="{F59FA5E8-B40D-442D-954C-98248AF52CC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chte verbindingslijn 31">
                <a:extLst>
                  <a:ext uri="{FF2B5EF4-FFF2-40B4-BE49-F238E27FC236}">
                    <a16:creationId xmlns:a16="http://schemas.microsoft.com/office/drawing/2014/main" id="{2219A9E6-57B9-4722-BCB3-8743D905512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echthoek 32">
                <a:extLst>
                  <a:ext uri="{FF2B5EF4-FFF2-40B4-BE49-F238E27FC236}">
                    <a16:creationId xmlns:a16="http://schemas.microsoft.com/office/drawing/2014/main" id="{55E53CD2-FB57-457F-898B-223839B48866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4" name="Groep 33">
                <a:extLst>
                  <a:ext uri="{FF2B5EF4-FFF2-40B4-BE49-F238E27FC236}">
                    <a16:creationId xmlns:a16="http://schemas.microsoft.com/office/drawing/2014/main" id="{C5F28C0D-0F07-4CE2-A829-FE4C499131BC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73" name="Groep 72">
                  <a:extLst>
                    <a:ext uri="{FF2B5EF4-FFF2-40B4-BE49-F238E27FC236}">
                      <a16:creationId xmlns:a16="http://schemas.microsoft.com/office/drawing/2014/main" id="{A215D106-2734-4EDA-8E49-60C330E4F134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77" name="Rechte verbindingslijn 76">
                    <a:extLst>
                      <a:ext uri="{FF2B5EF4-FFF2-40B4-BE49-F238E27FC236}">
                        <a16:creationId xmlns:a16="http://schemas.microsoft.com/office/drawing/2014/main" id="{2A8E2AAE-B9F2-4D19-BDBE-160F4D01EEB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8" name="Rechte verbindingslijn 77">
                    <a:extLst>
                      <a:ext uri="{FF2B5EF4-FFF2-40B4-BE49-F238E27FC236}">
                        <a16:creationId xmlns:a16="http://schemas.microsoft.com/office/drawing/2014/main" id="{A83B9F74-60A0-4DB9-82EB-3F22188EA98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9" name="Rechte verbindingslijn 78">
                    <a:extLst>
                      <a:ext uri="{FF2B5EF4-FFF2-40B4-BE49-F238E27FC236}">
                        <a16:creationId xmlns:a16="http://schemas.microsoft.com/office/drawing/2014/main" id="{133C1606-7C16-4C6A-885B-4C9EE6C747E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0" name="Rechte verbindingslijn 79">
                    <a:extLst>
                      <a:ext uri="{FF2B5EF4-FFF2-40B4-BE49-F238E27FC236}">
                        <a16:creationId xmlns:a16="http://schemas.microsoft.com/office/drawing/2014/main" id="{2D7C0014-A80B-4C86-BEB3-1E6EDD7A095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1" name="Rechte verbindingslijn 80">
                    <a:extLst>
                      <a:ext uri="{FF2B5EF4-FFF2-40B4-BE49-F238E27FC236}">
                        <a16:creationId xmlns:a16="http://schemas.microsoft.com/office/drawing/2014/main" id="{A7390374-5F97-4D3B-8B01-A6599129983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74" name="Groep 73">
                  <a:extLst>
                    <a:ext uri="{FF2B5EF4-FFF2-40B4-BE49-F238E27FC236}">
                      <a16:creationId xmlns:a16="http://schemas.microsoft.com/office/drawing/2014/main" id="{4423BF66-32DC-436A-A6BC-B5E0E2D27703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75" name="Rechthoek 74">
                    <a:extLst>
                      <a:ext uri="{FF2B5EF4-FFF2-40B4-BE49-F238E27FC236}">
                        <a16:creationId xmlns:a16="http://schemas.microsoft.com/office/drawing/2014/main" id="{78DD68BB-C038-43F8-AFF1-81161A5E21B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6" name="Pijl: punthaak 72">
                    <a:extLst>
                      <a:ext uri="{FF2B5EF4-FFF2-40B4-BE49-F238E27FC236}">
                        <a16:creationId xmlns:a16="http://schemas.microsoft.com/office/drawing/2014/main" id="{526C3684-C7FD-4E41-A93D-F116E19E2CB8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35" name="Groep 34">
                <a:extLst>
                  <a:ext uri="{FF2B5EF4-FFF2-40B4-BE49-F238E27FC236}">
                    <a16:creationId xmlns:a16="http://schemas.microsoft.com/office/drawing/2014/main" id="{CE390880-0A52-481B-8490-0C0E7E228807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64" name="Groep 63">
                  <a:extLst>
                    <a:ext uri="{FF2B5EF4-FFF2-40B4-BE49-F238E27FC236}">
                      <a16:creationId xmlns:a16="http://schemas.microsoft.com/office/drawing/2014/main" id="{6730306C-E583-42D2-AE2B-2ED4B22CBC4C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68" name="Rechte verbindingslijn 67">
                    <a:extLst>
                      <a:ext uri="{FF2B5EF4-FFF2-40B4-BE49-F238E27FC236}">
                        <a16:creationId xmlns:a16="http://schemas.microsoft.com/office/drawing/2014/main" id="{19189BDC-6600-4B47-AA44-09B3D6F4895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9" name="Rechte verbindingslijn 68">
                    <a:extLst>
                      <a:ext uri="{FF2B5EF4-FFF2-40B4-BE49-F238E27FC236}">
                        <a16:creationId xmlns:a16="http://schemas.microsoft.com/office/drawing/2014/main" id="{83D5A3DA-CFAE-4479-AD20-434F7FE2A30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0" name="Rechte verbindingslijn 69">
                    <a:extLst>
                      <a:ext uri="{FF2B5EF4-FFF2-40B4-BE49-F238E27FC236}">
                        <a16:creationId xmlns:a16="http://schemas.microsoft.com/office/drawing/2014/main" id="{DB6561BF-E3D1-4B05-BDA8-1B4AC40D420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1" name="Rechte verbindingslijn 70">
                    <a:extLst>
                      <a:ext uri="{FF2B5EF4-FFF2-40B4-BE49-F238E27FC236}">
                        <a16:creationId xmlns:a16="http://schemas.microsoft.com/office/drawing/2014/main" id="{A3879CF8-83FA-40DC-8A98-C82DF4BE9BC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2" name="Rechte verbindingslijn 71">
                    <a:extLst>
                      <a:ext uri="{FF2B5EF4-FFF2-40B4-BE49-F238E27FC236}">
                        <a16:creationId xmlns:a16="http://schemas.microsoft.com/office/drawing/2014/main" id="{83F15A95-740E-4E38-B843-D440E37F632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65" name="Groep 64">
                  <a:extLst>
                    <a:ext uri="{FF2B5EF4-FFF2-40B4-BE49-F238E27FC236}">
                      <a16:creationId xmlns:a16="http://schemas.microsoft.com/office/drawing/2014/main" id="{E1459926-C4A7-40DB-A0F5-06D11095EED9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66" name="Rechthoek 65">
                    <a:extLst>
                      <a:ext uri="{FF2B5EF4-FFF2-40B4-BE49-F238E27FC236}">
                        <a16:creationId xmlns:a16="http://schemas.microsoft.com/office/drawing/2014/main" id="{0B97DB80-6F22-4641-B243-A5B36756AD9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7" name="Pijl: punthaak 63">
                    <a:extLst>
                      <a:ext uri="{FF2B5EF4-FFF2-40B4-BE49-F238E27FC236}">
                        <a16:creationId xmlns:a16="http://schemas.microsoft.com/office/drawing/2014/main" id="{81510F9D-FA45-4DC4-A4D6-D0CA8E65C0D0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36" name="Rechte verbindingslijn 35">
                <a:extLst>
                  <a:ext uri="{FF2B5EF4-FFF2-40B4-BE49-F238E27FC236}">
                    <a16:creationId xmlns:a16="http://schemas.microsoft.com/office/drawing/2014/main" id="{CE73AA2D-A984-4582-80C3-CEC41C5ECDF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tx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37" name="Rechte verbindingslijn 36">
                <a:extLst>
                  <a:ext uri="{FF2B5EF4-FFF2-40B4-BE49-F238E27FC236}">
                    <a16:creationId xmlns:a16="http://schemas.microsoft.com/office/drawing/2014/main" id="{212AC248-2B04-43FA-B4C4-D016F8B48A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tx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38" name="Groep 37">
                <a:extLst>
                  <a:ext uri="{FF2B5EF4-FFF2-40B4-BE49-F238E27FC236}">
                    <a16:creationId xmlns:a16="http://schemas.microsoft.com/office/drawing/2014/main" id="{30FCA7B2-76DE-4CA2-9504-707B10B95579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53" name="Rechthoek 52">
                  <a:extLst>
                    <a:ext uri="{FF2B5EF4-FFF2-40B4-BE49-F238E27FC236}">
                      <a16:creationId xmlns:a16="http://schemas.microsoft.com/office/drawing/2014/main" id="{DE2E2755-9136-4802-B62E-C6268827E939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54" name="Groep 53">
                  <a:extLst>
                    <a:ext uri="{FF2B5EF4-FFF2-40B4-BE49-F238E27FC236}">
                      <a16:creationId xmlns:a16="http://schemas.microsoft.com/office/drawing/2014/main" id="{3C9480B5-41BF-43B1-A36D-E18887D33B86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55" name="Groep 54">
                    <a:extLst>
                      <a:ext uri="{FF2B5EF4-FFF2-40B4-BE49-F238E27FC236}">
                        <a16:creationId xmlns:a16="http://schemas.microsoft.com/office/drawing/2014/main" id="{5AE05DEE-CA7C-438A-B964-200209240966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59" name="Rechte verbindingslijn 58">
                      <a:extLst>
                        <a:ext uri="{FF2B5EF4-FFF2-40B4-BE49-F238E27FC236}">
                          <a16:creationId xmlns:a16="http://schemas.microsoft.com/office/drawing/2014/main" id="{D8E1A665-0A58-4ACA-A237-B082E66AF59F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0" name="Rechte verbindingslijn 59">
                      <a:extLst>
                        <a:ext uri="{FF2B5EF4-FFF2-40B4-BE49-F238E27FC236}">
                          <a16:creationId xmlns:a16="http://schemas.microsoft.com/office/drawing/2014/main" id="{4AF28E9A-1EBB-4563-AAA1-3D76AD1CD72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1" name="Rechte verbindingslijn 60">
                      <a:extLst>
                        <a:ext uri="{FF2B5EF4-FFF2-40B4-BE49-F238E27FC236}">
                          <a16:creationId xmlns:a16="http://schemas.microsoft.com/office/drawing/2014/main" id="{2533A9CD-1F4A-42AE-AA36-A766A126A34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2" name="Rechte verbindingslijn 61">
                      <a:extLst>
                        <a:ext uri="{FF2B5EF4-FFF2-40B4-BE49-F238E27FC236}">
                          <a16:creationId xmlns:a16="http://schemas.microsoft.com/office/drawing/2014/main" id="{9635BCC6-E85F-44EA-BF3B-FAD3767BAE1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3" name="Rechte verbindingslijn 62">
                      <a:extLst>
                        <a:ext uri="{FF2B5EF4-FFF2-40B4-BE49-F238E27FC236}">
                          <a16:creationId xmlns:a16="http://schemas.microsoft.com/office/drawing/2014/main" id="{26F6A868-BC22-4BC5-86E9-29588E96A4C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56" name="Groep 55">
                    <a:extLst>
                      <a:ext uri="{FF2B5EF4-FFF2-40B4-BE49-F238E27FC236}">
                        <a16:creationId xmlns:a16="http://schemas.microsoft.com/office/drawing/2014/main" id="{74863757-63B0-4387-93F2-C3D604EF695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57" name="Rechthoek 56">
                      <a:extLst>
                        <a:ext uri="{FF2B5EF4-FFF2-40B4-BE49-F238E27FC236}">
                          <a16:creationId xmlns:a16="http://schemas.microsoft.com/office/drawing/2014/main" id="{39808003-1E18-4B0E-893E-1542C016F7F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8" name="Pijl: punthaak 54">
                      <a:extLst>
                        <a:ext uri="{FF2B5EF4-FFF2-40B4-BE49-F238E27FC236}">
                          <a16:creationId xmlns:a16="http://schemas.microsoft.com/office/drawing/2014/main" id="{8C8C9D08-914C-42CF-9D1A-4AA909F55EBC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39" name="Groep 38">
                <a:extLst>
                  <a:ext uri="{FF2B5EF4-FFF2-40B4-BE49-F238E27FC236}">
                    <a16:creationId xmlns:a16="http://schemas.microsoft.com/office/drawing/2014/main" id="{5E2C8D59-4464-4323-9342-36DD639F9D32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42" name="Rechthoek 41">
                  <a:extLst>
                    <a:ext uri="{FF2B5EF4-FFF2-40B4-BE49-F238E27FC236}">
                      <a16:creationId xmlns:a16="http://schemas.microsoft.com/office/drawing/2014/main" id="{E1335D0B-76E9-4298-8D3F-FD572931CD64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3" name="Groep 42">
                  <a:extLst>
                    <a:ext uri="{FF2B5EF4-FFF2-40B4-BE49-F238E27FC236}">
                      <a16:creationId xmlns:a16="http://schemas.microsoft.com/office/drawing/2014/main" id="{48E40264-32A6-4DDB-831A-3D3A8947EF57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44" name="Groep 43">
                    <a:extLst>
                      <a:ext uri="{FF2B5EF4-FFF2-40B4-BE49-F238E27FC236}">
                        <a16:creationId xmlns:a16="http://schemas.microsoft.com/office/drawing/2014/main" id="{F77E6DCB-0625-481A-BD99-D2C9A51954D8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48" name="Rechte verbindingslijn 47">
                      <a:extLst>
                        <a:ext uri="{FF2B5EF4-FFF2-40B4-BE49-F238E27FC236}">
                          <a16:creationId xmlns:a16="http://schemas.microsoft.com/office/drawing/2014/main" id="{7BE76351-6A99-4948-8B32-27A6D6E15D3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9" name="Rechte verbindingslijn 48">
                      <a:extLst>
                        <a:ext uri="{FF2B5EF4-FFF2-40B4-BE49-F238E27FC236}">
                          <a16:creationId xmlns:a16="http://schemas.microsoft.com/office/drawing/2014/main" id="{DC4FEEE3-4265-4C64-9468-FBE0BB8EB648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0" name="Rechte verbindingslijn 49">
                      <a:extLst>
                        <a:ext uri="{FF2B5EF4-FFF2-40B4-BE49-F238E27FC236}">
                          <a16:creationId xmlns:a16="http://schemas.microsoft.com/office/drawing/2014/main" id="{87E50978-BD2D-4B4F-935B-0EC40F64E3A1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1" name="Rechte verbindingslijn 50">
                      <a:extLst>
                        <a:ext uri="{FF2B5EF4-FFF2-40B4-BE49-F238E27FC236}">
                          <a16:creationId xmlns:a16="http://schemas.microsoft.com/office/drawing/2014/main" id="{9C29ABA5-68D2-4C94-8DE1-7E20D4ECD15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2" name="Rechte verbindingslijn 51">
                      <a:extLst>
                        <a:ext uri="{FF2B5EF4-FFF2-40B4-BE49-F238E27FC236}">
                          <a16:creationId xmlns:a16="http://schemas.microsoft.com/office/drawing/2014/main" id="{6952FC7D-9630-4B97-8EE2-B99262A487EB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5" name="Groep 44">
                    <a:extLst>
                      <a:ext uri="{FF2B5EF4-FFF2-40B4-BE49-F238E27FC236}">
                        <a16:creationId xmlns:a16="http://schemas.microsoft.com/office/drawing/2014/main" id="{B06C2143-57C9-486F-B0AE-B9858B2B0E74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46" name="Rechthoek 45">
                      <a:extLst>
                        <a:ext uri="{FF2B5EF4-FFF2-40B4-BE49-F238E27FC236}">
                          <a16:creationId xmlns:a16="http://schemas.microsoft.com/office/drawing/2014/main" id="{265BCCAF-45F1-4938-B5C6-D32F23605674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7" name="Pijl: punthaak 43">
                      <a:extLst>
                        <a:ext uri="{FF2B5EF4-FFF2-40B4-BE49-F238E27FC236}">
                          <a16:creationId xmlns:a16="http://schemas.microsoft.com/office/drawing/2014/main" id="{354DF70E-D615-43B8-B34A-757E16BBC529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40" name="Rechthoek 39">
                <a:extLst>
                  <a:ext uri="{FF2B5EF4-FFF2-40B4-BE49-F238E27FC236}">
                    <a16:creationId xmlns:a16="http://schemas.microsoft.com/office/drawing/2014/main" id="{A03E8A52-AE3C-4F83-8061-F3EDD2C32B3D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217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41" name="Rechthoek 40">
                <a:extLst>
                  <a:ext uri="{FF2B5EF4-FFF2-40B4-BE49-F238E27FC236}">
                    <a16:creationId xmlns:a16="http://schemas.microsoft.com/office/drawing/2014/main" id="{3A8CF59A-490E-46FB-8B8B-FC616F27A28E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217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20" name="Rechte verbindingslijn 19">
              <a:extLst>
                <a:ext uri="{FF2B5EF4-FFF2-40B4-BE49-F238E27FC236}">
                  <a16:creationId xmlns:a16="http://schemas.microsoft.com/office/drawing/2014/main" id="{EB7C4994-EBCA-4316-870C-E57D177BA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BD4E80FE-2A82-45EF-9064-4DB9C7BA61DA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217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Tx/>
                <a:buNone/>
                <a:tabLst/>
                <a:defRPr/>
              </a:pPr>
              <a:r>
                <a:rPr lang="nl-NL" sz="2400" kern="1200" dirty="0">
                  <a:solidFill>
                    <a:schemeClr val="bg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Kopniveau</a:t>
              </a:r>
              <a:endParaRPr lang="nl-NL" sz="2400" kern="1200" noProof="0" dirty="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22" name="Ovaal 21">
              <a:extLst>
                <a:ext uri="{FF2B5EF4-FFF2-40B4-BE49-F238E27FC236}">
                  <a16:creationId xmlns:a16="http://schemas.microsoft.com/office/drawing/2014/main" id="{A9A206AE-3B43-4997-8894-8545226520EF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35CC1374-5A66-4B67-AF8D-1486BC8F64BA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Tweede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Ovaal 23">
              <a:extLst>
                <a:ext uri="{FF2B5EF4-FFF2-40B4-BE49-F238E27FC236}">
                  <a16:creationId xmlns:a16="http://schemas.microsoft.com/office/drawing/2014/main" id="{E4F4B783-DDFB-4507-AFC4-D74E6AE8402F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E0611044-0E9E-43F2-B4B5-3226A30827B2}"/>
                </a:ext>
              </a:extLst>
            </p:cNvPr>
            <p:cNvSpPr/>
            <p:nvPr userDrawn="1"/>
          </p:nvSpPr>
          <p:spPr>
            <a:xfrm>
              <a:off x="-3059324" y="24652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59928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Calibri" panose="020F0502020204030204" pitchFamily="34" charset="0"/>
                <a:buChar char="‐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Derde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al 25">
              <a:extLst>
                <a:ext uri="{FF2B5EF4-FFF2-40B4-BE49-F238E27FC236}">
                  <a16:creationId xmlns:a16="http://schemas.microsoft.com/office/drawing/2014/main" id="{BE1AEAC6-B72B-4980-BE58-F3C15585662B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27" name="Rechthoek 26">
              <a:extLst>
                <a:ext uri="{FF2B5EF4-FFF2-40B4-BE49-F238E27FC236}">
                  <a16:creationId xmlns:a16="http://schemas.microsoft.com/office/drawing/2014/main" id="{D8AB3394-4B15-48B1-90CE-1A28F0722D3A}"/>
                </a:ext>
              </a:extLst>
            </p:cNvPr>
            <p:cNvSpPr/>
            <p:nvPr userDrawn="1"/>
          </p:nvSpPr>
          <p:spPr>
            <a:xfrm>
              <a:off x="-3059324" y="283788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539892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Calibri" panose="020F0502020204030204" pitchFamily="34" charset="0"/>
                <a:buChar char="‐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Vierde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Ovaal 27">
              <a:extLst>
                <a:ext uri="{FF2B5EF4-FFF2-40B4-BE49-F238E27FC236}">
                  <a16:creationId xmlns:a16="http://schemas.microsoft.com/office/drawing/2014/main" id="{EAE8FED3-E44C-4AFA-A5DE-3EA030EF9215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573B7FDE-ABAB-4FF1-ACF9-86131B45B6CF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4260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kadertekst in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70" y="189391"/>
            <a:ext cx="11111046" cy="1143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104" y="6420914"/>
            <a:ext cx="1886646" cy="208667"/>
          </a:xfrm>
          <a:prstGeom prst="rect">
            <a:avLst/>
          </a:prstGeom>
        </p:spPr>
      </p:pic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74DD8C-847B-4205-B302-DBB7AC446D4E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2" name="Tijdelijke aanduiding voor inhoud 2"/>
          <p:cNvSpPr>
            <a:spLocks noGrp="1"/>
          </p:cNvSpPr>
          <p:nvPr>
            <p:ph idx="1"/>
          </p:nvPr>
        </p:nvSpPr>
        <p:spPr>
          <a:xfrm>
            <a:off x="540070" y="1600202"/>
            <a:ext cx="5292689" cy="452596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0"/>
          </p:nvPr>
        </p:nvSpPr>
        <p:spPr>
          <a:xfrm>
            <a:off x="6358428" y="1601629"/>
            <a:ext cx="5292689" cy="2992440"/>
          </a:xfrm>
          <a:solidFill>
            <a:schemeClr val="accent4"/>
          </a:solidFill>
        </p:spPr>
        <p:txBody>
          <a:bodyPr lIns="180000" tIns="180000" rIns="180000" bIns="180000">
            <a:sp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grpSp>
        <p:nvGrpSpPr>
          <p:cNvPr id="11" name="Groep 10"/>
          <p:cNvGrpSpPr/>
          <p:nvPr userDrawn="1"/>
        </p:nvGrpSpPr>
        <p:grpSpPr>
          <a:xfrm>
            <a:off x="-3437994" y="1433"/>
            <a:ext cx="3201744" cy="3629496"/>
            <a:chOff x="-3437547" y="1434"/>
            <a:chExt cx="3201327" cy="3630336"/>
          </a:xfrm>
        </p:grpSpPr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AFC8D90A-4AD6-4632-B75D-12F5D853624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3631770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47958B13-C558-4106-9012-73511852AE4B}"/>
                </a:ext>
              </a:extLst>
            </p:cNvPr>
            <p:cNvSpPr/>
            <p:nvPr userDrawn="1"/>
          </p:nvSpPr>
          <p:spPr>
            <a:xfrm>
              <a:off x="-3068560" y="322597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4" indent="0" algn="l" defTabSz="914217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+mj-lt"/>
                <a:buNone/>
                <a:tabLst/>
                <a:defRPr/>
              </a:pPr>
              <a:r>
                <a:rPr lang="nl-NL" sz="18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Leestekst</a:t>
              </a:r>
            </a:p>
          </p:txBody>
        </p: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F2F0AEFE-D40B-4E5A-A496-FC4B3DA8A0E1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Hoe werken tekstniveaus?</a:t>
              </a:r>
            </a:p>
          </p:txBody>
        </p:sp>
        <p:sp>
          <p:nvSpPr>
            <p:cNvPr id="17" name="Ovaal 16">
              <a:extLst>
                <a:ext uri="{FF2B5EF4-FFF2-40B4-BE49-F238E27FC236}">
                  <a16:creationId xmlns:a16="http://schemas.microsoft.com/office/drawing/2014/main" id="{1E05986F-381F-4481-BBE5-06621B59DDC9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33B50831-14DA-43E5-B399-8FEA1289D85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grpSp>
          <p:nvGrpSpPr>
            <p:cNvPr id="19" name="Groep 18">
              <a:extLst>
                <a:ext uri="{FF2B5EF4-FFF2-40B4-BE49-F238E27FC236}">
                  <a16:creationId xmlns:a16="http://schemas.microsoft.com/office/drawing/2014/main" id="{48AF8798-AEC4-41C4-A71E-597582B4DB8F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30" name="Rechthoek 29">
                <a:extLst>
                  <a:ext uri="{FF2B5EF4-FFF2-40B4-BE49-F238E27FC236}">
                    <a16:creationId xmlns:a16="http://schemas.microsoft.com/office/drawing/2014/main" id="{9FA4F5CD-52AB-4776-BD99-87E9A45C02C8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31" name="Rechte verbindingslijn 30">
                <a:extLst>
                  <a:ext uri="{FF2B5EF4-FFF2-40B4-BE49-F238E27FC236}">
                    <a16:creationId xmlns:a16="http://schemas.microsoft.com/office/drawing/2014/main" id="{F59FA5E8-B40D-442D-954C-98248AF52CC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chte verbindingslijn 31">
                <a:extLst>
                  <a:ext uri="{FF2B5EF4-FFF2-40B4-BE49-F238E27FC236}">
                    <a16:creationId xmlns:a16="http://schemas.microsoft.com/office/drawing/2014/main" id="{2219A9E6-57B9-4722-BCB3-8743D905512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echthoek 32">
                <a:extLst>
                  <a:ext uri="{FF2B5EF4-FFF2-40B4-BE49-F238E27FC236}">
                    <a16:creationId xmlns:a16="http://schemas.microsoft.com/office/drawing/2014/main" id="{55E53CD2-FB57-457F-898B-223839B48866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4" name="Groep 33">
                <a:extLst>
                  <a:ext uri="{FF2B5EF4-FFF2-40B4-BE49-F238E27FC236}">
                    <a16:creationId xmlns:a16="http://schemas.microsoft.com/office/drawing/2014/main" id="{C5F28C0D-0F07-4CE2-A829-FE4C499131BC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73" name="Groep 72">
                  <a:extLst>
                    <a:ext uri="{FF2B5EF4-FFF2-40B4-BE49-F238E27FC236}">
                      <a16:creationId xmlns:a16="http://schemas.microsoft.com/office/drawing/2014/main" id="{A215D106-2734-4EDA-8E49-60C330E4F134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77" name="Rechte verbindingslijn 76">
                    <a:extLst>
                      <a:ext uri="{FF2B5EF4-FFF2-40B4-BE49-F238E27FC236}">
                        <a16:creationId xmlns:a16="http://schemas.microsoft.com/office/drawing/2014/main" id="{2A8E2AAE-B9F2-4D19-BDBE-160F4D01EEB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8" name="Rechte verbindingslijn 77">
                    <a:extLst>
                      <a:ext uri="{FF2B5EF4-FFF2-40B4-BE49-F238E27FC236}">
                        <a16:creationId xmlns:a16="http://schemas.microsoft.com/office/drawing/2014/main" id="{A83B9F74-60A0-4DB9-82EB-3F22188EA98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9" name="Rechte verbindingslijn 78">
                    <a:extLst>
                      <a:ext uri="{FF2B5EF4-FFF2-40B4-BE49-F238E27FC236}">
                        <a16:creationId xmlns:a16="http://schemas.microsoft.com/office/drawing/2014/main" id="{133C1606-7C16-4C6A-885B-4C9EE6C747E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0" name="Rechte verbindingslijn 79">
                    <a:extLst>
                      <a:ext uri="{FF2B5EF4-FFF2-40B4-BE49-F238E27FC236}">
                        <a16:creationId xmlns:a16="http://schemas.microsoft.com/office/drawing/2014/main" id="{2D7C0014-A80B-4C86-BEB3-1E6EDD7A095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1" name="Rechte verbindingslijn 80">
                    <a:extLst>
                      <a:ext uri="{FF2B5EF4-FFF2-40B4-BE49-F238E27FC236}">
                        <a16:creationId xmlns:a16="http://schemas.microsoft.com/office/drawing/2014/main" id="{A7390374-5F97-4D3B-8B01-A6599129983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74" name="Groep 73">
                  <a:extLst>
                    <a:ext uri="{FF2B5EF4-FFF2-40B4-BE49-F238E27FC236}">
                      <a16:creationId xmlns:a16="http://schemas.microsoft.com/office/drawing/2014/main" id="{4423BF66-32DC-436A-A6BC-B5E0E2D27703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75" name="Rechthoek 74">
                    <a:extLst>
                      <a:ext uri="{FF2B5EF4-FFF2-40B4-BE49-F238E27FC236}">
                        <a16:creationId xmlns:a16="http://schemas.microsoft.com/office/drawing/2014/main" id="{78DD68BB-C038-43F8-AFF1-81161A5E21B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6" name="Pijl: punthaak 72">
                    <a:extLst>
                      <a:ext uri="{FF2B5EF4-FFF2-40B4-BE49-F238E27FC236}">
                        <a16:creationId xmlns:a16="http://schemas.microsoft.com/office/drawing/2014/main" id="{526C3684-C7FD-4E41-A93D-F116E19E2CB8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35" name="Groep 34">
                <a:extLst>
                  <a:ext uri="{FF2B5EF4-FFF2-40B4-BE49-F238E27FC236}">
                    <a16:creationId xmlns:a16="http://schemas.microsoft.com/office/drawing/2014/main" id="{CE390880-0A52-481B-8490-0C0E7E228807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64" name="Groep 63">
                  <a:extLst>
                    <a:ext uri="{FF2B5EF4-FFF2-40B4-BE49-F238E27FC236}">
                      <a16:creationId xmlns:a16="http://schemas.microsoft.com/office/drawing/2014/main" id="{6730306C-E583-42D2-AE2B-2ED4B22CBC4C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68" name="Rechte verbindingslijn 67">
                    <a:extLst>
                      <a:ext uri="{FF2B5EF4-FFF2-40B4-BE49-F238E27FC236}">
                        <a16:creationId xmlns:a16="http://schemas.microsoft.com/office/drawing/2014/main" id="{19189BDC-6600-4B47-AA44-09B3D6F4895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9" name="Rechte verbindingslijn 68">
                    <a:extLst>
                      <a:ext uri="{FF2B5EF4-FFF2-40B4-BE49-F238E27FC236}">
                        <a16:creationId xmlns:a16="http://schemas.microsoft.com/office/drawing/2014/main" id="{83D5A3DA-CFAE-4479-AD20-434F7FE2A30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0" name="Rechte verbindingslijn 69">
                    <a:extLst>
                      <a:ext uri="{FF2B5EF4-FFF2-40B4-BE49-F238E27FC236}">
                        <a16:creationId xmlns:a16="http://schemas.microsoft.com/office/drawing/2014/main" id="{DB6561BF-E3D1-4B05-BDA8-1B4AC40D420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1" name="Rechte verbindingslijn 70">
                    <a:extLst>
                      <a:ext uri="{FF2B5EF4-FFF2-40B4-BE49-F238E27FC236}">
                        <a16:creationId xmlns:a16="http://schemas.microsoft.com/office/drawing/2014/main" id="{A3879CF8-83FA-40DC-8A98-C82DF4BE9BC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2" name="Rechte verbindingslijn 71">
                    <a:extLst>
                      <a:ext uri="{FF2B5EF4-FFF2-40B4-BE49-F238E27FC236}">
                        <a16:creationId xmlns:a16="http://schemas.microsoft.com/office/drawing/2014/main" id="{83F15A95-740E-4E38-B843-D440E37F632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65" name="Groep 64">
                  <a:extLst>
                    <a:ext uri="{FF2B5EF4-FFF2-40B4-BE49-F238E27FC236}">
                      <a16:creationId xmlns:a16="http://schemas.microsoft.com/office/drawing/2014/main" id="{E1459926-C4A7-40DB-A0F5-06D11095EED9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66" name="Rechthoek 65">
                    <a:extLst>
                      <a:ext uri="{FF2B5EF4-FFF2-40B4-BE49-F238E27FC236}">
                        <a16:creationId xmlns:a16="http://schemas.microsoft.com/office/drawing/2014/main" id="{0B97DB80-6F22-4641-B243-A5B36756AD9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7" name="Pijl: punthaak 63">
                    <a:extLst>
                      <a:ext uri="{FF2B5EF4-FFF2-40B4-BE49-F238E27FC236}">
                        <a16:creationId xmlns:a16="http://schemas.microsoft.com/office/drawing/2014/main" id="{81510F9D-FA45-4DC4-A4D6-D0CA8E65C0D0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36" name="Rechte verbindingslijn 35">
                <a:extLst>
                  <a:ext uri="{FF2B5EF4-FFF2-40B4-BE49-F238E27FC236}">
                    <a16:creationId xmlns:a16="http://schemas.microsoft.com/office/drawing/2014/main" id="{CE73AA2D-A984-4582-80C3-CEC41C5ECDF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tx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37" name="Rechte verbindingslijn 36">
                <a:extLst>
                  <a:ext uri="{FF2B5EF4-FFF2-40B4-BE49-F238E27FC236}">
                    <a16:creationId xmlns:a16="http://schemas.microsoft.com/office/drawing/2014/main" id="{212AC248-2B04-43FA-B4C4-D016F8B48A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tx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38" name="Groep 37">
                <a:extLst>
                  <a:ext uri="{FF2B5EF4-FFF2-40B4-BE49-F238E27FC236}">
                    <a16:creationId xmlns:a16="http://schemas.microsoft.com/office/drawing/2014/main" id="{30FCA7B2-76DE-4CA2-9504-707B10B95579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53" name="Rechthoek 52">
                  <a:extLst>
                    <a:ext uri="{FF2B5EF4-FFF2-40B4-BE49-F238E27FC236}">
                      <a16:creationId xmlns:a16="http://schemas.microsoft.com/office/drawing/2014/main" id="{DE2E2755-9136-4802-B62E-C6268827E939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54" name="Groep 53">
                  <a:extLst>
                    <a:ext uri="{FF2B5EF4-FFF2-40B4-BE49-F238E27FC236}">
                      <a16:creationId xmlns:a16="http://schemas.microsoft.com/office/drawing/2014/main" id="{3C9480B5-41BF-43B1-A36D-E18887D33B86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55" name="Groep 54">
                    <a:extLst>
                      <a:ext uri="{FF2B5EF4-FFF2-40B4-BE49-F238E27FC236}">
                        <a16:creationId xmlns:a16="http://schemas.microsoft.com/office/drawing/2014/main" id="{5AE05DEE-CA7C-438A-B964-200209240966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59" name="Rechte verbindingslijn 58">
                      <a:extLst>
                        <a:ext uri="{FF2B5EF4-FFF2-40B4-BE49-F238E27FC236}">
                          <a16:creationId xmlns:a16="http://schemas.microsoft.com/office/drawing/2014/main" id="{D8E1A665-0A58-4ACA-A237-B082E66AF59F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0" name="Rechte verbindingslijn 59">
                      <a:extLst>
                        <a:ext uri="{FF2B5EF4-FFF2-40B4-BE49-F238E27FC236}">
                          <a16:creationId xmlns:a16="http://schemas.microsoft.com/office/drawing/2014/main" id="{4AF28E9A-1EBB-4563-AAA1-3D76AD1CD72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1" name="Rechte verbindingslijn 60">
                      <a:extLst>
                        <a:ext uri="{FF2B5EF4-FFF2-40B4-BE49-F238E27FC236}">
                          <a16:creationId xmlns:a16="http://schemas.microsoft.com/office/drawing/2014/main" id="{2533A9CD-1F4A-42AE-AA36-A766A126A34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2" name="Rechte verbindingslijn 61">
                      <a:extLst>
                        <a:ext uri="{FF2B5EF4-FFF2-40B4-BE49-F238E27FC236}">
                          <a16:creationId xmlns:a16="http://schemas.microsoft.com/office/drawing/2014/main" id="{9635BCC6-E85F-44EA-BF3B-FAD3767BAE1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3" name="Rechte verbindingslijn 62">
                      <a:extLst>
                        <a:ext uri="{FF2B5EF4-FFF2-40B4-BE49-F238E27FC236}">
                          <a16:creationId xmlns:a16="http://schemas.microsoft.com/office/drawing/2014/main" id="{26F6A868-BC22-4BC5-86E9-29588E96A4C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56" name="Groep 55">
                    <a:extLst>
                      <a:ext uri="{FF2B5EF4-FFF2-40B4-BE49-F238E27FC236}">
                        <a16:creationId xmlns:a16="http://schemas.microsoft.com/office/drawing/2014/main" id="{74863757-63B0-4387-93F2-C3D604EF695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57" name="Rechthoek 56">
                      <a:extLst>
                        <a:ext uri="{FF2B5EF4-FFF2-40B4-BE49-F238E27FC236}">
                          <a16:creationId xmlns:a16="http://schemas.microsoft.com/office/drawing/2014/main" id="{39808003-1E18-4B0E-893E-1542C016F7F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8" name="Pijl: punthaak 54">
                      <a:extLst>
                        <a:ext uri="{FF2B5EF4-FFF2-40B4-BE49-F238E27FC236}">
                          <a16:creationId xmlns:a16="http://schemas.microsoft.com/office/drawing/2014/main" id="{8C8C9D08-914C-42CF-9D1A-4AA909F55EBC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39" name="Groep 38">
                <a:extLst>
                  <a:ext uri="{FF2B5EF4-FFF2-40B4-BE49-F238E27FC236}">
                    <a16:creationId xmlns:a16="http://schemas.microsoft.com/office/drawing/2014/main" id="{5E2C8D59-4464-4323-9342-36DD639F9D32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42" name="Rechthoek 41">
                  <a:extLst>
                    <a:ext uri="{FF2B5EF4-FFF2-40B4-BE49-F238E27FC236}">
                      <a16:creationId xmlns:a16="http://schemas.microsoft.com/office/drawing/2014/main" id="{E1335D0B-76E9-4298-8D3F-FD572931CD64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3" name="Groep 42">
                  <a:extLst>
                    <a:ext uri="{FF2B5EF4-FFF2-40B4-BE49-F238E27FC236}">
                      <a16:creationId xmlns:a16="http://schemas.microsoft.com/office/drawing/2014/main" id="{48E40264-32A6-4DDB-831A-3D3A8947EF57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44" name="Groep 43">
                    <a:extLst>
                      <a:ext uri="{FF2B5EF4-FFF2-40B4-BE49-F238E27FC236}">
                        <a16:creationId xmlns:a16="http://schemas.microsoft.com/office/drawing/2014/main" id="{F77E6DCB-0625-481A-BD99-D2C9A51954D8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48" name="Rechte verbindingslijn 47">
                      <a:extLst>
                        <a:ext uri="{FF2B5EF4-FFF2-40B4-BE49-F238E27FC236}">
                          <a16:creationId xmlns:a16="http://schemas.microsoft.com/office/drawing/2014/main" id="{7BE76351-6A99-4948-8B32-27A6D6E15D3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9" name="Rechte verbindingslijn 48">
                      <a:extLst>
                        <a:ext uri="{FF2B5EF4-FFF2-40B4-BE49-F238E27FC236}">
                          <a16:creationId xmlns:a16="http://schemas.microsoft.com/office/drawing/2014/main" id="{DC4FEEE3-4265-4C64-9468-FBE0BB8EB648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0" name="Rechte verbindingslijn 49">
                      <a:extLst>
                        <a:ext uri="{FF2B5EF4-FFF2-40B4-BE49-F238E27FC236}">
                          <a16:creationId xmlns:a16="http://schemas.microsoft.com/office/drawing/2014/main" id="{87E50978-BD2D-4B4F-935B-0EC40F64E3A1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1" name="Rechte verbindingslijn 50">
                      <a:extLst>
                        <a:ext uri="{FF2B5EF4-FFF2-40B4-BE49-F238E27FC236}">
                          <a16:creationId xmlns:a16="http://schemas.microsoft.com/office/drawing/2014/main" id="{9C29ABA5-68D2-4C94-8DE1-7E20D4ECD15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2" name="Rechte verbindingslijn 51">
                      <a:extLst>
                        <a:ext uri="{FF2B5EF4-FFF2-40B4-BE49-F238E27FC236}">
                          <a16:creationId xmlns:a16="http://schemas.microsoft.com/office/drawing/2014/main" id="{6952FC7D-9630-4B97-8EE2-B99262A487EB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5" name="Groep 44">
                    <a:extLst>
                      <a:ext uri="{FF2B5EF4-FFF2-40B4-BE49-F238E27FC236}">
                        <a16:creationId xmlns:a16="http://schemas.microsoft.com/office/drawing/2014/main" id="{B06C2143-57C9-486F-B0AE-B9858B2B0E74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46" name="Rechthoek 45">
                      <a:extLst>
                        <a:ext uri="{FF2B5EF4-FFF2-40B4-BE49-F238E27FC236}">
                          <a16:creationId xmlns:a16="http://schemas.microsoft.com/office/drawing/2014/main" id="{265BCCAF-45F1-4938-B5C6-D32F23605674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7" name="Pijl: punthaak 43">
                      <a:extLst>
                        <a:ext uri="{FF2B5EF4-FFF2-40B4-BE49-F238E27FC236}">
                          <a16:creationId xmlns:a16="http://schemas.microsoft.com/office/drawing/2014/main" id="{354DF70E-D615-43B8-B34A-757E16BBC529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40" name="Rechthoek 39">
                <a:extLst>
                  <a:ext uri="{FF2B5EF4-FFF2-40B4-BE49-F238E27FC236}">
                    <a16:creationId xmlns:a16="http://schemas.microsoft.com/office/drawing/2014/main" id="{A03E8A52-AE3C-4F83-8061-F3EDD2C32B3D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217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41" name="Rechthoek 40">
                <a:extLst>
                  <a:ext uri="{FF2B5EF4-FFF2-40B4-BE49-F238E27FC236}">
                    <a16:creationId xmlns:a16="http://schemas.microsoft.com/office/drawing/2014/main" id="{3A8CF59A-490E-46FB-8B8B-FC616F27A28E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217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20" name="Rechte verbindingslijn 19">
              <a:extLst>
                <a:ext uri="{FF2B5EF4-FFF2-40B4-BE49-F238E27FC236}">
                  <a16:creationId xmlns:a16="http://schemas.microsoft.com/office/drawing/2014/main" id="{EB7C4994-EBCA-4316-870C-E57D177BA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BD4E80FE-2A82-45EF-9064-4DB9C7BA61DA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217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Tx/>
                <a:buNone/>
                <a:tabLst/>
                <a:defRPr/>
              </a:pPr>
              <a:r>
                <a:rPr lang="nl-NL" sz="2400" kern="1200" dirty="0">
                  <a:solidFill>
                    <a:schemeClr val="bg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Kopniveau</a:t>
              </a:r>
              <a:endParaRPr lang="nl-NL" sz="2400" kern="1200" noProof="0" dirty="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22" name="Ovaal 21">
              <a:extLst>
                <a:ext uri="{FF2B5EF4-FFF2-40B4-BE49-F238E27FC236}">
                  <a16:creationId xmlns:a16="http://schemas.microsoft.com/office/drawing/2014/main" id="{A9A206AE-3B43-4997-8894-8545226520EF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35CC1374-5A66-4B67-AF8D-1486BC8F64BA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Tweede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Ovaal 23">
              <a:extLst>
                <a:ext uri="{FF2B5EF4-FFF2-40B4-BE49-F238E27FC236}">
                  <a16:creationId xmlns:a16="http://schemas.microsoft.com/office/drawing/2014/main" id="{E4F4B783-DDFB-4507-AFC4-D74E6AE8402F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E0611044-0E9E-43F2-B4B5-3226A30827B2}"/>
                </a:ext>
              </a:extLst>
            </p:cNvPr>
            <p:cNvSpPr/>
            <p:nvPr userDrawn="1"/>
          </p:nvSpPr>
          <p:spPr>
            <a:xfrm>
              <a:off x="-3059324" y="24652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59928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Calibri" panose="020F0502020204030204" pitchFamily="34" charset="0"/>
                <a:buChar char="‐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Derde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al 25">
              <a:extLst>
                <a:ext uri="{FF2B5EF4-FFF2-40B4-BE49-F238E27FC236}">
                  <a16:creationId xmlns:a16="http://schemas.microsoft.com/office/drawing/2014/main" id="{BE1AEAC6-B72B-4980-BE58-F3C15585662B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27" name="Rechthoek 26">
              <a:extLst>
                <a:ext uri="{FF2B5EF4-FFF2-40B4-BE49-F238E27FC236}">
                  <a16:creationId xmlns:a16="http://schemas.microsoft.com/office/drawing/2014/main" id="{D8AB3394-4B15-48B1-90CE-1A28F0722D3A}"/>
                </a:ext>
              </a:extLst>
            </p:cNvPr>
            <p:cNvSpPr/>
            <p:nvPr userDrawn="1"/>
          </p:nvSpPr>
          <p:spPr>
            <a:xfrm>
              <a:off x="-3059324" y="283788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539892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Calibri" panose="020F0502020204030204" pitchFamily="34" charset="0"/>
                <a:buChar char="‐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Vierde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Ovaal 27">
              <a:extLst>
                <a:ext uri="{FF2B5EF4-FFF2-40B4-BE49-F238E27FC236}">
                  <a16:creationId xmlns:a16="http://schemas.microsoft.com/office/drawing/2014/main" id="{EAE8FED3-E44C-4AFA-A5DE-3EA030EF9215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573B7FDE-ABAB-4FF1-ACF9-86131B45B6CF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3117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70" y="189391"/>
            <a:ext cx="11111046" cy="1143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104" y="6420914"/>
            <a:ext cx="1886646" cy="208667"/>
          </a:xfrm>
          <a:prstGeom prst="rect">
            <a:avLst/>
          </a:prstGeom>
        </p:spPr>
      </p:pic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74DD8C-847B-4205-B302-DBB7AC446D4E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2" name="Tijdelijke aanduiding voor inhoud 2"/>
          <p:cNvSpPr>
            <a:spLocks noGrp="1"/>
          </p:cNvSpPr>
          <p:nvPr>
            <p:ph idx="1"/>
          </p:nvPr>
        </p:nvSpPr>
        <p:spPr>
          <a:xfrm>
            <a:off x="540070" y="1600202"/>
            <a:ext cx="5292689" cy="452596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1"/>
          </p:nvPr>
        </p:nvSpPr>
        <p:spPr>
          <a:xfrm>
            <a:off x="8515108" y="4364887"/>
            <a:ext cx="1044136" cy="104375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algn="ctr">
              <a:lnSpc>
                <a:spcPct val="100000"/>
              </a:lnSpc>
              <a:defRPr sz="1200"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2" hasCustomPrompt="1"/>
          </p:nvPr>
        </p:nvSpPr>
        <p:spPr>
          <a:xfrm>
            <a:off x="6358428" y="1601630"/>
            <a:ext cx="5292689" cy="1827369"/>
          </a:xfrm>
        </p:spPr>
        <p:txBody>
          <a:bodyPr>
            <a:normAutofit/>
          </a:bodyPr>
          <a:lstStyle>
            <a:lvl1pPr algn="ctr">
              <a:lnSpc>
                <a:spcPts val="3359"/>
              </a:lnSpc>
              <a:defRPr sz="2799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nl-NL" sz="2799" dirty="0"/>
              <a:t>‘Quote’</a:t>
            </a:r>
            <a:endParaRPr lang="nl-NL" dirty="0"/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14" hasCustomPrompt="1"/>
          </p:nvPr>
        </p:nvSpPr>
        <p:spPr>
          <a:xfrm>
            <a:off x="6358427" y="3743134"/>
            <a:ext cx="5292689" cy="40578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1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 dirty="0"/>
              <a:t>Voornaam Achternaam</a:t>
            </a:r>
          </a:p>
        </p:txBody>
      </p:sp>
      <p:grpSp>
        <p:nvGrpSpPr>
          <p:cNvPr id="17" name="Groep 16"/>
          <p:cNvGrpSpPr/>
          <p:nvPr userDrawn="1"/>
        </p:nvGrpSpPr>
        <p:grpSpPr>
          <a:xfrm>
            <a:off x="-3437994" y="1433"/>
            <a:ext cx="3201744" cy="3629496"/>
            <a:chOff x="-3437547" y="1434"/>
            <a:chExt cx="3201327" cy="3630336"/>
          </a:xfrm>
        </p:grpSpPr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AFC8D90A-4AD6-4632-B75D-12F5D853624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3631770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47958B13-C558-4106-9012-73511852AE4B}"/>
                </a:ext>
              </a:extLst>
            </p:cNvPr>
            <p:cNvSpPr/>
            <p:nvPr userDrawn="1"/>
          </p:nvSpPr>
          <p:spPr>
            <a:xfrm>
              <a:off x="-3068560" y="322597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4" indent="0" algn="l" defTabSz="914217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+mj-lt"/>
                <a:buNone/>
                <a:tabLst/>
                <a:defRPr/>
              </a:pPr>
              <a:r>
                <a:rPr lang="nl-NL" sz="18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Leestekst</a:t>
              </a:r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F2F0AEFE-D40B-4E5A-A496-FC4B3DA8A0E1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Hoe werken tekstniveaus?</a:t>
              </a:r>
            </a:p>
          </p:txBody>
        </p:sp>
        <p:sp>
          <p:nvSpPr>
            <p:cNvPr id="21" name="Ovaal 20">
              <a:extLst>
                <a:ext uri="{FF2B5EF4-FFF2-40B4-BE49-F238E27FC236}">
                  <a16:creationId xmlns:a16="http://schemas.microsoft.com/office/drawing/2014/main" id="{1E05986F-381F-4481-BBE5-06621B59DDC9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22" name="Rechte verbindingslijn 21">
              <a:extLst>
                <a:ext uri="{FF2B5EF4-FFF2-40B4-BE49-F238E27FC236}">
                  <a16:creationId xmlns:a16="http://schemas.microsoft.com/office/drawing/2014/main" id="{33B50831-14DA-43E5-B399-8FEA1289D85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grpSp>
          <p:nvGrpSpPr>
            <p:cNvPr id="23" name="Groep 22">
              <a:extLst>
                <a:ext uri="{FF2B5EF4-FFF2-40B4-BE49-F238E27FC236}">
                  <a16:creationId xmlns:a16="http://schemas.microsoft.com/office/drawing/2014/main" id="{48AF8798-AEC4-41C4-A71E-597582B4DB8F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34" name="Rechthoek 33">
                <a:extLst>
                  <a:ext uri="{FF2B5EF4-FFF2-40B4-BE49-F238E27FC236}">
                    <a16:creationId xmlns:a16="http://schemas.microsoft.com/office/drawing/2014/main" id="{9FA4F5CD-52AB-4776-BD99-87E9A45C02C8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35" name="Rechte verbindingslijn 34">
                <a:extLst>
                  <a:ext uri="{FF2B5EF4-FFF2-40B4-BE49-F238E27FC236}">
                    <a16:creationId xmlns:a16="http://schemas.microsoft.com/office/drawing/2014/main" id="{F59FA5E8-B40D-442D-954C-98248AF52CC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echte verbindingslijn 35">
                <a:extLst>
                  <a:ext uri="{FF2B5EF4-FFF2-40B4-BE49-F238E27FC236}">
                    <a16:creationId xmlns:a16="http://schemas.microsoft.com/office/drawing/2014/main" id="{2219A9E6-57B9-4722-BCB3-8743D905512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hthoek 36">
                <a:extLst>
                  <a:ext uri="{FF2B5EF4-FFF2-40B4-BE49-F238E27FC236}">
                    <a16:creationId xmlns:a16="http://schemas.microsoft.com/office/drawing/2014/main" id="{55E53CD2-FB57-457F-898B-223839B48866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8" name="Groep 37">
                <a:extLst>
                  <a:ext uri="{FF2B5EF4-FFF2-40B4-BE49-F238E27FC236}">
                    <a16:creationId xmlns:a16="http://schemas.microsoft.com/office/drawing/2014/main" id="{C5F28C0D-0F07-4CE2-A829-FE4C499131BC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77" name="Groep 76">
                  <a:extLst>
                    <a:ext uri="{FF2B5EF4-FFF2-40B4-BE49-F238E27FC236}">
                      <a16:creationId xmlns:a16="http://schemas.microsoft.com/office/drawing/2014/main" id="{A215D106-2734-4EDA-8E49-60C330E4F134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81" name="Rechte verbindingslijn 80">
                    <a:extLst>
                      <a:ext uri="{FF2B5EF4-FFF2-40B4-BE49-F238E27FC236}">
                        <a16:creationId xmlns:a16="http://schemas.microsoft.com/office/drawing/2014/main" id="{2A8E2AAE-B9F2-4D19-BDBE-160F4D01EEB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2" name="Rechte verbindingslijn 81">
                    <a:extLst>
                      <a:ext uri="{FF2B5EF4-FFF2-40B4-BE49-F238E27FC236}">
                        <a16:creationId xmlns:a16="http://schemas.microsoft.com/office/drawing/2014/main" id="{A83B9F74-60A0-4DB9-82EB-3F22188EA98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3" name="Rechte verbindingslijn 82">
                    <a:extLst>
                      <a:ext uri="{FF2B5EF4-FFF2-40B4-BE49-F238E27FC236}">
                        <a16:creationId xmlns:a16="http://schemas.microsoft.com/office/drawing/2014/main" id="{133C1606-7C16-4C6A-885B-4C9EE6C747E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4" name="Rechte verbindingslijn 83">
                    <a:extLst>
                      <a:ext uri="{FF2B5EF4-FFF2-40B4-BE49-F238E27FC236}">
                        <a16:creationId xmlns:a16="http://schemas.microsoft.com/office/drawing/2014/main" id="{2D7C0014-A80B-4C86-BEB3-1E6EDD7A095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5" name="Rechte verbindingslijn 84">
                    <a:extLst>
                      <a:ext uri="{FF2B5EF4-FFF2-40B4-BE49-F238E27FC236}">
                        <a16:creationId xmlns:a16="http://schemas.microsoft.com/office/drawing/2014/main" id="{A7390374-5F97-4D3B-8B01-A6599129983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78" name="Groep 77">
                  <a:extLst>
                    <a:ext uri="{FF2B5EF4-FFF2-40B4-BE49-F238E27FC236}">
                      <a16:creationId xmlns:a16="http://schemas.microsoft.com/office/drawing/2014/main" id="{4423BF66-32DC-436A-A6BC-B5E0E2D27703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79" name="Rechthoek 78">
                    <a:extLst>
                      <a:ext uri="{FF2B5EF4-FFF2-40B4-BE49-F238E27FC236}">
                        <a16:creationId xmlns:a16="http://schemas.microsoft.com/office/drawing/2014/main" id="{78DD68BB-C038-43F8-AFF1-81161A5E21B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0" name="Pijl: punthaak 72">
                    <a:extLst>
                      <a:ext uri="{FF2B5EF4-FFF2-40B4-BE49-F238E27FC236}">
                        <a16:creationId xmlns:a16="http://schemas.microsoft.com/office/drawing/2014/main" id="{526C3684-C7FD-4E41-A93D-F116E19E2CB8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39" name="Groep 38">
                <a:extLst>
                  <a:ext uri="{FF2B5EF4-FFF2-40B4-BE49-F238E27FC236}">
                    <a16:creationId xmlns:a16="http://schemas.microsoft.com/office/drawing/2014/main" id="{CE390880-0A52-481B-8490-0C0E7E228807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68" name="Groep 67">
                  <a:extLst>
                    <a:ext uri="{FF2B5EF4-FFF2-40B4-BE49-F238E27FC236}">
                      <a16:creationId xmlns:a16="http://schemas.microsoft.com/office/drawing/2014/main" id="{6730306C-E583-42D2-AE2B-2ED4B22CBC4C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72" name="Rechte verbindingslijn 71">
                    <a:extLst>
                      <a:ext uri="{FF2B5EF4-FFF2-40B4-BE49-F238E27FC236}">
                        <a16:creationId xmlns:a16="http://schemas.microsoft.com/office/drawing/2014/main" id="{19189BDC-6600-4B47-AA44-09B3D6F4895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3" name="Rechte verbindingslijn 72">
                    <a:extLst>
                      <a:ext uri="{FF2B5EF4-FFF2-40B4-BE49-F238E27FC236}">
                        <a16:creationId xmlns:a16="http://schemas.microsoft.com/office/drawing/2014/main" id="{83D5A3DA-CFAE-4479-AD20-434F7FE2A30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4" name="Rechte verbindingslijn 73">
                    <a:extLst>
                      <a:ext uri="{FF2B5EF4-FFF2-40B4-BE49-F238E27FC236}">
                        <a16:creationId xmlns:a16="http://schemas.microsoft.com/office/drawing/2014/main" id="{DB6561BF-E3D1-4B05-BDA8-1B4AC40D420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5" name="Rechte verbindingslijn 74">
                    <a:extLst>
                      <a:ext uri="{FF2B5EF4-FFF2-40B4-BE49-F238E27FC236}">
                        <a16:creationId xmlns:a16="http://schemas.microsoft.com/office/drawing/2014/main" id="{A3879CF8-83FA-40DC-8A98-C82DF4BE9BC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6" name="Rechte verbindingslijn 75">
                    <a:extLst>
                      <a:ext uri="{FF2B5EF4-FFF2-40B4-BE49-F238E27FC236}">
                        <a16:creationId xmlns:a16="http://schemas.microsoft.com/office/drawing/2014/main" id="{83F15A95-740E-4E38-B843-D440E37F632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69" name="Groep 68">
                  <a:extLst>
                    <a:ext uri="{FF2B5EF4-FFF2-40B4-BE49-F238E27FC236}">
                      <a16:creationId xmlns:a16="http://schemas.microsoft.com/office/drawing/2014/main" id="{E1459926-C4A7-40DB-A0F5-06D11095EED9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70" name="Rechthoek 69">
                    <a:extLst>
                      <a:ext uri="{FF2B5EF4-FFF2-40B4-BE49-F238E27FC236}">
                        <a16:creationId xmlns:a16="http://schemas.microsoft.com/office/drawing/2014/main" id="{0B97DB80-6F22-4641-B243-A5B36756AD9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1" name="Pijl: punthaak 63">
                    <a:extLst>
                      <a:ext uri="{FF2B5EF4-FFF2-40B4-BE49-F238E27FC236}">
                        <a16:creationId xmlns:a16="http://schemas.microsoft.com/office/drawing/2014/main" id="{81510F9D-FA45-4DC4-A4D6-D0CA8E65C0D0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40" name="Rechte verbindingslijn 39">
                <a:extLst>
                  <a:ext uri="{FF2B5EF4-FFF2-40B4-BE49-F238E27FC236}">
                    <a16:creationId xmlns:a16="http://schemas.microsoft.com/office/drawing/2014/main" id="{CE73AA2D-A984-4582-80C3-CEC41C5ECDF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tx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41" name="Rechte verbindingslijn 40">
                <a:extLst>
                  <a:ext uri="{FF2B5EF4-FFF2-40B4-BE49-F238E27FC236}">
                    <a16:creationId xmlns:a16="http://schemas.microsoft.com/office/drawing/2014/main" id="{212AC248-2B04-43FA-B4C4-D016F8B48A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tx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42" name="Groep 41">
                <a:extLst>
                  <a:ext uri="{FF2B5EF4-FFF2-40B4-BE49-F238E27FC236}">
                    <a16:creationId xmlns:a16="http://schemas.microsoft.com/office/drawing/2014/main" id="{30FCA7B2-76DE-4CA2-9504-707B10B95579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57" name="Rechthoek 56">
                  <a:extLst>
                    <a:ext uri="{FF2B5EF4-FFF2-40B4-BE49-F238E27FC236}">
                      <a16:creationId xmlns:a16="http://schemas.microsoft.com/office/drawing/2014/main" id="{DE2E2755-9136-4802-B62E-C6268827E939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58" name="Groep 57">
                  <a:extLst>
                    <a:ext uri="{FF2B5EF4-FFF2-40B4-BE49-F238E27FC236}">
                      <a16:creationId xmlns:a16="http://schemas.microsoft.com/office/drawing/2014/main" id="{3C9480B5-41BF-43B1-A36D-E18887D33B86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59" name="Groep 58">
                    <a:extLst>
                      <a:ext uri="{FF2B5EF4-FFF2-40B4-BE49-F238E27FC236}">
                        <a16:creationId xmlns:a16="http://schemas.microsoft.com/office/drawing/2014/main" id="{5AE05DEE-CA7C-438A-B964-200209240966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63" name="Rechte verbindingslijn 62">
                      <a:extLst>
                        <a:ext uri="{FF2B5EF4-FFF2-40B4-BE49-F238E27FC236}">
                          <a16:creationId xmlns:a16="http://schemas.microsoft.com/office/drawing/2014/main" id="{D8E1A665-0A58-4ACA-A237-B082E66AF59F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4" name="Rechte verbindingslijn 63">
                      <a:extLst>
                        <a:ext uri="{FF2B5EF4-FFF2-40B4-BE49-F238E27FC236}">
                          <a16:creationId xmlns:a16="http://schemas.microsoft.com/office/drawing/2014/main" id="{4AF28E9A-1EBB-4563-AAA1-3D76AD1CD72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5" name="Rechte verbindingslijn 64">
                      <a:extLst>
                        <a:ext uri="{FF2B5EF4-FFF2-40B4-BE49-F238E27FC236}">
                          <a16:creationId xmlns:a16="http://schemas.microsoft.com/office/drawing/2014/main" id="{2533A9CD-1F4A-42AE-AA36-A766A126A34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6" name="Rechte verbindingslijn 65">
                      <a:extLst>
                        <a:ext uri="{FF2B5EF4-FFF2-40B4-BE49-F238E27FC236}">
                          <a16:creationId xmlns:a16="http://schemas.microsoft.com/office/drawing/2014/main" id="{9635BCC6-E85F-44EA-BF3B-FAD3767BAE1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7" name="Rechte verbindingslijn 66">
                      <a:extLst>
                        <a:ext uri="{FF2B5EF4-FFF2-40B4-BE49-F238E27FC236}">
                          <a16:creationId xmlns:a16="http://schemas.microsoft.com/office/drawing/2014/main" id="{26F6A868-BC22-4BC5-86E9-29588E96A4C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60" name="Groep 59">
                    <a:extLst>
                      <a:ext uri="{FF2B5EF4-FFF2-40B4-BE49-F238E27FC236}">
                        <a16:creationId xmlns:a16="http://schemas.microsoft.com/office/drawing/2014/main" id="{74863757-63B0-4387-93F2-C3D604EF695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61" name="Rechthoek 60">
                      <a:extLst>
                        <a:ext uri="{FF2B5EF4-FFF2-40B4-BE49-F238E27FC236}">
                          <a16:creationId xmlns:a16="http://schemas.microsoft.com/office/drawing/2014/main" id="{39808003-1E18-4B0E-893E-1542C016F7F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2" name="Pijl: punthaak 54">
                      <a:extLst>
                        <a:ext uri="{FF2B5EF4-FFF2-40B4-BE49-F238E27FC236}">
                          <a16:creationId xmlns:a16="http://schemas.microsoft.com/office/drawing/2014/main" id="{8C8C9D08-914C-42CF-9D1A-4AA909F55EBC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43" name="Groep 42">
                <a:extLst>
                  <a:ext uri="{FF2B5EF4-FFF2-40B4-BE49-F238E27FC236}">
                    <a16:creationId xmlns:a16="http://schemas.microsoft.com/office/drawing/2014/main" id="{5E2C8D59-4464-4323-9342-36DD639F9D32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46" name="Rechthoek 45">
                  <a:extLst>
                    <a:ext uri="{FF2B5EF4-FFF2-40B4-BE49-F238E27FC236}">
                      <a16:creationId xmlns:a16="http://schemas.microsoft.com/office/drawing/2014/main" id="{E1335D0B-76E9-4298-8D3F-FD572931CD64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7" name="Groep 46">
                  <a:extLst>
                    <a:ext uri="{FF2B5EF4-FFF2-40B4-BE49-F238E27FC236}">
                      <a16:creationId xmlns:a16="http://schemas.microsoft.com/office/drawing/2014/main" id="{48E40264-32A6-4DDB-831A-3D3A8947EF57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48" name="Groep 47">
                    <a:extLst>
                      <a:ext uri="{FF2B5EF4-FFF2-40B4-BE49-F238E27FC236}">
                        <a16:creationId xmlns:a16="http://schemas.microsoft.com/office/drawing/2014/main" id="{F77E6DCB-0625-481A-BD99-D2C9A51954D8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52" name="Rechte verbindingslijn 51">
                      <a:extLst>
                        <a:ext uri="{FF2B5EF4-FFF2-40B4-BE49-F238E27FC236}">
                          <a16:creationId xmlns:a16="http://schemas.microsoft.com/office/drawing/2014/main" id="{7BE76351-6A99-4948-8B32-27A6D6E15D3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3" name="Rechte verbindingslijn 52">
                      <a:extLst>
                        <a:ext uri="{FF2B5EF4-FFF2-40B4-BE49-F238E27FC236}">
                          <a16:creationId xmlns:a16="http://schemas.microsoft.com/office/drawing/2014/main" id="{DC4FEEE3-4265-4C64-9468-FBE0BB8EB648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4" name="Rechte verbindingslijn 53">
                      <a:extLst>
                        <a:ext uri="{FF2B5EF4-FFF2-40B4-BE49-F238E27FC236}">
                          <a16:creationId xmlns:a16="http://schemas.microsoft.com/office/drawing/2014/main" id="{87E50978-BD2D-4B4F-935B-0EC40F64E3A1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5" name="Rechte verbindingslijn 54">
                      <a:extLst>
                        <a:ext uri="{FF2B5EF4-FFF2-40B4-BE49-F238E27FC236}">
                          <a16:creationId xmlns:a16="http://schemas.microsoft.com/office/drawing/2014/main" id="{9C29ABA5-68D2-4C94-8DE1-7E20D4ECD15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6" name="Rechte verbindingslijn 55">
                      <a:extLst>
                        <a:ext uri="{FF2B5EF4-FFF2-40B4-BE49-F238E27FC236}">
                          <a16:creationId xmlns:a16="http://schemas.microsoft.com/office/drawing/2014/main" id="{6952FC7D-9630-4B97-8EE2-B99262A487EB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9" name="Groep 48">
                    <a:extLst>
                      <a:ext uri="{FF2B5EF4-FFF2-40B4-BE49-F238E27FC236}">
                        <a16:creationId xmlns:a16="http://schemas.microsoft.com/office/drawing/2014/main" id="{B06C2143-57C9-486F-B0AE-B9858B2B0E74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50" name="Rechthoek 49">
                      <a:extLst>
                        <a:ext uri="{FF2B5EF4-FFF2-40B4-BE49-F238E27FC236}">
                          <a16:creationId xmlns:a16="http://schemas.microsoft.com/office/drawing/2014/main" id="{265BCCAF-45F1-4938-B5C6-D32F23605674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1" name="Pijl: punthaak 43">
                      <a:extLst>
                        <a:ext uri="{FF2B5EF4-FFF2-40B4-BE49-F238E27FC236}">
                          <a16:creationId xmlns:a16="http://schemas.microsoft.com/office/drawing/2014/main" id="{354DF70E-D615-43B8-B34A-757E16BBC529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44" name="Rechthoek 43">
                <a:extLst>
                  <a:ext uri="{FF2B5EF4-FFF2-40B4-BE49-F238E27FC236}">
                    <a16:creationId xmlns:a16="http://schemas.microsoft.com/office/drawing/2014/main" id="{A03E8A52-AE3C-4F83-8061-F3EDD2C32B3D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217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45" name="Rechthoek 44">
                <a:extLst>
                  <a:ext uri="{FF2B5EF4-FFF2-40B4-BE49-F238E27FC236}">
                    <a16:creationId xmlns:a16="http://schemas.microsoft.com/office/drawing/2014/main" id="{3A8CF59A-490E-46FB-8B8B-FC616F27A28E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217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24" name="Rechte verbindingslijn 23">
              <a:extLst>
                <a:ext uri="{FF2B5EF4-FFF2-40B4-BE49-F238E27FC236}">
                  <a16:creationId xmlns:a16="http://schemas.microsoft.com/office/drawing/2014/main" id="{EB7C4994-EBCA-4316-870C-E57D177BA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BD4E80FE-2A82-45EF-9064-4DB9C7BA61DA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217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Tx/>
                <a:buNone/>
                <a:tabLst/>
                <a:defRPr/>
              </a:pPr>
              <a:r>
                <a:rPr lang="nl-NL" sz="2400" kern="1200" dirty="0">
                  <a:solidFill>
                    <a:schemeClr val="bg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Kopniveau</a:t>
              </a:r>
              <a:endParaRPr lang="nl-NL" sz="2400" kern="1200" noProof="0" dirty="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26" name="Ovaal 25">
              <a:extLst>
                <a:ext uri="{FF2B5EF4-FFF2-40B4-BE49-F238E27FC236}">
                  <a16:creationId xmlns:a16="http://schemas.microsoft.com/office/drawing/2014/main" id="{A9A206AE-3B43-4997-8894-8545226520EF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27" name="Rechthoek 26">
              <a:extLst>
                <a:ext uri="{FF2B5EF4-FFF2-40B4-BE49-F238E27FC236}">
                  <a16:creationId xmlns:a16="http://schemas.microsoft.com/office/drawing/2014/main" id="{35CC1374-5A66-4B67-AF8D-1486BC8F64BA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Tweede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Ovaal 27">
              <a:extLst>
                <a:ext uri="{FF2B5EF4-FFF2-40B4-BE49-F238E27FC236}">
                  <a16:creationId xmlns:a16="http://schemas.microsoft.com/office/drawing/2014/main" id="{E4F4B783-DDFB-4507-AFC4-D74E6AE8402F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E0611044-0E9E-43F2-B4B5-3226A30827B2}"/>
                </a:ext>
              </a:extLst>
            </p:cNvPr>
            <p:cNvSpPr/>
            <p:nvPr userDrawn="1"/>
          </p:nvSpPr>
          <p:spPr>
            <a:xfrm>
              <a:off x="-3059324" y="24652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59928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Calibri" panose="020F0502020204030204" pitchFamily="34" charset="0"/>
                <a:buChar char="‐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Derde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Ovaal 29">
              <a:extLst>
                <a:ext uri="{FF2B5EF4-FFF2-40B4-BE49-F238E27FC236}">
                  <a16:creationId xmlns:a16="http://schemas.microsoft.com/office/drawing/2014/main" id="{BE1AEAC6-B72B-4980-BE58-F3C15585662B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31" name="Rechthoek 30">
              <a:extLst>
                <a:ext uri="{FF2B5EF4-FFF2-40B4-BE49-F238E27FC236}">
                  <a16:creationId xmlns:a16="http://schemas.microsoft.com/office/drawing/2014/main" id="{D8AB3394-4B15-48B1-90CE-1A28F0722D3A}"/>
                </a:ext>
              </a:extLst>
            </p:cNvPr>
            <p:cNvSpPr/>
            <p:nvPr userDrawn="1"/>
          </p:nvSpPr>
          <p:spPr>
            <a:xfrm>
              <a:off x="-3059324" y="283788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539892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Calibri" panose="020F0502020204030204" pitchFamily="34" charset="0"/>
                <a:buChar char="‐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Vierde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Ovaal 31">
              <a:extLst>
                <a:ext uri="{FF2B5EF4-FFF2-40B4-BE49-F238E27FC236}">
                  <a16:creationId xmlns:a16="http://schemas.microsoft.com/office/drawing/2014/main" id="{EAE8FED3-E44C-4AFA-A5DE-3EA030EF9215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33" name="Rechthoek 32">
              <a:extLst>
                <a:ext uri="{FF2B5EF4-FFF2-40B4-BE49-F238E27FC236}">
                  <a16:creationId xmlns:a16="http://schemas.microsoft.com/office/drawing/2014/main" id="{573B7FDE-ABAB-4FF1-ACF9-86131B45B6CF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</p:grpSp>
      <p:grpSp>
        <p:nvGrpSpPr>
          <p:cNvPr id="86" name="Groep 85"/>
          <p:cNvGrpSpPr/>
          <p:nvPr userDrawn="1"/>
        </p:nvGrpSpPr>
        <p:grpSpPr>
          <a:xfrm>
            <a:off x="12393215" y="0"/>
            <a:ext cx="3549901" cy="2649302"/>
            <a:chOff x="12391601" y="0"/>
            <a:chExt cx="3549439" cy="2649915"/>
          </a:xfrm>
        </p:grpSpPr>
        <p:sp>
          <p:nvSpPr>
            <p:cNvPr id="87" name="Rechthoek 86">
              <a:extLst>
                <a:ext uri="{FF2B5EF4-FFF2-40B4-BE49-F238E27FC236}">
                  <a16:creationId xmlns:a16="http://schemas.microsoft.com/office/drawing/2014/main" id="{B96E3548-D790-46AA-A627-4328DAFD98C3}"/>
                </a:ext>
              </a:extLst>
            </p:cNvPr>
            <p:cNvSpPr/>
            <p:nvPr userDrawn="1"/>
          </p:nvSpPr>
          <p:spPr>
            <a:xfrm>
              <a:off x="12397262" y="0"/>
              <a:ext cx="35437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88" name="Ovaal 87">
              <a:extLst>
                <a:ext uri="{FF2B5EF4-FFF2-40B4-BE49-F238E27FC236}">
                  <a16:creationId xmlns:a16="http://schemas.microsoft.com/office/drawing/2014/main" id="{FB6FD88A-0CA2-4776-81C1-398394997475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89" name="Rechte verbindingslijn 88">
              <a:extLst>
                <a:ext uri="{FF2B5EF4-FFF2-40B4-BE49-F238E27FC236}">
                  <a16:creationId xmlns:a16="http://schemas.microsoft.com/office/drawing/2014/main" id="{58BB209A-E15B-4201-8BB3-4C1BA5EE725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90" name="Rechte verbindingslijn 89">
              <a:extLst>
                <a:ext uri="{FF2B5EF4-FFF2-40B4-BE49-F238E27FC236}">
                  <a16:creationId xmlns:a16="http://schemas.microsoft.com/office/drawing/2014/main" id="{55D4F099-BF61-4CBE-95F6-EAEF57A2FA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72805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91" name="Rechthoek 90">
              <a:extLst>
                <a:ext uri="{FF2B5EF4-FFF2-40B4-BE49-F238E27FC236}">
                  <a16:creationId xmlns:a16="http://schemas.microsoft.com/office/drawing/2014/main" id="{F3D20B1E-624D-41BD-B4AE-D66F47203B7F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CB5C25AB-65A8-4183-A865-771EFAC35249}"/>
                </a:ext>
              </a:extLst>
            </p:cNvPr>
            <p:cNvSpPr/>
            <p:nvPr userDrawn="1"/>
          </p:nvSpPr>
          <p:spPr>
            <a:xfrm>
              <a:off x="12391601" y="1856524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93" name="Rechthoek 92">
              <a:extLst>
                <a:ext uri="{FF2B5EF4-FFF2-40B4-BE49-F238E27FC236}">
                  <a16:creationId xmlns:a16="http://schemas.microsoft.com/office/drawing/2014/main" id="{9F486FE2-B2BA-4234-87E4-13E2A274BC6B}"/>
                </a:ext>
              </a:extLst>
            </p:cNvPr>
            <p:cNvSpPr/>
            <p:nvPr userDrawn="1"/>
          </p:nvSpPr>
          <p:spPr>
            <a:xfrm>
              <a:off x="12757282" y="1922587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94" name="Groep 93">
              <a:extLst>
                <a:ext uri="{FF2B5EF4-FFF2-40B4-BE49-F238E27FC236}">
                  <a16:creationId xmlns:a16="http://schemas.microsoft.com/office/drawing/2014/main" id="{C1010A2B-313F-40A6-8617-FCF5CD51C972}"/>
                </a:ext>
              </a:extLst>
            </p:cNvPr>
            <p:cNvGrpSpPr/>
            <p:nvPr userDrawn="1"/>
          </p:nvGrpSpPr>
          <p:grpSpPr>
            <a:xfrm>
              <a:off x="12757282" y="1291752"/>
              <a:ext cx="294789" cy="318834"/>
              <a:chOff x="14466489" y="1001522"/>
              <a:chExt cx="290627" cy="314333"/>
            </a:xfrm>
          </p:grpSpPr>
          <p:sp>
            <p:nvSpPr>
              <p:cNvPr id="100" name="Rechthoek 99">
                <a:extLst>
                  <a:ext uri="{FF2B5EF4-FFF2-40B4-BE49-F238E27FC236}">
                    <a16:creationId xmlns:a16="http://schemas.microsoft.com/office/drawing/2014/main" id="{F59DB5BE-54BE-4445-8DF4-6A2DD5F3F5EE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1" name="Ovaal 100">
                <a:extLst>
                  <a:ext uri="{FF2B5EF4-FFF2-40B4-BE49-F238E27FC236}">
                    <a16:creationId xmlns:a16="http://schemas.microsoft.com/office/drawing/2014/main" id="{3FCA0842-BEFA-407A-B915-D29F06D67D24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Vrije vorm: vorm 110">
                <a:extLst>
                  <a:ext uri="{FF2B5EF4-FFF2-40B4-BE49-F238E27FC236}">
                    <a16:creationId xmlns:a16="http://schemas.microsoft.com/office/drawing/2014/main" id="{3397FDB6-C274-476E-8C08-D285B88D0BCA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Rechthoek: afgeronde hoeken 111">
                <a:extLst>
                  <a:ext uri="{FF2B5EF4-FFF2-40B4-BE49-F238E27FC236}">
                    <a16:creationId xmlns:a16="http://schemas.microsoft.com/office/drawing/2014/main" id="{E0CC1444-6017-46F3-A2AD-544F881C1859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04" name="Rechte verbindingslijn 103">
                <a:extLst>
                  <a:ext uri="{FF2B5EF4-FFF2-40B4-BE49-F238E27FC236}">
                    <a16:creationId xmlns:a16="http://schemas.microsoft.com/office/drawing/2014/main" id="{22075636-4B77-4FB6-9909-F307969396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05" name="Rechte verbindingslijn 104">
                <a:extLst>
                  <a:ext uri="{FF2B5EF4-FFF2-40B4-BE49-F238E27FC236}">
                    <a16:creationId xmlns:a16="http://schemas.microsoft.com/office/drawing/2014/main" id="{AB70EE25-A258-4AF3-B355-6E9EAB24BF1C}"/>
                  </a:ext>
                </a:extLst>
              </p:cNvPr>
              <p:cNvCxnSpPr>
                <a:cxnSpLocks/>
                <a:stCxn id="103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95" name="Rechte verbindingslijn 94">
              <a:extLst>
                <a:ext uri="{FF2B5EF4-FFF2-40B4-BE49-F238E27FC236}">
                  <a16:creationId xmlns:a16="http://schemas.microsoft.com/office/drawing/2014/main" id="{431CA1A9-EC79-49FA-9C45-6E278FB963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64991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grpSp>
          <p:nvGrpSpPr>
            <p:cNvPr id="96" name="Groep 95">
              <a:extLst>
                <a:ext uri="{FF2B5EF4-FFF2-40B4-BE49-F238E27FC236}">
                  <a16:creationId xmlns:a16="http://schemas.microsoft.com/office/drawing/2014/main" id="{7EA98582-806C-4ABD-B4D1-6426842B28BA}"/>
                </a:ext>
              </a:extLst>
            </p:cNvPr>
            <p:cNvGrpSpPr/>
            <p:nvPr userDrawn="1"/>
          </p:nvGrpSpPr>
          <p:grpSpPr>
            <a:xfrm>
              <a:off x="12757282" y="2296644"/>
              <a:ext cx="825500" cy="209550"/>
              <a:chOff x="13504624" y="2444818"/>
              <a:chExt cx="825500" cy="209550"/>
            </a:xfrm>
          </p:grpSpPr>
          <p:sp>
            <p:nvSpPr>
              <p:cNvPr id="97" name="Rechthoek 96">
                <a:extLst>
                  <a:ext uri="{FF2B5EF4-FFF2-40B4-BE49-F238E27FC236}">
                    <a16:creationId xmlns:a16="http://schemas.microsoft.com/office/drawing/2014/main" id="{5DF54E48-C667-4467-82B1-5626B8565FB1}"/>
                  </a:ext>
                </a:extLst>
              </p:cNvPr>
              <p:cNvSpPr/>
              <p:nvPr userDrawn="1"/>
            </p:nvSpPr>
            <p:spPr>
              <a:xfrm>
                <a:off x="13504624" y="2444818"/>
                <a:ext cx="825500" cy="2095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98" name="Rechte verbindingslijn 97">
                <a:extLst>
                  <a:ext uri="{FF2B5EF4-FFF2-40B4-BE49-F238E27FC236}">
                    <a16:creationId xmlns:a16="http://schemas.microsoft.com/office/drawing/2014/main" id="{EB7BD190-25CA-4AD5-B253-9115D53D299C}"/>
                  </a:ext>
                </a:extLst>
              </p:cNvPr>
              <p:cNvCxnSpPr/>
              <p:nvPr userDrawn="1"/>
            </p:nvCxnSpPr>
            <p:spPr>
              <a:xfrm>
                <a:off x="14155269" y="2477218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99" name="Gelijkbenige driehoek 98">
                <a:extLst>
                  <a:ext uri="{FF2B5EF4-FFF2-40B4-BE49-F238E27FC236}">
                    <a16:creationId xmlns:a16="http://schemas.microsoft.com/office/drawing/2014/main" id="{2C1031AF-BAE0-41F4-A3A8-94D85A694356}"/>
                  </a:ext>
                </a:extLst>
              </p:cNvPr>
              <p:cNvSpPr/>
              <p:nvPr userDrawn="1"/>
            </p:nvSpPr>
            <p:spPr>
              <a:xfrm rot="10800000">
                <a:off x="14196089" y="2528872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34340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ekstdia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al 2"/>
          <p:cNvSpPr/>
          <p:nvPr userDrawn="1"/>
        </p:nvSpPr>
        <p:spPr>
          <a:xfrm>
            <a:off x="6761680" y="1137337"/>
            <a:ext cx="4586997" cy="458533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70" y="189391"/>
            <a:ext cx="11111046" cy="1143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104" y="6420914"/>
            <a:ext cx="1886646" cy="208667"/>
          </a:xfrm>
          <a:prstGeom prst="rect">
            <a:avLst/>
          </a:prstGeom>
        </p:spPr>
      </p:pic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74DD8C-847B-4205-B302-DBB7AC446D4E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2" name="Tijdelijke aanduiding voor inhoud 2"/>
          <p:cNvSpPr>
            <a:spLocks noGrp="1"/>
          </p:cNvSpPr>
          <p:nvPr>
            <p:ph idx="1"/>
          </p:nvPr>
        </p:nvSpPr>
        <p:spPr>
          <a:xfrm>
            <a:off x="540070" y="1600202"/>
            <a:ext cx="5292689" cy="452596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2" hasCustomPrompt="1"/>
          </p:nvPr>
        </p:nvSpPr>
        <p:spPr>
          <a:xfrm>
            <a:off x="6761680" y="2421121"/>
            <a:ext cx="4586997" cy="1827369"/>
          </a:xfrm>
        </p:spPr>
        <p:txBody>
          <a:bodyPr anchor="ctr" anchorCtr="0">
            <a:normAutofit/>
          </a:bodyPr>
          <a:lstStyle>
            <a:lvl1pPr algn="ctr">
              <a:lnSpc>
                <a:spcPts val="3359"/>
              </a:lnSpc>
              <a:defRPr sz="2799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nl-NL" sz="2799" dirty="0"/>
              <a:t>‘Quote’</a:t>
            </a:r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14" hasCustomPrompt="1"/>
          </p:nvPr>
        </p:nvSpPr>
        <p:spPr>
          <a:xfrm>
            <a:off x="6761680" y="4580861"/>
            <a:ext cx="4586997" cy="40578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1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 dirty="0"/>
              <a:t>Voornaam Achternaam</a:t>
            </a:r>
          </a:p>
        </p:txBody>
      </p:sp>
      <p:grpSp>
        <p:nvGrpSpPr>
          <p:cNvPr id="13" name="Groep 12"/>
          <p:cNvGrpSpPr/>
          <p:nvPr userDrawn="1"/>
        </p:nvGrpSpPr>
        <p:grpSpPr>
          <a:xfrm>
            <a:off x="-3437994" y="1433"/>
            <a:ext cx="3201744" cy="3629496"/>
            <a:chOff x="-3437547" y="1434"/>
            <a:chExt cx="3201327" cy="3630336"/>
          </a:xfrm>
        </p:grpSpPr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AFC8D90A-4AD6-4632-B75D-12F5D853624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3631770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47958B13-C558-4106-9012-73511852AE4B}"/>
                </a:ext>
              </a:extLst>
            </p:cNvPr>
            <p:cNvSpPr/>
            <p:nvPr userDrawn="1"/>
          </p:nvSpPr>
          <p:spPr>
            <a:xfrm>
              <a:off x="-3068560" y="322597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4" indent="0" algn="l" defTabSz="914217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+mj-lt"/>
                <a:buNone/>
                <a:tabLst/>
                <a:defRPr/>
              </a:pPr>
              <a:r>
                <a:rPr lang="nl-NL" sz="18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Leestekst</a:t>
              </a:r>
            </a:p>
          </p:txBody>
        </p: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F2F0AEFE-D40B-4E5A-A496-FC4B3DA8A0E1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Hoe werken tekstniveaus?</a:t>
              </a:r>
            </a:p>
          </p:txBody>
        </p:sp>
        <p:sp>
          <p:nvSpPr>
            <p:cNvPr id="18" name="Ovaal 17">
              <a:extLst>
                <a:ext uri="{FF2B5EF4-FFF2-40B4-BE49-F238E27FC236}">
                  <a16:creationId xmlns:a16="http://schemas.microsoft.com/office/drawing/2014/main" id="{1E05986F-381F-4481-BBE5-06621B59DDC9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9" name="Rechte verbindingslijn 18">
              <a:extLst>
                <a:ext uri="{FF2B5EF4-FFF2-40B4-BE49-F238E27FC236}">
                  <a16:creationId xmlns:a16="http://schemas.microsoft.com/office/drawing/2014/main" id="{33B50831-14DA-43E5-B399-8FEA1289D85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grpSp>
          <p:nvGrpSpPr>
            <p:cNvPr id="20" name="Groep 19">
              <a:extLst>
                <a:ext uri="{FF2B5EF4-FFF2-40B4-BE49-F238E27FC236}">
                  <a16:creationId xmlns:a16="http://schemas.microsoft.com/office/drawing/2014/main" id="{48AF8798-AEC4-41C4-A71E-597582B4DB8F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31" name="Rechthoek 30">
                <a:extLst>
                  <a:ext uri="{FF2B5EF4-FFF2-40B4-BE49-F238E27FC236}">
                    <a16:creationId xmlns:a16="http://schemas.microsoft.com/office/drawing/2014/main" id="{9FA4F5CD-52AB-4776-BD99-87E9A45C02C8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32" name="Rechte verbindingslijn 31">
                <a:extLst>
                  <a:ext uri="{FF2B5EF4-FFF2-40B4-BE49-F238E27FC236}">
                    <a16:creationId xmlns:a16="http://schemas.microsoft.com/office/drawing/2014/main" id="{F59FA5E8-B40D-442D-954C-98248AF52CC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chte verbindingslijn 32">
                <a:extLst>
                  <a:ext uri="{FF2B5EF4-FFF2-40B4-BE49-F238E27FC236}">
                    <a16:creationId xmlns:a16="http://schemas.microsoft.com/office/drawing/2014/main" id="{2219A9E6-57B9-4722-BCB3-8743D905512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chthoek 33">
                <a:extLst>
                  <a:ext uri="{FF2B5EF4-FFF2-40B4-BE49-F238E27FC236}">
                    <a16:creationId xmlns:a16="http://schemas.microsoft.com/office/drawing/2014/main" id="{55E53CD2-FB57-457F-898B-223839B48866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5" name="Groep 34">
                <a:extLst>
                  <a:ext uri="{FF2B5EF4-FFF2-40B4-BE49-F238E27FC236}">
                    <a16:creationId xmlns:a16="http://schemas.microsoft.com/office/drawing/2014/main" id="{C5F28C0D-0F07-4CE2-A829-FE4C499131BC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74" name="Groep 73">
                  <a:extLst>
                    <a:ext uri="{FF2B5EF4-FFF2-40B4-BE49-F238E27FC236}">
                      <a16:creationId xmlns:a16="http://schemas.microsoft.com/office/drawing/2014/main" id="{A215D106-2734-4EDA-8E49-60C330E4F134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78" name="Rechte verbindingslijn 77">
                    <a:extLst>
                      <a:ext uri="{FF2B5EF4-FFF2-40B4-BE49-F238E27FC236}">
                        <a16:creationId xmlns:a16="http://schemas.microsoft.com/office/drawing/2014/main" id="{2A8E2AAE-B9F2-4D19-BDBE-160F4D01EEB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9" name="Rechte verbindingslijn 78">
                    <a:extLst>
                      <a:ext uri="{FF2B5EF4-FFF2-40B4-BE49-F238E27FC236}">
                        <a16:creationId xmlns:a16="http://schemas.microsoft.com/office/drawing/2014/main" id="{A83B9F74-60A0-4DB9-82EB-3F22188EA98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0" name="Rechte verbindingslijn 79">
                    <a:extLst>
                      <a:ext uri="{FF2B5EF4-FFF2-40B4-BE49-F238E27FC236}">
                        <a16:creationId xmlns:a16="http://schemas.microsoft.com/office/drawing/2014/main" id="{133C1606-7C16-4C6A-885B-4C9EE6C747E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1" name="Rechte verbindingslijn 80">
                    <a:extLst>
                      <a:ext uri="{FF2B5EF4-FFF2-40B4-BE49-F238E27FC236}">
                        <a16:creationId xmlns:a16="http://schemas.microsoft.com/office/drawing/2014/main" id="{2D7C0014-A80B-4C86-BEB3-1E6EDD7A095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2" name="Rechte verbindingslijn 81">
                    <a:extLst>
                      <a:ext uri="{FF2B5EF4-FFF2-40B4-BE49-F238E27FC236}">
                        <a16:creationId xmlns:a16="http://schemas.microsoft.com/office/drawing/2014/main" id="{A7390374-5F97-4D3B-8B01-A6599129983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75" name="Groep 74">
                  <a:extLst>
                    <a:ext uri="{FF2B5EF4-FFF2-40B4-BE49-F238E27FC236}">
                      <a16:creationId xmlns:a16="http://schemas.microsoft.com/office/drawing/2014/main" id="{4423BF66-32DC-436A-A6BC-B5E0E2D27703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76" name="Rechthoek 75">
                    <a:extLst>
                      <a:ext uri="{FF2B5EF4-FFF2-40B4-BE49-F238E27FC236}">
                        <a16:creationId xmlns:a16="http://schemas.microsoft.com/office/drawing/2014/main" id="{78DD68BB-C038-43F8-AFF1-81161A5E21B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7" name="Pijl: punthaak 72">
                    <a:extLst>
                      <a:ext uri="{FF2B5EF4-FFF2-40B4-BE49-F238E27FC236}">
                        <a16:creationId xmlns:a16="http://schemas.microsoft.com/office/drawing/2014/main" id="{526C3684-C7FD-4E41-A93D-F116E19E2CB8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36" name="Groep 35">
                <a:extLst>
                  <a:ext uri="{FF2B5EF4-FFF2-40B4-BE49-F238E27FC236}">
                    <a16:creationId xmlns:a16="http://schemas.microsoft.com/office/drawing/2014/main" id="{CE390880-0A52-481B-8490-0C0E7E228807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65" name="Groep 64">
                  <a:extLst>
                    <a:ext uri="{FF2B5EF4-FFF2-40B4-BE49-F238E27FC236}">
                      <a16:creationId xmlns:a16="http://schemas.microsoft.com/office/drawing/2014/main" id="{6730306C-E583-42D2-AE2B-2ED4B22CBC4C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69" name="Rechte verbindingslijn 68">
                    <a:extLst>
                      <a:ext uri="{FF2B5EF4-FFF2-40B4-BE49-F238E27FC236}">
                        <a16:creationId xmlns:a16="http://schemas.microsoft.com/office/drawing/2014/main" id="{19189BDC-6600-4B47-AA44-09B3D6F4895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0" name="Rechte verbindingslijn 69">
                    <a:extLst>
                      <a:ext uri="{FF2B5EF4-FFF2-40B4-BE49-F238E27FC236}">
                        <a16:creationId xmlns:a16="http://schemas.microsoft.com/office/drawing/2014/main" id="{83D5A3DA-CFAE-4479-AD20-434F7FE2A30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1" name="Rechte verbindingslijn 70">
                    <a:extLst>
                      <a:ext uri="{FF2B5EF4-FFF2-40B4-BE49-F238E27FC236}">
                        <a16:creationId xmlns:a16="http://schemas.microsoft.com/office/drawing/2014/main" id="{DB6561BF-E3D1-4B05-BDA8-1B4AC40D420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2" name="Rechte verbindingslijn 71">
                    <a:extLst>
                      <a:ext uri="{FF2B5EF4-FFF2-40B4-BE49-F238E27FC236}">
                        <a16:creationId xmlns:a16="http://schemas.microsoft.com/office/drawing/2014/main" id="{A3879CF8-83FA-40DC-8A98-C82DF4BE9BC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3" name="Rechte verbindingslijn 72">
                    <a:extLst>
                      <a:ext uri="{FF2B5EF4-FFF2-40B4-BE49-F238E27FC236}">
                        <a16:creationId xmlns:a16="http://schemas.microsoft.com/office/drawing/2014/main" id="{83F15A95-740E-4E38-B843-D440E37F632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66" name="Groep 65">
                  <a:extLst>
                    <a:ext uri="{FF2B5EF4-FFF2-40B4-BE49-F238E27FC236}">
                      <a16:creationId xmlns:a16="http://schemas.microsoft.com/office/drawing/2014/main" id="{E1459926-C4A7-40DB-A0F5-06D11095EED9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67" name="Rechthoek 66">
                    <a:extLst>
                      <a:ext uri="{FF2B5EF4-FFF2-40B4-BE49-F238E27FC236}">
                        <a16:creationId xmlns:a16="http://schemas.microsoft.com/office/drawing/2014/main" id="{0B97DB80-6F22-4641-B243-A5B36756AD9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8" name="Pijl: punthaak 63">
                    <a:extLst>
                      <a:ext uri="{FF2B5EF4-FFF2-40B4-BE49-F238E27FC236}">
                        <a16:creationId xmlns:a16="http://schemas.microsoft.com/office/drawing/2014/main" id="{81510F9D-FA45-4DC4-A4D6-D0CA8E65C0D0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37" name="Rechte verbindingslijn 36">
                <a:extLst>
                  <a:ext uri="{FF2B5EF4-FFF2-40B4-BE49-F238E27FC236}">
                    <a16:creationId xmlns:a16="http://schemas.microsoft.com/office/drawing/2014/main" id="{CE73AA2D-A984-4582-80C3-CEC41C5ECDF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tx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38" name="Rechte verbindingslijn 37">
                <a:extLst>
                  <a:ext uri="{FF2B5EF4-FFF2-40B4-BE49-F238E27FC236}">
                    <a16:creationId xmlns:a16="http://schemas.microsoft.com/office/drawing/2014/main" id="{212AC248-2B04-43FA-B4C4-D016F8B48A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tx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39" name="Groep 38">
                <a:extLst>
                  <a:ext uri="{FF2B5EF4-FFF2-40B4-BE49-F238E27FC236}">
                    <a16:creationId xmlns:a16="http://schemas.microsoft.com/office/drawing/2014/main" id="{30FCA7B2-76DE-4CA2-9504-707B10B95579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54" name="Rechthoek 53">
                  <a:extLst>
                    <a:ext uri="{FF2B5EF4-FFF2-40B4-BE49-F238E27FC236}">
                      <a16:creationId xmlns:a16="http://schemas.microsoft.com/office/drawing/2014/main" id="{DE2E2755-9136-4802-B62E-C6268827E939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55" name="Groep 54">
                  <a:extLst>
                    <a:ext uri="{FF2B5EF4-FFF2-40B4-BE49-F238E27FC236}">
                      <a16:creationId xmlns:a16="http://schemas.microsoft.com/office/drawing/2014/main" id="{3C9480B5-41BF-43B1-A36D-E18887D33B86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56" name="Groep 55">
                    <a:extLst>
                      <a:ext uri="{FF2B5EF4-FFF2-40B4-BE49-F238E27FC236}">
                        <a16:creationId xmlns:a16="http://schemas.microsoft.com/office/drawing/2014/main" id="{5AE05DEE-CA7C-438A-B964-200209240966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60" name="Rechte verbindingslijn 59">
                      <a:extLst>
                        <a:ext uri="{FF2B5EF4-FFF2-40B4-BE49-F238E27FC236}">
                          <a16:creationId xmlns:a16="http://schemas.microsoft.com/office/drawing/2014/main" id="{D8E1A665-0A58-4ACA-A237-B082E66AF59F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1" name="Rechte verbindingslijn 60">
                      <a:extLst>
                        <a:ext uri="{FF2B5EF4-FFF2-40B4-BE49-F238E27FC236}">
                          <a16:creationId xmlns:a16="http://schemas.microsoft.com/office/drawing/2014/main" id="{4AF28E9A-1EBB-4563-AAA1-3D76AD1CD72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2" name="Rechte verbindingslijn 61">
                      <a:extLst>
                        <a:ext uri="{FF2B5EF4-FFF2-40B4-BE49-F238E27FC236}">
                          <a16:creationId xmlns:a16="http://schemas.microsoft.com/office/drawing/2014/main" id="{2533A9CD-1F4A-42AE-AA36-A766A126A34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3" name="Rechte verbindingslijn 62">
                      <a:extLst>
                        <a:ext uri="{FF2B5EF4-FFF2-40B4-BE49-F238E27FC236}">
                          <a16:creationId xmlns:a16="http://schemas.microsoft.com/office/drawing/2014/main" id="{9635BCC6-E85F-44EA-BF3B-FAD3767BAE1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4" name="Rechte verbindingslijn 63">
                      <a:extLst>
                        <a:ext uri="{FF2B5EF4-FFF2-40B4-BE49-F238E27FC236}">
                          <a16:creationId xmlns:a16="http://schemas.microsoft.com/office/drawing/2014/main" id="{26F6A868-BC22-4BC5-86E9-29588E96A4C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57" name="Groep 56">
                    <a:extLst>
                      <a:ext uri="{FF2B5EF4-FFF2-40B4-BE49-F238E27FC236}">
                        <a16:creationId xmlns:a16="http://schemas.microsoft.com/office/drawing/2014/main" id="{74863757-63B0-4387-93F2-C3D604EF695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58" name="Rechthoek 57">
                      <a:extLst>
                        <a:ext uri="{FF2B5EF4-FFF2-40B4-BE49-F238E27FC236}">
                          <a16:creationId xmlns:a16="http://schemas.microsoft.com/office/drawing/2014/main" id="{39808003-1E18-4B0E-893E-1542C016F7F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9" name="Pijl: punthaak 54">
                      <a:extLst>
                        <a:ext uri="{FF2B5EF4-FFF2-40B4-BE49-F238E27FC236}">
                          <a16:creationId xmlns:a16="http://schemas.microsoft.com/office/drawing/2014/main" id="{8C8C9D08-914C-42CF-9D1A-4AA909F55EBC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40" name="Groep 39">
                <a:extLst>
                  <a:ext uri="{FF2B5EF4-FFF2-40B4-BE49-F238E27FC236}">
                    <a16:creationId xmlns:a16="http://schemas.microsoft.com/office/drawing/2014/main" id="{5E2C8D59-4464-4323-9342-36DD639F9D32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43" name="Rechthoek 42">
                  <a:extLst>
                    <a:ext uri="{FF2B5EF4-FFF2-40B4-BE49-F238E27FC236}">
                      <a16:creationId xmlns:a16="http://schemas.microsoft.com/office/drawing/2014/main" id="{E1335D0B-76E9-4298-8D3F-FD572931CD64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4" name="Groep 43">
                  <a:extLst>
                    <a:ext uri="{FF2B5EF4-FFF2-40B4-BE49-F238E27FC236}">
                      <a16:creationId xmlns:a16="http://schemas.microsoft.com/office/drawing/2014/main" id="{48E40264-32A6-4DDB-831A-3D3A8947EF57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45" name="Groep 44">
                    <a:extLst>
                      <a:ext uri="{FF2B5EF4-FFF2-40B4-BE49-F238E27FC236}">
                        <a16:creationId xmlns:a16="http://schemas.microsoft.com/office/drawing/2014/main" id="{F77E6DCB-0625-481A-BD99-D2C9A51954D8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49" name="Rechte verbindingslijn 48">
                      <a:extLst>
                        <a:ext uri="{FF2B5EF4-FFF2-40B4-BE49-F238E27FC236}">
                          <a16:creationId xmlns:a16="http://schemas.microsoft.com/office/drawing/2014/main" id="{7BE76351-6A99-4948-8B32-27A6D6E15D3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0" name="Rechte verbindingslijn 49">
                      <a:extLst>
                        <a:ext uri="{FF2B5EF4-FFF2-40B4-BE49-F238E27FC236}">
                          <a16:creationId xmlns:a16="http://schemas.microsoft.com/office/drawing/2014/main" id="{DC4FEEE3-4265-4C64-9468-FBE0BB8EB648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1" name="Rechte verbindingslijn 50">
                      <a:extLst>
                        <a:ext uri="{FF2B5EF4-FFF2-40B4-BE49-F238E27FC236}">
                          <a16:creationId xmlns:a16="http://schemas.microsoft.com/office/drawing/2014/main" id="{87E50978-BD2D-4B4F-935B-0EC40F64E3A1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2" name="Rechte verbindingslijn 51">
                      <a:extLst>
                        <a:ext uri="{FF2B5EF4-FFF2-40B4-BE49-F238E27FC236}">
                          <a16:creationId xmlns:a16="http://schemas.microsoft.com/office/drawing/2014/main" id="{9C29ABA5-68D2-4C94-8DE1-7E20D4ECD15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3" name="Rechte verbindingslijn 52">
                      <a:extLst>
                        <a:ext uri="{FF2B5EF4-FFF2-40B4-BE49-F238E27FC236}">
                          <a16:creationId xmlns:a16="http://schemas.microsoft.com/office/drawing/2014/main" id="{6952FC7D-9630-4B97-8EE2-B99262A487EB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6" name="Groep 45">
                    <a:extLst>
                      <a:ext uri="{FF2B5EF4-FFF2-40B4-BE49-F238E27FC236}">
                        <a16:creationId xmlns:a16="http://schemas.microsoft.com/office/drawing/2014/main" id="{B06C2143-57C9-486F-B0AE-B9858B2B0E74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47" name="Rechthoek 46">
                      <a:extLst>
                        <a:ext uri="{FF2B5EF4-FFF2-40B4-BE49-F238E27FC236}">
                          <a16:creationId xmlns:a16="http://schemas.microsoft.com/office/drawing/2014/main" id="{265BCCAF-45F1-4938-B5C6-D32F23605674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8" name="Pijl: punthaak 43">
                      <a:extLst>
                        <a:ext uri="{FF2B5EF4-FFF2-40B4-BE49-F238E27FC236}">
                          <a16:creationId xmlns:a16="http://schemas.microsoft.com/office/drawing/2014/main" id="{354DF70E-D615-43B8-B34A-757E16BBC529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41" name="Rechthoek 40">
                <a:extLst>
                  <a:ext uri="{FF2B5EF4-FFF2-40B4-BE49-F238E27FC236}">
                    <a16:creationId xmlns:a16="http://schemas.microsoft.com/office/drawing/2014/main" id="{A03E8A52-AE3C-4F83-8061-F3EDD2C32B3D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217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42" name="Rechthoek 41">
                <a:extLst>
                  <a:ext uri="{FF2B5EF4-FFF2-40B4-BE49-F238E27FC236}">
                    <a16:creationId xmlns:a16="http://schemas.microsoft.com/office/drawing/2014/main" id="{3A8CF59A-490E-46FB-8B8B-FC616F27A28E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217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21" name="Rechte verbindingslijn 20">
              <a:extLst>
                <a:ext uri="{FF2B5EF4-FFF2-40B4-BE49-F238E27FC236}">
                  <a16:creationId xmlns:a16="http://schemas.microsoft.com/office/drawing/2014/main" id="{EB7C4994-EBCA-4316-870C-E57D177BA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22" name="Rechthoek 21">
              <a:extLst>
                <a:ext uri="{FF2B5EF4-FFF2-40B4-BE49-F238E27FC236}">
                  <a16:creationId xmlns:a16="http://schemas.microsoft.com/office/drawing/2014/main" id="{BD4E80FE-2A82-45EF-9064-4DB9C7BA61DA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217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Tx/>
                <a:buNone/>
                <a:tabLst/>
                <a:defRPr/>
              </a:pPr>
              <a:r>
                <a:rPr lang="nl-NL" sz="2400" kern="1200" dirty="0">
                  <a:solidFill>
                    <a:schemeClr val="bg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Kopniveau</a:t>
              </a:r>
              <a:endParaRPr lang="nl-NL" sz="2400" kern="1200" noProof="0" dirty="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23" name="Ovaal 22">
              <a:extLst>
                <a:ext uri="{FF2B5EF4-FFF2-40B4-BE49-F238E27FC236}">
                  <a16:creationId xmlns:a16="http://schemas.microsoft.com/office/drawing/2014/main" id="{A9A206AE-3B43-4997-8894-8545226520EF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24" name="Rechthoek 23">
              <a:extLst>
                <a:ext uri="{FF2B5EF4-FFF2-40B4-BE49-F238E27FC236}">
                  <a16:creationId xmlns:a16="http://schemas.microsoft.com/office/drawing/2014/main" id="{35CC1374-5A66-4B67-AF8D-1486BC8F64BA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Tweede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Ovaal 24">
              <a:extLst>
                <a:ext uri="{FF2B5EF4-FFF2-40B4-BE49-F238E27FC236}">
                  <a16:creationId xmlns:a16="http://schemas.microsoft.com/office/drawing/2014/main" id="{E4F4B783-DDFB-4507-AFC4-D74E6AE8402F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E0611044-0E9E-43F2-B4B5-3226A30827B2}"/>
                </a:ext>
              </a:extLst>
            </p:cNvPr>
            <p:cNvSpPr/>
            <p:nvPr userDrawn="1"/>
          </p:nvSpPr>
          <p:spPr>
            <a:xfrm>
              <a:off x="-3059324" y="24652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59928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Calibri" panose="020F0502020204030204" pitchFamily="34" charset="0"/>
                <a:buChar char="‐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Derde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Ovaal 26">
              <a:extLst>
                <a:ext uri="{FF2B5EF4-FFF2-40B4-BE49-F238E27FC236}">
                  <a16:creationId xmlns:a16="http://schemas.microsoft.com/office/drawing/2014/main" id="{BE1AEAC6-B72B-4980-BE58-F3C15585662B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28" name="Rechthoek 27">
              <a:extLst>
                <a:ext uri="{FF2B5EF4-FFF2-40B4-BE49-F238E27FC236}">
                  <a16:creationId xmlns:a16="http://schemas.microsoft.com/office/drawing/2014/main" id="{D8AB3394-4B15-48B1-90CE-1A28F0722D3A}"/>
                </a:ext>
              </a:extLst>
            </p:cNvPr>
            <p:cNvSpPr/>
            <p:nvPr userDrawn="1"/>
          </p:nvSpPr>
          <p:spPr>
            <a:xfrm>
              <a:off x="-3059324" y="283788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539892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Calibri" panose="020F0502020204030204" pitchFamily="34" charset="0"/>
                <a:buChar char="‐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Vierde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Ovaal 28">
              <a:extLst>
                <a:ext uri="{FF2B5EF4-FFF2-40B4-BE49-F238E27FC236}">
                  <a16:creationId xmlns:a16="http://schemas.microsoft.com/office/drawing/2014/main" id="{EAE8FED3-E44C-4AFA-A5DE-3EA030EF9215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30" name="Rechthoek 29">
              <a:extLst>
                <a:ext uri="{FF2B5EF4-FFF2-40B4-BE49-F238E27FC236}">
                  <a16:creationId xmlns:a16="http://schemas.microsoft.com/office/drawing/2014/main" id="{573B7FDE-ABAB-4FF1-ACF9-86131B45B6CF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9265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kstdia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al 2"/>
          <p:cNvSpPr/>
          <p:nvPr userDrawn="1"/>
        </p:nvSpPr>
        <p:spPr>
          <a:xfrm>
            <a:off x="1649420" y="-1015971"/>
            <a:ext cx="8893158" cy="888994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104" y="6420914"/>
            <a:ext cx="1886646" cy="208667"/>
          </a:xfrm>
          <a:prstGeom prst="rect">
            <a:avLst/>
          </a:prstGeom>
        </p:spPr>
      </p:pic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74DD8C-847B-4205-B302-DBB7AC446D4E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649420" y="5012809"/>
            <a:ext cx="8893158" cy="40578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140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 dirty="0"/>
              <a:t>Voornaam Achternaam</a:t>
            </a:r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5" hasCustomPrompt="1"/>
          </p:nvPr>
        </p:nvSpPr>
        <p:spPr>
          <a:xfrm>
            <a:off x="1649420" y="1772332"/>
            <a:ext cx="8893158" cy="3096495"/>
          </a:xfrm>
        </p:spPr>
        <p:txBody>
          <a:bodyPr anchor="ctr" anchorCtr="0">
            <a:normAutofit/>
          </a:bodyPr>
          <a:lstStyle>
            <a:lvl1pPr algn="ctr">
              <a:lnSpc>
                <a:spcPts val="5499"/>
              </a:lnSpc>
              <a:defRPr sz="4999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nl-NL" sz="4999" dirty="0"/>
              <a:t>‘Quote’</a:t>
            </a:r>
          </a:p>
        </p:txBody>
      </p:sp>
    </p:spTree>
    <p:extLst>
      <p:ext uri="{BB962C8B-B14F-4D97-AF65-F5344CB8AC3E}">
        <p14:creationId xmlns:p14="http://schemas.microsoft.com/office/powerpoint/2010/main" val="1260543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kstdia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104" y="6420914"/>
            <a:ext cx="1886646" cy="208667"/>
          </a:xfrm>
          <a:prstGeom prst="rect">
            <a:avLst/>
          </a:prstGeom>
        </p:spPr>
      </p:pic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74DD8C-847B-4205-B302-DBB7AC446D4E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7" name="Tijdelijke aanduiding voor afbeelding 4"/>
          <p:cNvSpPr>
            <a:spLocks noGrp="1"/>
          </p:cNvSpPr>
          <p:nvPr>
            <p:ph type="pic" sz="quarter" idx="14"/>
          </p:nvPr>
        </p:nvSpPr>
        <p:spPr>
          <a:xfrm>
            <a:off x="6358428" y="539875"/>
            <a:ext cx="5292689" cy="565069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540070" y="189391"/>
            <a:ext cx="5292689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dirty="0"/>
              <a:t>Klik voor titel</a:t>
            </a:r>
          </a:p>
        </p:txBody>
      </p:sp>
      <p:sp>
        <p:nvSpPr>
          <p:cNvPr id="12" name="Tijdelijke aanduiding voor inhoud 2"/>
          <p:cNvSpPr>
            <a:spLocks noGrp="1"/>
          </p:cNvSpPr>
          <p:nvPr>
            <p:ph idx="1"/>
          </p:nvPr>
        </p:nvSpPr>
        <p:spPr>
          <a:xfrm>
            <a:off x="540070" y="1600202"/>
            <a:ext cx="5292689" cy="452596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grpSp>
        <p:nvGrpSpPr>
          <p:cNvPr id="13" name="Groep 12"/>
          <p:cNvGrpSpPr/>
          <p:nvPr userDrawn="1"/>
        </p:nvGrpSpPr>
        <p:grpSpPr>
          <a:xfrm>
            <a:off x="-3437994" y="1433"/>
            <a:ext cx="3201744" cy="3629496"/>
            <a:chOff x="-3437547" y="1434"/>
            <a:chExt cx="3201327" cy="3630336"/>
          </a:xfrm>
        </p:grpSpPr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AFC8D90A-4AD6-4632-B75D-12F5D853624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3631770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47958B13-C558-4106-9012-73511852AE4B}"/>
                </a:ext>
              </a:extLst>
            </p:cNvPr>
            <p:cNvSpPr/>
            <p:nvPr userDrawn="1"/>
          </p:nvSpPr>
          <p:spPr>
            <a:xfrm>
              <a:off x="-3068560" y="322597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4" indent="0" algn="l" defTabSz="914217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 typeface="+mj-lt"/>
                <a:buNone/>
                <a:tabLst/>
                <a:defRPr/>
              </a:pPr>
              <a:r>
                <a:rPr lang="nl-NL" sz="18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Leestekst</a:t>
              </a:r>
            </a:p>
          </p:txBody>
        </p: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F2F0AEFE-D40B-4E5A-A496-FC4B3DA8A0E1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Hoe werken tekstniveaus?</a:t>
              </a:r>
            </a:p>
          </p:txBody>
        </p:sp>
        <p:sp>
          <p:nvSpPr>
            <p:cNvPr id="17" name="Ovaal 16">
              <a:extLst>
                <a:ext uri="{FF2B5EF4-FFF2-40B4-BE49-F238E27FC236}">
                  <a16:creationId xmlns:a16="http://schemas.microsoft.com/office/drawing/2014/main" id="{1E05986F-381F-4481-BBE5-06621B59DDC9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33B50831-14DA-43E5-B399-8FEA1289D85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grpSp>
          <p:nvGrpSpPr>
            <p:cNvPr id="19" name="Groep 18">
              <a:extLst>
                <a:ext uri="{FF2B5EF4-FFF2-40B4-BE49-F238E27FC236}">
                  <a16:creationId xmlns:a16="http://schemas.microsoft.com/office/drawing/2014/main" id="{48AF8798-AEC4-41C4-A71E-597582B4DB8F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30" name="Rechthoek 29">
                <a:extLst>
                  <a:ext uri="{FF2B5EF4-FFF2-40B4-BE49-F238E27FC236}">
                    <a16:creationId xmlns:a16="http://schemas.microsoft.com/office/drawing/2014/main" id="{9FA4F5CD-52AB-4776-BD99-87E9A45C02C8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31" name="Rechte verbindingslijn 30">
                <a:extLst>
                  <a:ext uri="{FF2B5EF4-FFF2-40B4-BE49-F238E27FC236}">
                    <a16:creationId xmlns:a16="http://schemas.microsoft.com/office/drawing/2014/main" id="{F59FA5E8-B40D-442D-954C-98248AF52CC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chte verbindingslijn 31">
                <a:extLst>
                  <a:ext uri="{FF2B5EF4-FFF2-40B4-BE49-F238E27FC236}">
                    <a16:creationId xmlns:a16="http://schemas.microsoft.com/office/drawing/2014/main" id="{2219A9E6-57B9-4722-BCB3-8743D905512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echthoek 32">
                <a:extLst>
                  <a:ext uri="{FF2B5EF4-FFF2-40B4-BE49-F238E27FC236}">
                    <a16:creationId xmlns:a16="http://schemas.microsoft.com/office/drawing/2014/main" id="{55E53CD2-FB57-457F-898B-223839B48866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4" name="Groep 33">
                <a:extLst>
                  <a:ext uri="{FF2B5EF4-FFF2-40B4-BE49-F238E27FC236}">
                    <a16:creationId xmlns:a16="http://schemas.microsoft.com/office/drawing/2014/main" id="{C5F28C0D-0F07-4CE2-A829-FE4C499131BC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73" name="Groep 72">
                  <a:extLst>
                    <a:ext uri="{FF2B5EF4-FFF2-40B4-BE49-F238E27FC236}">
                      <a16:creationId xmlns:a16="http://schemas.microsoft.com/office/drawing/2014/main" id="{A215D106-2734-4EDA-8E49-60C330E4F134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77" name="Rechte verbindingslijn 76">
                    <a:extLst>
                      <a:ext uri="{FF2B5EF4-FFF2-40B4-BE49-F238E27FC236}">
                        <a16:creationId xmlns:a16="http://schemas.microsoft.com/office/drawing/2014/main" id="{2A8E2AAE-B9F2-4D19-BDBE-160F4D01EEB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8" name="Rechte verbindingslijn 77">
                    <a:extLst>
                      <a:ext uri="{FF2B5EF4-FFF2-40B4-BE49-F238E27FC236}">
                        <a16:creationId xmlns:a16="http://schemas.microsoft.com/office/drawing/2014/main" id="{A83B9F74-60A0-4DB9-82EB-3F22188EA98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9" name="Rechte verbindingslijn 78">
                    <a:extLst>
                      <a:ext uri="{FF2B5EF4-FFF2-40B4-BE49-F238E27FC236}">
                        <a16:creationId xmlns:a16="http://schemas.microsoft.com/office/drawing/2014/main" id="{133C1606-7C16-4C6A-885B-4C9EE6C747E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0" name="Rechte verbindingslijn 79">
                    <a:extLst>
                      <a:ext uri="{FF2B5EF4-FFF2-40B4-BE49-F238E27FC236}">
                        <a16:creationId xmlns:a16="http://schemas.microsoft.com/office/drawing/2014/main" id="{2D7C0014-A80B-4C86-BEB3-1E6EDD7A095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1" name="Rechte verbindingslijn 80">
                    <a:extLst>
                      <a:ext uri="{FF2B5EF4-FFF2-40B4-BE49-F238E27FC236}">
                        <a16:creationId xmlns:a16="http://schemas.microsoft.com/office/drawing/2014/main" id="{A7390374-5F97-4D3B-8B01-A6599129983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74" name="Groep 73">
                  <a:extLst>
                    <a:ext uri="{FF2B5EF4-FFF2-40B4-BE49-F238E27FC236}">
                      <a16:creationId xmlns:a16="http://schemas.microsoft.com/office/drawing/2014/main" id="{4423BF66-32DC-436A-A6BC-B5E0E2D27703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75" name="Rechthoek 74">
                    <a:extLst>
                      <a:ext uri="{FF2B5EF4-FFF2-40B4-BE49-F238E27FC236}">
                        <a16:creationId xmlns:a16="http://schemas.microsoft.com/office/drawing/2014/main" id="{78DD68BB-C038-43F8-AFF1-81161A5E21B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6" name="Pijl: punthaak 72">
                    <a:extLst>
                      <a:ext uri="{FF2B5EF4-FFF2-40B4-BE49-F238E27FC236}">
                        <a16:creationId xmlns:a16="http://schemas.microsoft.com/office/drawing/2014/main" id="{526C3684-C7FD-4E41-A93D-F116E19E2CB8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35" name="Groep 34">
                <a:extLst>
                  <a:ext uri="{FF2B5EF4-FFF2-40B4-BE49-F238E27FC236}">
                    <a16:creationId xmlns:a16="http://schemas.microsoft.com/office/drawing/2014/main" id="{CE390880-0A52-481B-8490-0C0E7E228807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64" name="Groep 63">
                  <a:extLst>
                    <a:ext uri="{FF2B5EF4-FFF2-40B4-BE49-F238E27FC236}">
                      <a16:creationId xmlns:a16="http://schemas.microsoft.com/office/drawing/2014/main" id="{6730306C-E583-42D2-AE2B-2ED4B22CBC4C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68" name="Rechte verbindingslijn 67">
                    <a:extLst>
                      <a:ext uri="{FF2B5EF4-FFF2-40B4-BE49-F238E27FC236}">
                        <a16:creationId xmlns:a16="http://schemas.microsoft.com/office/drawing/2014/main" id="{19189BDC-6600-4B47-AA44-09B3D6F4895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9" name="Rechte verbindingslijn 68">
                    <a:extLst>
                      <a:ext uri="{FF2B5EF4-FFF2-40B4-BE49-F238E27FC236}">
                        <a16:creationId xmlns:a16="http://schemas.microsoft.com/office/drawing/2014/main" id="{83D5A3DA-CFAE-4479-AD20-434F7FE2A30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0" name="Rechte verbindingslijn 69">
                    <a:extLst>
                      <a:ext uri="{FF2B5EF4-FFF2-40B4-BE49-F238E27FC236}">
                        <a16:creationId xmlns:a16="http://schemas.microsoft.com/office/drawing/2014/main" id="{DB6561BF-E3D1-4B05-BDA8-1B4AC40D420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1" name="Rechte verbindingslijn 70">
                    <a:extLst>
                      <a:ext uri="{FF2B5EF4-FFF2-40B4-BE49-F238E27FC236}">
                        <a16:creationId xmlns:a16="http://schemas.microsoft.com/office/drawing/2014/main" id="{A3879CF8-83FA-40DC-8A98-C82DF4BE9BC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2" name="Rechte verbindingslijn 71">
                    <a:extLst>
                      <a:ext uri="{FF2B5EF4-FFF2-40B4-BE49-F238E27FC236}">
                        <a16:creationId xmlns:a16="http://schemas.microsoft.com/office/drawing/2014/main" id="{83F15A95-740E-4E38-B843-D440E37F632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65" name="Groep 64">
                  <a:extLst>
                    <a:ext uri="{FF2B5EF4-FFF2-40B4-BE49-F238E27FC236}">
                      <a16:creationId xmlns:a16="http://schemas.microsoft.com/office/drawing/2014/main" id="{E1459926-C4A7-40DB-A0F5-06D11095EED9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66" name="Rechthoek 65">
                    <a:extLst>
                      <a:ext uri="{FF2B5EF4-FFF2-40B4-BE49-F238E27FC236}">
                        <a16:creationId xmlns:a16="http://schemas.microsoft.com/office/drawing/2014/main" id="{0B97DB80-6F22-4641-B243-A5B36756AD9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7" name="Pijl: punthaak 63">
                    <a:extLst>
                      <a:ext uri="{FF2B5EF4-FFF2-40B4-BE49-F238E27FC236}">
                        <a16:creationId xmlns:a16="http://schemas.microsoft.com/office/drawing/2014/main" id="{81510F9D-FA45-4DC4-A4D6-D0CA8E65C0D0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36" name="Rechte verbindingslijn 35">
                <a:extLst>
                  <a:ext uri="{FF2B5EF4-FFF2-40B4-BE49-F238E27FC236}">
                    <a16:creationId xmlns:a16="http://schemas.microsoft.com/office/drawing/2014/main" id="{CE73AA2D-A984-4582-80C3-CEC41C5ECDF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tx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37" name="Rechte verbindingslijn 36">
                <a:extLst>
                  <a:ext uri="{FF2B5EF4-FFF2-40B4-BE49-F238E27FC236}">
                    <a16:creationId xmlns:a16="http://schemas.microsoft.com/office/drawing/2014/main" id="{212AC248-2B04-43FA-B4C4-D016F8B48A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tx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38" name="Groep 37">
                <a:extLst>
                  <a:ext uri="{FF2B5EF4-FFF2-40B4-BE49-F238E27FC236}">
                    <a16:creationId xmlns:a16="http://schemas.microsoft.com/office/drawing/2014/main" id="{30FCA7B2-76DE-4CA2-9504-707B10B95579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53" name="Rechthoek 52">
                  <a:extLst>
                    <a:ext uri="{FF2B5EF4-FFF2-40B4-BE49-F238E27FC236}">
                      <a16:creationId xmlns:a16="http://schemas.microsoft.com/office/drawing/2014/main" id="{DE2E2755-9136-4802-B62E-C6268827E939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54" name="Groep 53">
                  <a:extLst>
                    <a:ext uri="{FF2B5EF4-FFF2-40B4-BE49-F238E27FC236}">
                      <a16:creationId xmlns:a16="http://schemas.microsoft.com/office/drawing/2014/main" id="{3C9480B5-41BF-43B1-A36D-E18887D33B86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55" name="Groep 54">
                    <a:extLst>
                      <a:ext uri="{FF2B5EF4-FFF2-40B4-BE49-F238E27FC236}">
                        <a16:creationId xmlns:a16="http://schemas.microsoft.com/office/drawing/2014/main" id="{5AE05DEE-CA7C-438A-B964-200209240966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59" name="Rechte verbindingslijn 58">
                      <a:extLst>
                        <a:ext uri="{FF2B5EF4-FFF2-40B4-BE49-F238E27FC236}">
                          <a16:creationId xmlns:a16="http://schemas.microsoft.com/office/drawing/2014/main" id="{D8E1A665-0A58-4ACA-A237-B082E66AF59F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0" name="Rechte verbindingslijn 59">
                      <a:extLst>
                        <a:ext uri="{FF2B5EF4-FFF2-40B4-BE49-F238E27FC236}">
                          <a16:creationId xmlns:a16="http://schemas.microsoft.com/office/drawing/2014/main" id="{4AF28E9A-1EBB-4563-AAA1-3D76AD1CD72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1" name="Rechte verbindingslijn 60">
                      <a:extLst>
                        <a:ext uri="{FF2B5EF4-FFF2-40B4-BE49-F238E27FC236}">
                          <a16:creationId xmlns:a16="http://schemas.microsoft.com/office/drawing/2014/main" id="{2533A9CD-1F4A-42AE-AA36-A766A126A34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2" name="Rechte verbindingslijn 61">
                      <a:extLst>
                        <a:ext uri="{FF2B5EF4-FFF2-40B4-BE49-F238E27FC236}">
                          <a16:creationId xmlns:a16="http://schemas.microsoft.com/office/drawing/2014/main" id="{9635BCC6-E85F-44EA-BF3B-FAD3767BAE1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3" name="Rechte verbindingslijn 62">
                      <a:extLst>
                        <a:ext uri="{FF2B5EF4-FFF2-40B4-BE49-F238E27FC236}">
                          <a16:creationId xmlns:a16="http://schemas.microsoft.com/office/drawing/2014/main" id="{26F6A868-BC22-4BC5-86E9-29588E96A4C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56" name="Groep 55">
                    <a:extLst>
                      <a:ext uri="{FF2B5EF4-FFF2-40B4-BE49-F238E27FC236}">
                        <a16:creationId xmlns:a16="http://schemas.microsoft.com/office/drawing/2014/main" id="{74863757-63B0-4387-93F2-C3D604EF695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57" name="Rechthoek 56">
                      <a:extLst>
                        <a:ext uri="{FF2B5EF4-FFF2-40B4-BE49-F238E27FC236}">
                          <a16:creationId xmlns:a16="http://schemas.microsoft.com/office/drawing/2014/main" id="{39808003-1E18-4B0E-893E-1542C016F7F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8" name="Pijl: punthaak 54">
                      <a:extLst>
                        <a:ext uri="{FF2B5EF4-FFF2-40B4-BE49-F238E27FC236}">
                          <a16:creationId xmlns:a16="http://schemas.microsoft.com/office/drawing/2014/main" id="{8C8C9D08-914C-42CF-9D1A-4AA909F55EBC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39" name="Groep 38">
                <a:extLst>
                  <a:ext uri="{FF2B5EF4-FFF2-40B4-BE49-F238E27FC236}">
                    <a16:creationId xmlns:a16="http://schemas.microsoft.com/office/drawing/2014/main" id="{5E2C8D59-4464-4323-9342-36DD639F9D32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42" name="Rechthoek 41">
                  <a:extLst>
                    <a:ext uri="{FF2B5EF4-FFF2-40B4-BE49-F238E27FC236}">
                      <a16:creationId xmlns:a16="http://schemas.microsoft.com/office/drawing/2014/main" id="{E1335D0B-76E9-4298-8D3F-FD572931CD64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3" name="Groep 42">
                  <a:extLst>
                    <a:ext uri="{FF2B5EF4-FFF2-40B4-BE49-F238E27FC236}">
                      <a16:creationId xmlns:a16="http://schemas.microsoft.com/office/drawing/2014/main" id="{48E40264-32A6-4DDB-831A-3D3A8947EF57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44" name="Groep 43">
                    <a:extLst>
                      <a:ext uri="{FF2B5EF4-FFF2-40B4-BE49-F238E27FC236}">
                        <a16:creationId xmlns:a16="http://schemas.microsoft.com/office/drawing/2014/main" id="{F77E6DCB-0625-481A-BD99-D2C9A51954D8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48" name="Rechte verbindingslijn 47">
                      <a:extLst>
                        <a:ext uri="{FF2B5EF4-FFF2-40B4-BE49-F238E27FC236}">
                          <a16:creationId xmlns:a16="http://schemas.microsoft.com/office/drawing/2014/main" id="{7BE76351-6A99-4948-8B32-27A6D6E15D3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9" name="Rechte verbindingslijn 48">
                      <a:extLst>
                        <a:ext uri="{FF2B5EF4-FFF2-40B4-BE49-F238E27FC236}">
                          <a16:creationId xmlns:a16="http://schemas.microsoft.com/office/drawing/2014/main" id="{DC4FEEE3-4265-4C64-9468-FBE0BB8EB648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0" name="Rechte verbindingslijn 49">
                      <a:extLst>
                        <a:ext uri="{FF2B5EF4-FFF2-40B4-BE49-F238E27FC236}">
                          <a16:creationId xmlns:a16="http://schemas.microsoft.com/office/drawing/2014/main" id="{87E50978-BD2D-4B4F-935B-0EC40F64E3A1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1" name="Rechte verbindingslijn 50">
                      <a:extLst>
                        <a:ext uri="{FF2B5EF4-FFF2-40B4-BE49-F238E27FC236}">
                          <a16:creationId xmlns:a16="http://schemas.microsoft.com/office/drawing/2014/main" id="{9C29ABA5-68D2-4C94-8DE1-7E20D4ECD15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2" name="Rechte verbindingslijn 51">
                      <a:extLst>
                        <a:ext uri="{FF2B5EF4-FFF2-40B4-BE49-F238E27FC236}">
                          <a16:creationId xmlns:a16="http://schemas.microsoft.com/office/drawing/2014/main" id="{6952FC7D-9630-4B97-8EE2-B99262A487EB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5" name="Groep 44">
                    <a:extLst>
                      <a:ext uri="{FF2B5EF4-FFF2-40B4-BE49-F238E27FC236}">
                        <a16:creationId xmlns:a16="http://schemas.microsoft.com/office/drawing/2014/main" id="{B06C2143-57C9-486F-B0AE-B9858B2B0E74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46" name="Rechthoek 45">
                      <a:extLst>
                        <a:ext uri="{FF2B5EF4-FFF2-40B4-BE49-F238E27FC236}">
                          <a16:creationId xmlns:a16="http://schemas.microsoft.com/office/drawing/2014/main" id="{265BCCAF-45F1-4938-B5C6-D32F23605674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7" name="Pijl: punthaak 43">
                      <a:extLst>
                        <a:ext uri="{FF2B5EF4-FFF2-40B4-BE49-F238E27FC236}">
                          <a16:creationId xmlns:a16="http://schemas.microsoft.com/office/drawing/2014/main" id="{354DF70E-D615-43B8-B34A-757E16BBC529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40" name="Rechthoek 39">
                <a:extLst>
                  <a:ext uri="{FF2B5EF4-FFF2-40B4-BE49-F238E27FC236}">
                    <a16:creationId xmlns:a16="http://schemas.microsoft.com/office/drawing/2014/main" id="{A03E8A52-AE3C-4F83-8061-F3EDD2C32B3D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217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41" name="Rechthoek 40">
                <a:extLst>
                  <a:ext uri="{FF2B5EF4-FFF2-40B4-BE49-F238E27FC236}">
                    <a16:creationId xmlns:a16="http://schemas.microsoft.com/office/drawing/2014/main" id="{3A8CF59A-490E-46FB-8B8B-FC616F27A28E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217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20" name="Rechte verbindingslijn 19">
              <a:extLst>
                <a:ext uri="{FF2B5EF4-FFF2-40B4-BE49-F238E27FC236}">
                  <a16:creationId xmlns:a16="http://schemas.microsoft.com/office/drawing/2014/main" id="{EB7C4994-EBCA-4316-870C-E57D177BA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BD4E80FE-2A82-45EF-9064-4DB9C7BA61DA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217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Tx/>
                <a:buFontTx/>
                <a:buNone/>
                <a:tabLst/>
                <a:defRPr/>
              </a:pPr>
              <a:r>
                <a:rPr lang="nl-NL" sz="2400" kern="1200" dirty="0">
                  <a:solidFill>
                    <a:schemeClr val="bg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Kopniveau</a:t>
              </a:r>
              <a:endParaRPr lang="nl-NL" sz="2400" kern="1200" noProof="0" dirty="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22" name="Ovaal 21">
              <a:extLst>
                <a:ext uri="{FF2B5EF4-FFF2-40B4-BE49-F238E27FC236}">
                  <a16:creationId xmlns:a16="http://schemas.microsoft.com/office/drawing/2014/main" id="{A9A206AE-3B43-4997-8894-8545226520EF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35CC1374-5A66-4B67-AF8D-1486BC8F64BA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Tweede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Ovaal 23">
              <a:extLst>
                <a:ext uri="{FF2B5EF4-FFF2-40B4-BE49-F238E27FC236}">
                  <a16:creationId xmlns:a16="http://schemas.microsoft.com/office/drawing/2014/main" id="{E4F4B783-DDFB-4507-AFC4-D74E6AE8402F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E0611044-0E9E-43F2-B4B5-3226A30827B2}"/>
                </a:ext>
              </a:extLst>
            </p:cNvPr>
            <p:cNvSpPr/>
            <p:nvPr userDrawn="1"/>
          </p:nvSpPr>
          <p:spPr>
            <a:xfrm>
              <a:off x="-3059324" y="24652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59928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Calibri" panose="020F0502020204030204" pitchFamily="34" charset="0"/>
                <a:buChar char="‐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Derde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al 25">
              <a:extLst>
                <a:ext uri="{FF2B5EF4-FFF2-40B4-BE49-F238E27FC236}">
                  <a16:creationId xmlns:a16="http://schemas.microsoft.com/office/drawing/2014/main" id="{BE1AEAC6-B72B-4980-BE58-F3C15585662B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27" name="Rechthoek 26">
              <a:extLst>
                <a:ext uri="{FF2B5EF4-FFF2-40B4-BE49-F238E27FC236}">
                  <a16:creationId xmlns:a16="http://schemas.microsoft.com/office/drawing/2014/main" id="{D8AB3394-4B15-48B1-90CE-1A28F0722D3A}"/>
                </a:ext>
              </a:extLst>
            </p:cNvPr>
            <p:cNvSpPr/>
            <p:nvPr userDrawn="1"/>
          </p:nvSpPr>
          <p:spPr>
            <a:xfrm>
              <a:off x="-3059324" y="283788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539892" marR="0" lvl="3" indent="-179964" algn="l" defTabSz="914217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300"/>
                </a:spcAft>
                <a:buClrTx/>
                <a:buSzTx/>
                <a:buFont typeface="Calibri" panose="020F0502020204030204" pitchFamily="34" charset="0"/>
                <a:buChar char="‐"/>
                <a:tabLst/>
                <a:defRPr/>
              </a:pPr>
              <a:r>
                <a:rPr lang="nl-NL" sz="2400" kern="1200" noProof="0" dirty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Vierde niveau</a:t>
              </a:r>
              <a:endParaRPr lang="nl-NL" sz="2400" b="1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Ovaal 27">
              <a:extLst>
                <a:ext uri="{FF2B5EF4-FFF2-40B4-BE49-F238E27FC236}">
                  <a16:creationId xmlns:a16="http://schemas.microsoft.com/office/drawing/2014/main" id="{EAE8FED3-E44C-4AFA-A5DE-3EA030EF9215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573B7FDE-ABAB-4FF1-ACF9-86131B45B6CF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</p:grpSp>
      <p:grpSp>
        <p:nvGrpSpPr>
          <p:cNvPr id="120" name="Groep 119"/>
          <p:cNvGrpSpPr/>
          <p:nvPr userDrawn="1"/>
        </p:nvGrpSpPr>
        <p:grpSpPr>
          <a:xfrm>
            <a:off x="12393215" y="0"/>
            <a:ext cx="3549901" cy="2649302"/>
            <a:chOff x="12391601" y="0"/>
            <a:chExt cx="3549439" cy="2649915"/>
          </a:xfrm>
        </p:grpSpPr>
        <p:sp>
          <p:nvSpPr>
            <p:cNvPr id="121" name="Rechthoek 120">
              <a:extLst>
                <a:ext uri="{FF2B5EF4-FFF2-40B4-BE49-F238E27FC236}">
                  <a16:creationId xmlns:a16="http://schemas.microsoft.com/office/drawing/2014/main" id="{B96E3548-D790-46AA-A627-4328DAFD98C3}"/>
                </a:ext>
              </a:extLst>
            </p:cNvPr>
            <p:cNvSpPr/>
            <p:nvPr userDrawn="1"/>
          </p:nvSpPr>
          <p:spPr>
            <a:xfrm>
              <a:off x="12397262" y="0"/>
              <a:ext cx="35437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122" name="Ovaal 121">
              <a:extLst>
                <a:ext uri="{FF2B5EF4-FFF2-40B4-BE49-F238E27FC236}">
                  <a16:creationId xmlns:a16="http://schemas.microsoft.com/office/drawing/2014/main" id="{FB6FD88A-0CA2-4776-81C1-398394997475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23" name="Rechte verbindingslijn 122">
              <a:extLst>
                <a:ext uri="{FF2B5EF4-FFF2-40B4-BE49-F238E27FC236}">
                  <a16:creationId xmlns:a16="http://schemas.microsoft.com/office/drawing/2014/main" id="{58BB209A-E15B-4201-8BB3-4C1BA5EE725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24" name="Rechte verbindingslijn 123">
              <a:extLst>
                <a:ext uri="{FF2B5EF4-FFF2-40B4-BE49-F238E27FC236}">
                  <a16:creationId xmlns:a16="http://schemas.microsoft.com/office/drawing/2014/main" id="{55D4F099-BF61-4CBE-95F6-EAEF57A2FA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72805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25" name="Rechthoek 124">
              <a:extLst>
                <a:ext uri="{FF2B5EF4-FFF2-40B4-BE49-F238E27FC236}">
                  <a16:creationId xmlns:a16="http://schemas.microsoft.com/office/drawing/2014/main" id="{F3D20B1E-624D-41BD-B4AE-D66F47203B7F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26" name="Ovaal 125">
              <a:extLst>
                <a:ext uri="{FF2B5EF4-FFF2-40B4-BE49-F238E27FC236}">
                  <a16:creationId xmlns:a16="http://schemas.microsoft.com/office/drawing/2014/main" id="{CB5C25AB-65A8-4183-A865-771EFAC35249}"/>
                </a:ext>
              </a:extLst>
            </p:cNvPr>
            <p:cNvSpPr/>
            <p:nvPr userDrawn="1"/>
          </p:nvSpPr>
          <p:spPr>
            <a:xfrm>
              <a:off x="12391601" y="1856524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27" name="Rechthoek 126">
              <a:extLst>
                <a:ext uri="{FF2B5EF4-FFF2-40B4-BE49-F238E27FC236}">
                  <a16:creationId xmlns:a16="http://schemas.microsoft.com/office/drawing/2014/main" id="{9F486FE2-B2BA-4234-87E4-13E2A274BC6B}"/>
                </a:ext>
              </a:extLst>
            </p:cNvPr>
            <p:cNvSpPr/>
            <p:nvPr userDrawn="1"/>
          </p:nvSpPr>
          <p:spPr>
            <a:xfrm>
              <a:off x="12757282" y="1922587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128" name="Groep 127">
              <a:extLst>
                <a:ext uri="{FF2B5EF4-FFF2-40B4-BE49-F238E27FC236}">
                  <a16:creationId xmlns:a16="http://schemas.microsoft.com/office/drawing/2014/main" id="{C1010A2B-313F-40A6-8617-FCF5CD51C972}"/>
                </a:ext>
              </a:extLst>
            </p:cNvPr>
            <p:cNvGrpSpPr/>
            <p:nvPr userDrawn="1"/>
          </p:nvGrpSpPr>
          <p:grpSpPr>
            <a:xfrm>
              <a:off x="12757282" y="1291752"/>
              <a:ext cx="294789" cy="318834"/>
              <a:chOff x="14466489" y="1001522"/>
              <a:chExt cx="290627" cy="314333"/>
            </a:xfrm>
          </p:grpSpPr>
          <p:sp>
            <p:nvSpPr>
              <p:cNvPr id="134" name="Rechthoek 133">
                <a:extLst>
                  <a:ext uri="{FF2B5EF4-FFF2-40B4-BE49-F238E27FC236}">
                    <a16:creationId xmlns:a16="http://schemas.microsoft.com/office/drawing/2014/main" id="{F59DB5BE-54BE-4445-8DF4-6A2DD5F3F5EE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5" name="Ovaal 134">
                <a:extLst>
                  <a:ext uri="{FF2B5EF4-FFF2-40B4-BE49-F238E27FC236}">
                    <a16:creationId xmlns:a16="http://schemas.microsoft.com/office/drawing/2014/main" id="{3FCA0842-BEFA-407A-B915-D29F06D67D24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Vrije vorm: vorm 110">
                <a:extLst>
                  <a:ext uri="{FF2B5EF4-FFF2-40B4-BE49-F238E27FC236}">
                    <a16:creationId xmlns:a16="http://schemas.microsoft.com/office/drawing/2014/main" id="{3397FDB6-C274-476E-8C08-D285B88D0BCA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Rechthoek: afgeronde hoeken 111">
                <a:extLst>
                  <a:ext uri="{FF2B5EF4-FFF2-40B4-BE49-F238E27FC236}">
                    <a16:creationId xmlns:a16="http://schemas.microsoft.com/office/drawing/2014/main" id="{E0CC1444-6017-46F3-A2AD-544F881C1859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38" name="Rechte verbindingslijn 137">
                <a:extLst>
                  <a:ext uri="{FF2B5EF4-FFF2-40B4-BE49-F238E27FC236}">
                    <a16:creationId xmlns:a16="http://schemas.microsoft.com/office/drawing/2014/main" id="{22075636-4B77-4FB6-9909-F307969396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39" name="Rechte verbindingslijn 138">
                <a:extLst>
                  <a:ext uri="{FF2B5EF4-FFF2-40B4-BE49-F238E27FC236}">
                    <a16:creationId xmlns:a16="http://schemas.microsoft.com/office/drawing/2014/main" id="{AB70EE25-A258-4AF3-B355-6E9EAB24BF1C}"/>
                  </a:ext>
                </a:extLst>
              </p:cNvPr>
              <p:cNvCxnSpPr>
                <a:cxnSpLocks/>
                <a:stCxn id="137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129" name="Rechte verbindingslijn 128">
              <a:extLst>
                <a:ext uri="{FF2B5EF4-FFF2-40B4-BE49-F238E27FC236}">
                  <a16:creationId xmlns:a16="http://schemas.microsoft.com/office/drawing/2014/main" id="{431CA1A9-EC79-49FA-9C45-6E278FB963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64991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grpSp>
          <p:nvGrpSpPr>
            <p:cNvPr id="130" name="Groep 129">
              <a:extLst>
                <a:ext uri="{FF2B5EF4-FFF2-40B4-BE49-F238E27FC236}">
                  <a16:creationId xmlns:a16="http://schemas.microsoft.com/office/drawing/2014/main" id="{7EA98582-806C-4ABD-B4D1-6426842B28BA}"/>
                </a:ext>
              </a:extLst>
            </p:cNvPr>
            <p:cNvGrpSpPr/>
            <p:nvPr userDrawn="1"/>
          </p:nvGrpSpPr>
          <p:grpSpPr>
            <a:xfrm>
              <a:off x="12757282" y="2296644"/>
              <a:ext cx="825500" cy="209550"/>
              <a:chOff x="13504624" y="2444818"/>
              <a:chExt cx="825500" cy="209550"/>
            </a:xfrm>
          </p:grpSpPr>
          <p:sp>
            <p:nvSpPr>
              <p:cNvPr id="131" name="Rechthoek 130">
                <a:extLst>
                  <a:ext uri="{FF2B5EF4-FFF2-40B4-BE49-F238E27FC236}">
                    <a16:creationId xmlns:a16="http://schemas.microsoft.com/office/drawing/2014/main" id="{5DF54E48-C667-4467-82B1-5626B8565FB1}"/>
                  </a:ext>
                </a:extLst>
              </p:cNvPr>
              <p:cNvSpPr/>
              <p:nvPr userDrawn="1"/>
            </p:nvSpPr>
            <p:spPr>
              <a:xfrm>
                <a:off x="13504624" y="2444818"/>
                <a:ext cx="825500" cy="2095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132" name="Rechte verbindingslijn 131">
                <a:extLst>
                  <a:ext uri="{FF2B5EF4-FFF2-40B4-BE49-F238E27FC236}">
                    <a16:creationId xmlns:a16="http://schemas.microsoft.com/office/drawing/2014/main" id="{EB7BD190-25CA-4AD5-B253-9115D53D299C}"/>
                  </a:ext>
                </a:extLst>
              </p:cNvPr>
              <p:cNvCxnSpPr/>
              <p:nvPr userDrawn="1"/>
            </p:nvCxnSpPr>
            <p:spPr>
              <a:xfrm>
                <a:off x="14155269" y="2477218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133" name="Gelijkbenige driehoek 132">
                <a:extLst>
                  <a:ext uri="{FF2B5EF4-FFF2-40B4-BE49-F238E27FC236}">
                    <a16:creationId xmlns:a16="http://schemas.microsoft.com/office/drawing/2014/main" id="{2C1031AF-BAE0-41F4-A3A8-94D85A694356}"/>
                  </a:ext>
                </a:extLst>
              </p:cNvPr>
              <p:cNvSpPr/>
              <p:nvPr userDrawn="1"/>
            </p:nvSpPr>
            <p:spPr>
              <a:xfrm rot="10800000">
                <a:off x="14196089" y="2528872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28930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kstdia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4"/>
          <p:cNvSpPr>
            <a:spLocks noGrp="1"/>
          </p:cNvSpPr>
          <p:nvPr>
            <p:ph type="pic" sz="quarter" idx="12"/>
          </p:nvPr>
        </p:nvSpPr>
        <p:spPr>
          <a:xfrm>
            <a:off x="540070" y="539875"/>
            <a:ext cx="11111046" cy="565069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104" y="6420914"/>
            <a:ext cx="1886646" cy="208667"/>
          </a:xfrm>
          <a:prstGeom prst="rect">
            <a:avLst/>
          </a:prstGeom>
        </p:spPr>
      </p:pic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74DD8C-847B-4205-B302-DBB7AC446D4E}" type="slidenum">
              <a:rPr lang="nl-NL" smtClean="0"/>
              <a:pPr/>
              <a:t>‹#›</a:t>
            </a:fld>
            <a:endParaRPr lang="nl-NL" dirty="0"/>
          </a:p>
        </p:txBody>
      </p:sp>
      <p:grpSp>
        <p:nvGrpSpPr>
          <p:cNvPr id="51" name="Groep 50"/>
          <p:cNvGrpSpPr/>
          <p:nvPr userDrawn="1"/>
        </p:nvGrpSpPr>
        <p:grpSpPr>
          <a:xfrm>
            <a:off x="12393215" y="0"/>
            <a:ext cx="3549901" cy="2649302"/>
            <a:chOff x="12391601" y="0"/>
            <a:chExt cx="3549439" cy="2649915"/>
          </a:xfrm>
        </p:grpSpPr>
        <p:sp>
          <p:nvSpPr>
            <p:cNvPr id="52" name="Rechthoek 51">
              <a:extLst>
                <a:ext uri="{FF2B5EF4-FFF2-40B4-BE49-F238E27FC236}">
                  <a16:creationId xmlns:a16="http://schemas.microsoft.com/office/drawing/2014/main" id="{B96E3548-D790-46AA-A627-4328DAFD98C3}"/>
                </a:ext>
              </a:extLst>
            </p:cNvPr>
            <p:cNvSpPr/>
            <p:nvPr userDrawn="1"/>
          </p:nvSpPr>
          <p:spPr>
            <a:xfrm>
              <a:off x="12397262" y="0"/>
              <a:ext cx="35437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53" name="Ovaal 52">
              <a:extLst>
                <a:ext uri="{FF2B5EF4-FFF2-40B4-BE49-F238E27FC236}">
                  <a16:creationId xmlns:a16="http://schemas.microsoft.com/office/drawing/2014/main" id="{FB6FD88A-0CA2-4776-81C1-398394997475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54" name="Rechte verbindingslijn 53">
              <a:extLst>
                <a:ext uri="{FF2B5EF4-FFF2-40B4-BE49-F238E27FC236}">
                  <a16:creationId xmlns:a16="http://schemas.microsoft.com/office/drawing/2014/main" id="{58BB209A-E15B-4201-8BB3-4C1BA5EE725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55" name="Rechte verbindingslijn 54">
              <a:extLst>
                <a:ext uri="{FF2B5EF4-FFF2-40B4-BE49-F238E27FC236}">
                  <a16:creationId xmlns:a16="http://schemas.microsoft.com/office/drawing/2014/main" id="{55D4F099-BF61-4CBE-95F6-EAEF57A2FA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72805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56" name="Rechthoek 55">
              <a:extLst>
                <a:ext uri="{FF2B5EF4-FFF2-40B4-BE49-F238E27FC236}">
                  <a16:creationId xmlns:a16="http://schemas.microsoft.com/office/drawing/2014/main" id="{F3D20B1E-624D-41BD-B4AE-D66F47203B7F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57" name="Ovaal 56">
              <a:extLst>
                <a:ext uri="{FF2B5EF4-FFF2-40B4-BE49-F238E27FC236}">
                  <a16:creationId xmlns:a16="http://schemas.microsoft.com/office/drawing/2014/main" id="{CB5C25AB-65A8-4183-A865-771EFAC35249}"/>
                </a:ext>
              </a:extLst>
            </p:cNvPr>
            <p:cNvSpPr/>
            <p:nvPr userDrawn="1"/>
          </p:nvSpPr>
          <p:spPr>
            <a:xfrm>
              <a:off x="12391601" y="1856524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58" name="Rechthoek 57">
              <a:extLst>
                <a:ext uri="{FF2B5EF4-FFF2-40B4-BE49-F238E27FC236}">
                  <a16:creationId xmlns:a16="http://schemas.microsoft.com/office/drawing/2014/main" id="{9F486FE2-B2BA-4234-87E4-13E2A274BC6B}"/>
                </a:ext>
              </a:extLst>
            </p:cNvPr>
            <p:cNvSpPr/>
            <p:nvPr userDrawn="1"/>
          </p:nvSpPr>
          <p:spPr>
            <a:xfrm>
              <a:off x="12757282" y="1922587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59" name="Groep 58">
              <a:extLst>
                <a:ext uri="{FF2B5EF4-FFF2-40B4-BE49-F238E27FC236}">
                  <a16:creationId xmlns:a16="http://schemas.microsoft.com/office/drawing/2014/main" id="{C1010A2B-313F-40A6-8617-FCF5CD51C972}"/>
                </a:ext>
              </a:extLst>
            </p:cNvPr>
            <p:cNvGrpSpPr/>
            <p:nvPr userDrawn="1"/>
          </p:nvGrpSpPr>
          <p:grpSpPr>
            <a:xfrm>
              <a:off x="12757282" y="1291752"/>
              <a:ext cx="294789" cy="318834"/>
              <a:chOff x="14466489" y="1001522"/>
              <a:chExt cx="290627" cy="314333"/>
            </a:xfrm>
          </p:grpSpPr>
          <p:sp>
            <p:nvSpPr>
              <p:cNvPr id="65" name="Rechthoek 64">
                <a:extLst>
                  <a:ext uri="{FF2B5EF4-FFF2-40B4-BE49-F238E27FC236}">
                    <a16:creationId xmlns:a16="http://schemas.microsoft.com/office/drawing/2014/main" id="{F59DB5BE-54BE-4445-8DF4-6A2DD5F3F5EE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Ovaal 65">
                <a:extLst>
                  <a:ext uri="{FF2B5EF4-FFF2-40B4-BE49-F238E27FC236}">
                    <a16:creationId xmlns:a16="http://schemas.microsoft.com/office/drawing/2014/main" id="{3FCA0842-BEFA-407A-B915-D29F06D67D24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Vrije vorm: vorm 110">
                <a:extLst>
                  <a:ext uri="{FF2B5EF4-FFF2-40B4-BE49-F238E27FC236}">
                    <a16:creationId xmlns:a16="http://schemas.microsoft.com/office/drawing/2014/main" id="{3397FDB6-C274-476E-8C08-D285B88D0BCA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hthoek: afgeronde hoeken 111">
                <a:extLst>
                  <a:ext uri="{FF2B5EF4-FFF2-40B4-BE49-F238E27FC236}">
                    <a16:creationId xmlns:a16="http://schemas.microsoft.com/office/drawing/2014/main" id="{E0CC1444-6017-46F3-A2AD-544F881C1859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69" name="Rechte verbindingslijn 68">
                <a:extLst>
                  <a:ext uri="{FF2B5EF4-FFF2-40B4-BE49-F238E27FC236}">
                    <a16:creationId xmlns:a16="http://schemas.microsoft.com/office/drawing/2014/main" id="{22075636-4B77-4FB6-9909-F307969396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0" name="Rechte verbindingslijn 69">
                <a:extLst>
                  <a:ext uri="{FF2B5EF4-FFF2-40B4-BE49-F238E27FC236}">
                    <a16:creationId xmlns:a16="http://schemas.microsoft.com/office/drawing/2014/main" id="{AB70EE25-A258-4AF3-B355-6E9EAB24BF1C}"/>
                  </a:ext>
                </a:extLst>
              </p:cNvPr>
              <p:cNvCxnSpPr>
                <a:cxnSpLocks/>
                <a:stCxn id="68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60" name="Rechte verbindingslijn 59">
              <a:extLst>
                <a:ext uri="{FF2B5EF4-FFF2-40B4-BE49-F238E27FC236}">
                  <a16:creationId xmlns:a16="http://schemas.microsoft.com/office/drawing/2014/main" id="{431CA1A9-EC79-49FA-9C45-6E278FB963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64991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grpSp>
          <p:nvGrpSpPr>
            <p:cNvPr id="61" name="Groep 60">
              <a:extLst>
                <a:ext uri="{FF2B5EF4-FFF2-40B4-BE49-F238E27FC236}">
                  <a16:creationId xmlns:a16="http://schemas.microsoft.com/office/drawing/2014/main" id="{7EA98582-806C-4ABD-B4D1-6426842B28BA}"/>
                </a:ext>
              </a:extLst>
            </p:cNvPr>
            <p:cNvGrpSpPr/>
            <p:nvPr userDrawn="1"/>
          </p:nvGrpSpPr>
          <p:grpSpPr>
            <a:xfrm>
              <a:off x="12757282" y="2296644"/>
              <a:ext cx="825500" cy="209550"/>
              <a:chOff x="13504624" y="2444818"/>
              <a:chExt cx="825500" cy="209550"/>
            </a:xfrm>
          </p:grpSpPr>
          <p:sp>
            <p:nvSpPr>
              <p:cNvPr id="62" name="Rechthoek 61">
                <a:extLst>
                  <a:ext uri="{FF2B5EF4-FFF2-40B4-BE49-F238E27FC236}">
                    <a16:creationId xmlns:a16="http://schemas.microsoft.com/office/drawing/2014/main" id="{5DF54E48-C667-4467-82B1-5626B8565FB1}"/>
                  </a:ext>
                </a:extLst>
              </p:cNvPr>
              <p:cNvSpPr/>
              <p:nvPr userDrawn="1"/>
            </p:nvSpPr>
            <p:spPr>
              <a:xfrm>
                <a:off x="13504624" y="2444818"/>
                <a:ext cx="825500" cy="2095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63" name="Rechte verbindingslijn 62">
                <a:extLst>
                  <a:ext uri="{FF2B5EF4-FFF2-40B4-BE49-F238E27FC236}">
                    <a16:creationId xmlns:a16="http://schemas.microsoft.com/office/drawing/2014/main" id="{EB7BD190-25CA-4AD5-B253-9115D53D299C}"/>
                  </a:ext>
                </a:extLst>
              </p:cNvPr>
              <p:cNvCxnSpPr/>
              <p:nvPr userDrawn="1"/>
            </p:nvCxnSpPr>
            <p:spPr>
              <a:xfrm>
                <a:off x="14155269" y="2477218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64" name="Gelijkbenige driehoek 63">
                <a:extLst>
                  <a:ext uri="{FF2B5EF4-FFF2-40B4-BE49-F238E27FC236}">
                    <a16:creationId xmlns:a16="http://schemas.microsoft.com/office/drawing/2014/main" id="{2C1031AF-BAE0-41F4-A3A8-94D85A694356}"/>
                  </a:ext>
                </a:extLst>
              </p:cNvPr>
              <p:cNvSpPr/>
              <p:nvPr userDrawn="1"/>
            </p:nvSpPr>
            <p:spPr>
              <a:xfrm rot="10800000">
                <a:off x="14196089" y="2528872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1450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kstdia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104" y="6420914"/>
            <a:ext cx="1886646" cy="208667"/>
          </a:xfrm>
          <a:prstGeom prst="rect">
            <a:avLst/>
          </a:prstGeom>
        </p:spPr>
      </p:pic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74DD8C-847B-4205-B302-DBB7AC446D4E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6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540070" y="539875"/>
            <a:ext cx="5292689" cy="565069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afbeelding 4"/>
          <p:cNvSpPr>
            <a:spLocks noGrp="1"/>
          </p:cNvSpPr>
          <p:nvPr>
            <p:ph type="pic" sz="quarter" idx="14"/>
          </p:nvPr>
        </p:nvSpPr>
        <p:spPr>
          <a:xfrm>
            <a:off x="6358428" y="539875"/>
            <a:ext cx="5292689" cy="565069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grpSp>
        <p:nvGrpSpPr>
          <p:cNvPr id="2" name="Groep 1"/>
          <p:cNvGrpSpPr/>
          <p:nvPr userDrawn="1"/>
        </p:nvGrpSpPr>
        <p:grpSpPr>
          <a:xfrm>
            <a:off x="12393215" y="0"/>
            <a:ext cx="3549901" cy="2649302"/>
            <a:chOff x="12391601" y="0"/>
            <a:chExt cx="3549439" cy="2649915"/>
          </a:xfrm>
        </p:grpSpPr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B96E3548-D790-46AA-A627-4328DAFD98C3}"/>
                </a:ext>
              </a:extLst>
            </p:cNvPr>
            <p:cNvSpPr/>
            <p:nvPr userDrawn="1"/>
          </p:nvSpPr>
          <p:spPr>
            <a:xfrm>
              <a:off x="12397262" y="0"/>
              <a:ext cx="35437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14" name="Ovaal 13">
              <a:extLst>
                <a:ext uri="{FF2B5EF4-FFF2-40B4-BE49-F238E27FC236}">
                  <a16:creationId xmlns:a16="http://schemas.microsoft.com/office/drawing/2014/main" id="{FB6FD88A-0CA2-4776-81C1-398394997475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58BB209A-E15B-4201-8BB3-4C1BA5EE725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55D4F099-BF61-4CBE-95F6-EAEF57A2FA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72805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F3D20B1E-624D-41BD-B4AE-D66F47203B7F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9" name="Ovaal 18">
              <a:extLst>
                <a:ext uri="{FF2B5EF4-FFF2-40B4-BE49-F238E27FC236}">
                  <a16:creationId xmlns:a16="http://schemas.microsoft.com/office/drawing/2014/main" id="{CB5C25AB-65A8-4183-A865-771EFAC35249}"/>
                </a:ext>
              </a:extLst>
            </p:cNvPr>
            <p:cNvSpPr/>
            <p:nvPr userDrawn="1"/>
          </p:nvSpPr>
          <p:spPr>
            <a:xfrm>
              <a:off x="12391601" y="1856524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9F486FE2-B2BA-4234-87E4-13E2A274BC6B}"/>
                </a:ext>
              </a:extLst>
            </p:cNvPr>
            <p:cNvSpPr/>
            <p:nvPr userDrawn="1"/>
          </p:nvSpPr>
          <p:spPr>
            <a:xfrm>
              <a:off x="12757282" y="1922587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21" name="Groep 20">
              <a:extLst>
                <a:ext uri="{FF2B5EF4-FFF2-40B4-BE49-F238E27FC236}">
                  <a16:creationId xmlns:a16="http://schemas.microsoft.com/office/drawing/2014/main" id="{C1010A2B-313F-40A6-8617-FCF5CD51C972}"/>
                </a:ext>
              </a:extLst>
            </p:cNvPr>
            <p:cNvGrpSpPr/>
            <p:nvPr userDrawn="1"/>
          </p:nvGrpSpPr>
          <p:grpSpPr>
            <a:xfrm>
              <a:off x="12757282" y="1291752"/>
              <a:ext cx="294789" cy="318834"/>
              <a:chOff x="14466489" y="1001522"/>
              <a:chExt cx="290627" cy="314333"/>
            </a:xfrm>
          </p:grpSpPr>
          <p:sp>
            <p:nvSpPr>
              <p:cNvPr id="29" name="Rechthoek 28">
                <a:extLst>
                  <a:ext uri="{FF2B5EF4-FFF2-40B4-BE49-F238E27FC236}">
                    <a16:creationId xmlns:a16="http://schemas.microsoft.com/office/drawing/2014/main" id="{F59DB5BE-54BE-4445-8DF4-6A2DD5F3F5EE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Ovaal 29">
                <a:extLst>
                  <a:ext uri="{FF2B5EF4-FFF2-40B4-BE49-F238E27FC236}">
                    <a16:creationId xmlns:a16="http://schemas.microsoft.com/office/drawing/2014/main" id="{3FCA0842-BEFA-407A-B915-D29F06D67D24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Vrije vorm: vorm 110">
                <a:extLst>
                  <a:ext uri="{FF2B5EF4-FFF2-40B4-BE49-F238E27FC236}">
                    <a16:creationId xmlns:a16="http://schemas.microsoft.com/office/drawing/2014/main" id="{3397FDB6-C274-476E-8C08-D285B88D0BCA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echthoek: afgeronde hoeken 111">
                <a:extLst>
                  <a:ext uri="{FF2B5EF4-FFF2-40B4-BE49-F238E27FC236}">
                    <a16:creationId xmlns:a16="http://schemas.microsoft.com/office/drawing/2014/main" id="{E0CC1444-6017-46F3-A2AD-544F881C1859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3" name="Rechte verbindingslijn 32">
                <a:extLst>
                  <a:ext uri="{FF2B5EF4-FFF2-40B4-BE49-F238E27FC236}">
                    <a16:creationId xmlns:a16="http://schemas.microsoft.com/office/drawing/2014/main" id="{22075636-4B77-4FB6-9909-F307969396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4" name="Rechte verbindingslijn 33">
                <a:extLst>
                  <a:ext uri="{FF2B5EF4-FFF2-40B4-BE49-F238E27FC236}">
                    <a16:creationId xmlns:a16="http://schemas.microsoft.com/office/drawing/2014/main" id="{AB70EE25-A258-4AF3-B355-6E9EAB24BF1C}"/>
                  </a:ext>
                </a:extLst>
              </p:cNvPr>
              <p:cNvCxnSpPr>
                <a:cxnSpLocks/>
                <a:stCxn id="32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24" name="Rechte verbindingslijn 23">
              <a:extLst>
                <a:ext uri="{FF2B5EF4-FFF2-40B4-BE49-F238E27FC236}">
                  <a16:creationId xmlns:a16="http://schemas.microsoft.com/office/drawing/2014/main" id="{431CA1A9-EC79-49FA-9C45-6E278FB963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64991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grpSp>
          <p:nvGrpSpPr>
            <p:cNvPr id="25" name="Groep 24">
              <a:extLst>
                <a:ext uri="{FF2B5EF4-FFF2-40B4-BE49-F238E27FC236}">
                  <a16:creationId xmlns:a16="http://schemas.microsoft.com/office/drawing/2014/main" id="{7EA98582-806C-4ABD-B4D1-6426842B28BA}"/>
                </a:ext>
              </a:extLst>
            </p:cNvPr>
            <p:cNvGrpSpPr/>
            <p:nvPr userDrawn="1"/>
          </p:nvGrpSpPr>
          <p:grpSpPr>
            <a:xfrm>
              <a:off x="12757282" y="2296644"/>
              <a:ext cx="825500" cy="209550"/>
              <a:chOff x="13504624" y="2444818"/>
              <a:chExt cx="825500" cy="209550"/>
            </a:xfrm>
          </p:grpSpPr>
          <p:sp>
            <p:nvSpPr>
              <p:cNvPr id="26" name="Rechthoek 25">
                <a:extLst>
                  <a:ext uri="{FF2B5EF4-FFF2-40B4-BE49-F238E27FC236}">
                    <a16:creationId xmlns:a16="http://schemas.microsoft.com/office/drawing/2014/main" id="{5DF54E48-C667-4467-82B1-5626B8565FB1}"/>
                  </a:ext>
                </a:extLst>
              </p:cNvPr>
              <p:cNvSpPr/>
              <p:nvPr userDrawn="1"/>
            </p:nvSpPr>
            <p:spPr>
              <a:xfrm>
                <a:off x="13504624" y="2444818"/>
                <a:ext cx="825500" cy="2095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27" name="Rechte verbindingslijn 26">
                <a:extLst>
                  <a:ext uri="{FF2B5EF4-FFF2-40B4-BE49-F238E27FC236}">
                    <a16:creationId xmlns:a16="http://schemas.microsoft.com/office/drawing/2014/main" id="{EB7BD190-25CA-4AD5-B253-9115D53D299C}"/>
                  </a:ext>
                </a:extLst>
              </p:cNvPr>
              <p:cNvCxnSpPr/>
              <p:nvPr userDrawn="1"/>
            </p:nvCxnSpPr>
            <p:spPr>
              <a:xfrm>
                <a:off x="14155269" y="2477218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28" name="Gelijkbenige driehoek 27">
                <a:extLst>
                  <a:ext uri="{FF2B5EF4-FFF2-40B4-BE49-F238E27FC236}">
                    <a16:creationId xmlns:a16="http://schemas.microsoft.com/office/drawing/2014/main" id="{2C1031AF-BAE0-41F4-A3A8-94D85A694356}"/>
                  </a:ext>
                </a:extLst>
              </p:cNvPr>
              <p:cNvSpPr/>
              <p:nvPr userDrawn="1"/>
            </p:nvSpPr>
            <p:spPr>
              <a:xfrm rot="10800000">
                <a:off x="14196089" y="2528872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266550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00" y="537601"/>
            <a:ext cx="2438400" cy="110891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508" y="5971017"/>
            <a:ext cx="4666930" cy="284334"/>
          </a:xfrm>
          <a:prstGeom prst="rect">
            <a:avLst/>
          </a:prstGeom>
        </p:spPr>
      </p:pic>
      <p:grpSp>
        <p:nvGrpSpPr>
          <p:cNvPr id="3" name="Groep 2"/>
          <p:cNvGrpSpPr/>
          <p:nvPr userDrawn="1"/>
        </p:nvGrpSpPr>
        <p:grpSpPr>
          <a:xfrm>
            <a:off x="540070" y="4704111"/>
            <a:ext cx="2171113" cy="1707143"/>
            <a:chOff x="540000" y="4725938"/>
            <a:chExt cx="2170830" cy="1707538"/>
          </a:xfrm>
        </p:grpSpPr>
        <p:sp>
          <p:nvSpPr>
            <p:cNvPr id="10" name="Titel 1"/>
            <p:cNvSpPr txBox="1">
              <a:spLocks/>
            </p:cNvSpPr>
            <p:nvPr userDrawn="1"/>
          </p:nvSpPr>
          <p:spPr>
            <a:xfrm>
              <a:off x="540000" y="5373938"/>
              <a:ext cx="2170830" cy="576064"/>
            </a:xfrm>
            <a:prstGeom prst="rect">
              <a:avLst/>
            </a:prstGeom>
          </p:spPr>
          <p:txBody>
            <a:bodyPr vert="horz" lIns="0" tIns="0" rIns="0" bIns="0" rtlCol="0" anchor="t" anchorCtr="0">
              <a:noAutofit/>
            </a:bodyPr>
            <a:lstStyle>
              <a:lvl1pPr algn="l" defTabSz="1219170" rtl="0" eaLnBrk="1" latinLnBrk="0" hangingPunct="1">
                <a:lnSpc>
                  <a:spcPts val="1960"/>
                </a:lnSpc>
                <a:spcBef>
                  <a:spcPct val="0"/>
                </a:spcBef>
                <a:spcAft>
                  <a:spcPts val="0"/>
                </a:spcAft>
                <a:buNone/>
                <a:defRPr sz="1400" b="0" kern="1200" cap="none" baseline="0">
                  <a:solidFill>
                    <a:schemeClr val="bg1"/>
                  </a:solidFill>
                  <a:latin typeface="Calibri" panose="020F0502020204030204" pitchFamily="34" charset="0"/>
                  <a:ea typeface="+mj-ea"/>
                  <a:cs typeface="Calibri" panose="020F0502020204030204" pitchFamily="34" charset="0"/>
                </a:defRPr>
              </a:lvl1pPr>
            </a:lstStyle>
            <a:p>
              <a:r>
                <a:rPr lang="nl-NL" sz="1400" dirty="0"/>
                <a:t>Postbus 830</a:t>
              </a:r>
            </a:p>
            <a:p>
              <a:r>
                <a:rPr lang="nl-NL" sz="1400" dirty="0"/>
                <a:t>3800 AV Amersfoort</a:t>
              </a:r>
            </a:p>
          </p:txBody>
        </p:sp>
        <p:sp>
          <p:nvSpPr>
            <p:cNvPr id="11" name="Titel 1"/>
            <p:cNvSpPr txBox="1">
              <a:spLocks/>
            </p:cNvSpPr>
            <p:nvPr userDrawn="1"/>
          </p:nvSpPr>
          <p:spPr>
            <a:xfrm>
              <a:off x="540000" y="6021938"/>
              <a:ext cx="2170830" cy="411538"/>
            </a:xfrm>
            <a:prstGeom prst="rect">
              <a:avLst/>
            </a:prstGeom>
          </p:spPr>
          <p:txBody>
            <a:bodyPr vert="horz" lIns="0" tIns="0" rIns="0" bIns="0" rtlCol="0" anchor="t" anchorCtr="0">
              <a:noAutofit/>
            </a:bodyPr>
            <a:lstStyle>
              <a:lvl1pPr algn="l" defTabSz="1219170" rtl="0" eaLnBrk="1" latinLnBrk="0" hangingPunct="1">
                <a:lnSpc>
                  <a:spcPts val="1960"/>
                </a:lnSpc>
                <a:spcBef>
                  <a:spcPct val="0"/>
                </a:spcBef>
                <a:spcAft>
                  <a:spcPts val="0"/>
                </a:spcAft>
                <a:buNone/>
                <a:defRPr sz="1400" b="0" kern="1200" cap="none" baseline="0">
                  <a:solidFill>
                    <a:schemeClr val="bg1"/>
                  </a:solidFill>
                  <a:latin typeface="Calibri" panose="020F0502020204030204" pitchFamily="34" charset="0"/>
                  <a:ea typeface="+mj-ea"/>
                  <a:cs typeface="Calibri" panose="020F0502020204030204" pitchFamily="34" charset="0"/>
                </a:defRPr>
              </a:lvl1pPr>
            </a:lstStyle>
            <a:p>
              <a:r>
                <a:rPr lang="nl-NL" sz="1400" dirty="0"/>
                <a:t>www.denederlandseggz.nl</a:t>
              </a:r>
            </a:p>
          </p:txBody>
        </p:sp>
        <p:sp>
          <p:nvSpPr>
            <p:cNvPr id="12" name="Titel 1"/>
            <p:cNvSpPr txBox="1">
              <a:spLocks/>
            </p:cNvSpPr>
            <p:nvPr userDrawn="1"/>
          </p:nvSpPr>
          <p:spPr>
            <a:xfrm>
              <a:off x="540000" y="4725938"/>
              <a:ext cx="2170830" cy="576064"/>
            </a:xfrm>
            <a:prstGeom prst="rect">
              <a:avLst/>
            </a:prstGeom>
          </p:spPr>
          <p:txBody>
            <a:bodyPr vert="horz" lIns="0" tIns="0" rIns="0" bIns="0" rtlCol="0" anchor="t" anchorCtr="0">
              <a:noAutofit/>
            </a:bodyPr>
            <a:lstStyle>
              <a:lvl1pPr algn="l" defTabSz="1219170" rtl="0" eaLnBrk="1" latinLnBrk="0" hangingPunct="1">
                <a:lnSpc>
                  <a:spcPts val="1960"/>
                </a:lnSpc>
                <a:spcBef>
                  <a:spcPct val="0"/>
                </a:spcBef>
                <a:spcAft>
                  <a:spcPts val="0"/>
                </a:spcAft>
                <a:buNone/>
                <a:defRPr sz="1400" b="0" kern="1200" cap="none" baseline="0">
                  <a:solidFill>
                    <a:schemeClr val="bg1"/>
                  </a:solidFill>
                  <a:latin typeface="Calibri" panose="020F0502020204030204" pitchFamily="34" charset="0"/>
                  <a:ea typeface="+mj-ea"/>
                  <a:cs typeface="Calibri" panose="020F0502020204030204" pitchFamily="34" charset="0"/>
                </a:defRPr>
              </a:lvl1pPr>
            </a:lstStyle>
            <a:p>
              <a:r>
                <a:rPr lang="nl-NL" sz="1400" dirty="0"/>
                <a:t>Piet Mondriaanplein</a:t>
              </a:r>
              <a:r>
                <a:rPr lang="nl-NL" sz="1400" baseline="0" dirty="0"/>
                <a:t> 25</a:t>
              </a:r>
            </a:p>
            <a:p>
              <a:r>
                <a:rPr lang="nl-NL" sz="1400" baseline="0" dirty="0"/>
                <a:t>3812 GZ Amersfoort</a:t>
              </a:r>
              <a:endParaRPr lang="nl-NL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825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12">
            <a:extLst>
              <a:ext uri="{FF2B5EF4-FFF2-40B4-BE49-F238E27FC236}">
                <a16:creationId xmlns:a16="http://schemas.microsoft.com/office/drawing/2014/main" id="{8AEE402A-5AC7-41DA-8191-7BF7581A301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2806" y="0"/>
            <a:ext cx="6099194" cy="6856412"/>
          </a:xfrm>
          <a:solidFill>
            <a:schemeClr val="bg1">
              <a:lumMod val="95000"/>
            </a:schemeClr>
          </a:solidFill>
        </p:spPr>
        <p:txBody>
          <a:bodyPr tIns="3348000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050" b="1" baseline="0"/>
            </a:lvl1pPr>
          </a:lstStyle>
          <a:p>
            <a:r>
              <a:rPr lang="nl-NL" dirty="0"/>
              <a:t>Klik op onderstaand pictogram</a:t>
            </a:r>
            <a:br>
              <a:rPr lang="nl-NL" dirty="0"/>
            </a:br>
            <a:r>
              <a:rPr lang="nl-NL" dirty="0"/>
              <a:t>om een afbeelding in te voegen</a:t>
            </a:r>
          </a:p>
        </p:txBody>
      </p:sp>
      <p:sp>
        <p:nvSpPr>
          <p:cNvPr id="48" name="Tijdelijke aanduiding voor tekst 47"/>
          <p:cNvSpPr>
            <a:spLocks noGrp="1"/>
          </p:cNvSpPr>
          <p:nvPr>
            <p:ph type="body" sz="quarter" idx="19" hasCustomPrompt="1"/>
          </p:nvPr>
        </p:nvSpPr>
        <p:spPr>
          <a:xfrm>
            <a:off x="3323638" y="657642"/>
            <a:ext cx="5544722" cy="5542717"/>
          </a:xfrm>
          <a:prstGeom prst="ellipse">
            <a:avLst/>
          </a:prstGeom>
          <a:solidFill>
            <a:schemeClr val="bg1">
              <a:alpha val="9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527999" y="6046600"/>
            <a:ext cx="3551513" cy="215950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l-NL"/>
              <a:t>1 maart 2020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00" y="537601"/>
            <a:ext cx="2438400" cy="110891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359339" y="2133158"/>
            <a:ext cx="5473320" cy="2231729"/>
          </a:xfrm>
        </p:spPr>
        <p:txBody>
          <a:bodyPr wrap="square" lIns="0" tIns="0" rIns="0" bIns="0">
            <a:normAutofit/>
          </a:bodyPr>
          <a:lstStyle>
            <a:lvl1pPr algn="ctr">
              <a:lnSpc>
                <a:spcPts val="5399"/>
              </a:lnSpc>
              <a:defRPr sz="5399" b="0">
                <a:solidFill>
                  <a:schemeClr val="bg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l-NL" dirty="0"/>
              <a:t>Titel van de presentatie </a:t>
            </a:r>
            <a:br>
              <a:rPr lang="nl-NL" dirty="0"/>
            </a:br>
            <a:r>
              <a:rPr lang="nl-NL" dirty="0"/>
              <a:t>met een beeld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395348" y="4580861"/>
            <a:ext cx="5401303" cy="1079870"/>
          </a:xfrm>
        </p:spPr>
        <p:txBody>
          <a:bodyPr/>
          <a:lstStyle>
            <a:lvl1pPr marL="0" indent="0" algn="ctr">
              <a:lnSpc>
                <a:spcPts val="2999"/>
              </a:lnSpc>
              <a:buNone/>
              <a:defRPr sz="2999">
                <a:solidFill>
                  <a:schemeClr val="bg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609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subtitel</a:t>
            </a:r>
          </a:p>
        </p:txBody>
      </p:sp>
      <p:sp>
        <p:nvSpPr>
          <p:cNvPr id="9" name="Tijdelijke aanduiding voor verticale tekst 2">
            <a:extLst>
              <a:ext uri="{FF2B5EF4-FFF2-40B4-BE49-F238E27FC236}">
                <a16:creationId xmlns:a16="http://schemas.microsoft.com/office/drawing/2014/main" id="{837A8EEF-6EBD-424B-898C-184255C56215}"/>
              </a:ext>
            </a:extLst>
          </p:cNvPr>
          <p:cNvSpPr>
            <a:spLocks noGrp="1"/>
          </p:cNvSpPr>
          <p:nvPr>
            <p:ph type="body" orient="vert" idx="17" hasCustomPrompt="1"/>
          </p:nvPr>
        </p:nvSpPr>
        <p:spPr>
          <a:xfrm>
            <a:off x="527999" y="5751468"/>
            <a:ext cx="3551513" cy="287965"/>
          </a:xfrm>
          <a:solidFill>
            <a:schemeClr val="bg1">
              <a:alpha val="0"/>
            </a:schemeClr>
          </a:solidFill>
        </p:spPr>
        <p:txBody>
          <a:bodyPr vert="horz" lIns="0" tIns="0" rIns="0" bIns="0" anchor="ctr" anchorCtr="0">
            <a:noAutofit/>
          </a:bodyPr>
          <a:lstStyle>
            <a:lvl1pPr marL="0" indent="0">
              <a:lnSpc>
                <a:spcPts val="1600"/>
              </a:lnSpc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  <a:latin typeface="+mj-lt"/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Voornaam Achternaam</a:t>
            </a:r>
          </a:p>
        </p:txBody>
      </p:sp>
      <p:grpSp>
        <p:nvGrpSpPr>
          <p:cNvPr id="10" name="Groep 9"/>
          <p:cNvGrpSpPr/>
          <p:nvPr userDrawn="1"/>
        </p:nvGrpSpPr>
        <p:grpSpPr>
          <a:xfrm>
            <a:off x="12393215" y="1"/>
            <a:ext cx="3549901" cy="4032203"/>
            <a:chOff x="12391601" y="0"/>
            <a:chExt cx="3549439" cy="4033137"/>
          </a:xfrm>
        </p:grpSpPr>
        <p:grpSp>
          <p:nvGrpSpPr>
            <p:cNvPr id="11" name="Groep 10">
              <a:extLst>
                <a:ext uri="{FF2B5EF4-FFF2-40B4-BE49-F238E27FC236}">
                  <a16:creationId xmlns:a16="http://schemas.microsoft.com/office/drawing/2014/main" id="{E36AF5EA-EC19-4E09-9E6F-37F8F49030D4}"/>
                </a:ext>
              </a:extLst>
            </p:cNvPr>
            <p:cNvGrpSpPr/>
            <p:nvPr userDrawn="1"/>
          </p:nvGrpSpPr>
          <p:grpSpPr>
            <a:xfrm>
              <a:off x="12757282" y="3250242"/>
              <a:ext cx="1499406" cy="678267"/>
              <a:chOff x="12757283" y="3120781"/>
              <a:chExt cx="1499406" cy="678267"/>
            </a:xfrm>
          </p:grpSpPr>
          <p:sp>
            <p:nvSpPr>
              <p:cNvPr id="35" name="Rechthoek 34">
                <a:extLst>
                  <a:ext uri="{FF2B5EF4-FFF2-40B4-BE49-F238E27FC236}">
                    <a16:creationId xmlns:a16="http://schemas.microsoft.com/office/drawing/2014/main" id="{29FEF646-4F6E-4D02-930E-B4125C432759}"/>
                  </a:ext>
                </a:extLst>
              </p:cNvPr>
              <p:cNvSpPr/>
              <p:nvPr userDrawn="1"/>
            </p:nvSpPr>
            <p:spPr>
              <a:xfrm>
                <a:off x="12757283" y="3120781"/>
                <a:ext cx="1499406" cy="5809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Rechthoek 35">
                <a:extLst>
                  <a:ext uri="{FF2B5EF4-FFF2-40B4-BE49-F238E27FC236}">
                    <a16:creationId xmlns:a16="http://schemas.microsoft.com/office/drawing/2014/main" id="{5131E666-594F-4428-A02B-84367266A70A}"/>
                  </a:ext>
                </a:extLst>
              </p:cNvPr>
              <p:cNvSpPr/>
              <p:nvPr userDrawn="1"/>
            </p:nvSpPr>
            <p:spPr>
              <a:xfrm>
                <a:off x="12761843" y="3432170"/>
                <a:ext cx="1478943" cy="257235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5CCD5FD6-67B7-4FD9-BBE4-30C1EF1EFC0B}"/>
                  </a:ext>
                </a:extLst>
              </p:cNvPr>
              <p:cNvSpPr txBox="1"/>
              <p:nvPr userDrawn="1"/>
            </p:nvSpPr>
            <p:spPr>
              <a:xfrm>
                <a:off x="12997648" y="3159891"/>
                <a:ext cx="957818" cy="20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268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kern="1200" noProof="0" dirty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Naar voorgrond</a:t>
                </a:r>
              </a:p>
            </p:txBody>
          </p:sp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EC78D2E3-16C4-4771-B70B-FAC89EB901EB}"/>
                  </a:ext>
                </a:extLst>
              </p:cNvPr>
              <p:cNvSpPr txBox="1"/>
              <p:nvPr userDrawn="1"/>
            </p:nvSpPr>
            <p:spPr>
              <a:xfrm>
                <a:off x="12984219" y="3481017"/>
                <a:ext cx="1165564" cy="20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268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kern="1200" noProof="0" dirty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Naar achtergrond</a:t>
                </a:r>
              </a:p>
            </p:txBody>
          </p:sp>
          <p:pic>
            <p:nvPicPr>
              <p:cNvPr id="39" name="Picture 3">
                <a:extLst>
                  <a:ext uri="{FF2B5EF4-FFF2-40B4-BE49-F238E27FC236}">
                    <a16:creationId xmlns:a16="http://schemas.microsoft.com/office/drawing/2014/main" id="{B68F7051-81EF-4562-AF81-B2C3CA70ADCF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38926" y="3567717"/>
                <a:ext cx="143086" cy="231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0" name="Gelijkbenige driehoek 39">
                <a:extLst>
                  <a:ext uri="{FF2B5EF4-FFF2-40B4-BE49-F238E27FC236}">
                    <a16:creationId xmlns:a16="http://schemas.microsoft.com/office/drawing/2014/main" id="{9A6F691F-F55F-4D2A-9F44-212CEF5A1BD8}"/>
                  </a:ext>
                </a:extLst>
              </p:cNvPr>
              <p:cNvSpPr/>
              <p:nvPr userDrawn="1"/>
            </p:nvSpPr>
            <p:spPr>
              <a:xfrm rot="5400000">
                <a:off x="14094210" y="3548999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1" name="Groep 40">
                <a:extLst>
                  <a:ext uri="{FF2B5EF4-FFF2-40B4-BE49-F238E27FC236}">
                    <a16:creationId xmlns:a16="http://schemas.microsoft.com/office/drawing/2014/main" id="{AD158B32-7A60-4BFB-AF8B-A102C68133FB}"/>
                  </a:ext>
                </a:extLst>
              </p:cNvPr>
              <p:cNvGrpSpPr/>
              <p:nvPr userDrawn="1"/>
            </p:nvGrpSpPr>
            <p:grpSpPr>
              <a:xfrm>
                <a:off x="12822311" y="3178534"/>
                <a:ext cx="182309" cy="163794"/>
                <a:chOff x="12832541" y="3162395"/>
                <a:chExt cx="219532" cy="197236"/>
              </a:xfrm>
            </p:grpSpPr>
            <p:sp>
              <p:nvSpPr>
                <p:cNvPr id="46" name="Rechthoek 45">
                  <a:extLst>
                    <a:ext uri="{FF2B5EF4-FFF2-40B4-BE49-F238E27FC236}">
                      <a16:creationId xmlns:a16="http://schemas.microsoft.com/office/drawing/2014/main" id="{60F6C972-F029-4752-A612-FD27F41B4641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  <p:sp>
              <p:nvSpPr>
                <p:cNvPr id="47" name="Rechthoek 46">
                  <a:extLst>
                    <a:ext uri="{FF2B5EF4-FFF2-40B4-BE49-F238E27FC236}">
                      <a16:creationId xmlns:a16="http://schemas.microsoft.com/office/drawing/2014/main" id="{123C40AD-8D0E-41F0-82FD-904E760C0E3E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  <p:sp>
              <p:nvSpPr>
                <p:cNvPr id="49" name="Rechthoek 48">
                  <a:extLst>
                    <a:ext uri="{FF2B5EF4-FFF2-40B4-BE49-F238E27FC236}">
                      <a16:creationId xmlns:a16="http://schemas.microsoft.com/office/drawing/2014/main" id="{2D76EA3F-7C27-4EC5-B3CF-FA368787076B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</p:grpSp>
          <p:grpSp>
            <p:nvGrpSpPr>
              <p:cNvPr id="42" name="Groep 41">
                <a:extLst>
                  <a:ext uri="{FF2B5EF4-FFF2-40B4-BE49-F238E27FC236}">
                    <a16:creationId xmlns:a16="http://schemas.microsoft.com/office/drawing/2014/main" id="{6401088C-FC17-4B32-AFE0-760E7A515772}"/>
                  </a:ext>
                </a:extLst>
              </p:cNvPr>
              <p:cNvGrpSpPr/>
              <p:nvPr userDrawn="1"/>
            </p:nvGrpSpPr>
            <p:grpSpPr>
              <a:xfrm>
                <a:off x="12822311" y="3480352"/>
                <a:ext cx="182309" cy="163794"/>
                <a:chOff x="12832541" y="3162395"/>
                <a:chExt cx="219532" cy="197236"/>
              </a:xfrm>
            </p:grpSpPr>
            <p:sp>
              <p:nvSpPr>
                <p:cNvPr id="43" name="Rechthoek 42">
                  <a:extLst>
                    <a:ext uri="{FF2B5EF4-FFF2-40B4-BE49-F238E27FC236}">
                      <a16:creationId xmlns:a16="http://schemas.microsoft.com/office/drawing/2014/main" id="{05611FE7-869C-4065-841A-FDBD156FD85C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  <p:sp>
              <p:nvSpPr>
                <p:cNvPr id="44" name="Rechthoek 43">
                  <a:extLst>
                    <a:ext uri="{FF2B5EF4-FFF2-40B4-BE49-F238E27FC236}">
                      <a16:creationId xmlns:a16="http://schemas.microsoft.com/office/drawing/2014/main" id="{EE216F0B-E07A-41E9-8507-80F4F71BD1B3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  <p:sp>
              <p:nvSpPr>
                <p:cNvPr id="45" name="Rechthoek 44">
                  <a:extLst>
                    <a:ext uri="{FF2B5EF4-FFF2-40B4-BE49-F238E27FC236}">
                      <a16:creationId xmlns:a16="http://schemas.microsoft.com/office/drawing/2014/main" id="{5DA7E155-037B-4AC5-B2BB-08D0631B953B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</p:grpSp>
        </p:grp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B96E3548-D790-46AA-A627-4328DAFD98C3}"/>
                </a:ext>
              </a:extLst>
            </p:cNvPr>
            <p:cNvSpPr/>
            <p:nvPr userDrawn="1"/>
          </p:nvSpPr>
          <p:spPr>
            <a:xfrm>
              <a:off x="12397262" y="0"/>
              <a:ext cx="35437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14" name="Ovaal 13">
              <a:extLst>
                <a:ext uri="{FF2B5EF4-FFF2-40B4-BE49-F238E27FC236}">
                  <a16:creationId xmlns:a16="http://schemas.microsoft.com/office/drawing/2014/main" id="{FB6FD88A-0CA2-4776-81C1-398394997475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58BB209A-E15B-4201-8BB3-4C1BA5EE725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55D4F099-BF61-4CBE-95F6-EAEF57A2FA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72805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F3D20B1E-624D-41BD-B4AE-D66F47203B7F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29B3285C-0831-498F-BBF7-CE42859F448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4033137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9" name="Ovaal 18">
              <a:extLst>
                <a:ext uri="{FF2B5EF4-FFF2-40B4-BE49-F238E27FC236}">
                  <a16:creationId xmlns:a16="http://schemas.microsoft.com/office/drawing/2014/main" id="{CB5C25AB-65A8-4183-A865-771EFAC35249}"/>
                </a:ext>
              </a:extLst>
            </p:cNvPr>
            <p:cNvSpPr/>
            <p:nvPr userDrawn="1"/>
          </p:nvSpPr>
          <p:spPr>
            <a:xfrm>
              <a:off x="12391601" y="1856524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9F486FE2-B2BA-4234-87E4-13E2A274BC6B}"/>
                </a:ext>
              </a:extLst>
            </p:cNvPr>
            <p:cNvSpPr/>
            <p:nvPr userDrawn="1"/>
          </p:nvSpPr>
          <p:spPr>
            <a:xfrm>
              <a:off x="12757282" y="1922587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21" name="Groep 20">
              <a:extLst>
                <a:ext uri="{FF2B5EF4-FFF2-40B4-BE49-F238E27FC236}">
                  <a16:creationId xmlns:a16="http://schemas.microsoft.com/office/drawing/2014/main" id="{C1010A2B-313F-40A6-8617-FCF5CD51C972}"/>
                </a:ext>
              </a:extLst>
            </p:cNvPr>
            <p:cNvGrpSpPr/>
            <p:nvPr userDrawn="1"/>
          </p:nvGrpSpPr>
          <p:grpSpPr>
            <a:xfrm>
              <a:off x="12757282" y="1291752"/>
              <a:ext cx="294789" cy="318834"/>
              <a:chOff x="14466489" y="1001522"/>
              <a:chExt cx="290627" cy="314333"/>
            </a:xfrm>
          </p:grpSpPr>
          <p:sp>
            <p:nvSpPr>
              <p:cNvPr id="29" name="Rechthoek 28">
                <a:extLst>
                  <a:ext uri="{FF2B5EF4-FFF2-40B4-BE49-F238E27FC236}">
                    <a16:creationId xmlns:a16="http://schemas.microsoft.com/office/drawing/2014/main" id="{F59DB5BE-54BE-4445-8DF4-6A2DD5F3F5EE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Ovaal 29">
                <a:extLst>
                  <a:ext uri="{FF2B5EF4-FFF2-40B4-BE49-F238E27FC236}">
                    <a16:creationId xmlns:a16="http://schemas.microsoft.com/office/drawing/2014/main" id="{3FCA0842-BEFA-407A-B915-D29F06D67D24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Vrije vorm: vorm 110">
                <a:extLst>
                  <a:ext uri="{FF2B5EF4-FFF2-40B4-BE49-F238E27FC236}">
                    <a16:creationId xmlns:a16="http://schemas.microsoft.com/office/drawing/2014/main" id="{3397FDB6-C274-476E-8C08-D285B88D0BCA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echthoek: afgeronde hoeken 111">
                <a:extLst>
                  <a:ext uri="{FF2B5EF4-FFF2-40B4-BE49-F238E27FC236}">
                    <a16:creationId xmlns:a16="http://schemas.microsoft.com/office/drawing/2014/main" id="{E0CC1444-6017-46F3-A2AD-544F881C1859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3" name="Rechte verbindingslijn 32">
                <a:extLst>
                  <a:ext uri="{FF2B5EF4-FFF2-40B4-BE49-F238E27FC236}">
                    <a16:creationId xmlns:a16="http://schemas.microsoft.com/office/drawing/2014/main" id="{22075636-4B77-4FB6-9909-F307969396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4" name="Rechte verbindingslijn 33">
                <a:extLst>
                  <a:ext uri="{FF2B5EF4-FFF2-40B4-BE49-F238E27FC236}">
                    <a16:creationId xmlns:a16="http://schemas.microsoft.com/office/drawing/2014/main" id="{AB70EE25-A258-4AF3-B355-6E9EAB24BF1C}"/>
                  </a:ext>
                </a:extLst>
              </p:cNvPr>
              <p:cNvCxnSpPr>
                <a:cxnSpLocks/>
                <a:stCxn id="32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22" name="Ovaal 21">
              <a:extLst>
                <a:ext uri="{FF2B5EF4-FFF2-40B4-BE49-F238E27FC236}">
                  <a16:creationId xmlns:a16="http://schemas.microsoft.com/office/drawing/2014/main" id="{64C3D70E-93B9-4937-97B9-D816BD996E31}"/>
                </a:ext>
              </a:extLst>
            </p:cNvPr>
            <p:cNvSpPr/>
            <p:nvPr userDrawn="1"/>
          </p:nvSpPr>
          <p:spPr>
            <a:xfrm>
              <a:off x="12391601" y="2768077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4B37B614-27DE-4D74-9150-B99C7060B4CE}"/>
                </a:ext>
              </a:extLst>
            </p:cNvPr>
            <p:cNvSpPr/>
            <p:nvPr userDrawn="1"/>
          </p:nvSpPr>
          <p:spPr>
            <a:xfrm>
              <a:off x="12757283" y="2834141"/>
              <a:ext cx="2817996" cy="31661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 met de rechter muisknop op de afbeelding en kies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´Naar achtergrond´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24" name="Rechte verbindingslijn 23">
              <a:extLst>
                <a:ext uri="{FF2B5EF4-FFF2-40B4-BE49-F238E27FC236}">
                  <a16:creationId xmlns:a16="http://schemas.microsoft.com/office/drawing/2014/main" id="{431CA1A9-EC79-49FA-9C45-6E278FB963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64991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grpSp>
          <p:nvGrpSpPr>
            <p:cNvPr id="25" name="Groep 24">
              <a:extLst>
                <a:ext uri="{FF2B5EF4-FFF2-40B4-BE49-F238E27FC236}">
                  <a16:creationId xmlns:a16="http://schemas.microsoft.com/office/drawing/2014/main" id="{7EA98582-806C-4ABD-B4D1-6426842B28BA}"/>
                </a:ext>
              </a:extLst>
            </p:cNvPr>
            <p:cNvGrpSpPr/>
            <p:nvPr userDrawn="1"/>
          </p:nvGrpSpPr>
          <p:grpSpPr>
            <a:xfrm>
              <a:off x="12757282" y="2296644"/>
              <a:ext cx="825500" cy="209550"/>
              <a:chOff x="13504624" y="2444818"/>
              <a:chExt cx="825500" cy="209550"/>
            </a:xfrm>
          </p:grpSpPr>
          <p:sp>
            <p:nvSpPr>
              <p:cNvPr id="26" name="Rechthoek 25">
                <a:extLst>
                  <a:ext uri="{FF2B5EF4-FFF2-40B4-BE49-F238E27FC236}">
                    <a16:creationId xmlns:a16="http://schemas.microsoft.com/office/drawing/2014/main" id="{5DF54E48-C667-4467-82B1-5626B8565FB1}"/>
                  </a:ext>
                </a:extLst>
              </p:cNvPr>
              <p:cNvSpPr/>
              <p:nvPr userDrawn="1"/>
            </p:nvSpPr>
            <p:spPr>
              <a:xfrm>
                <a:off x="13504624" y="2444818"/>
                <a:ext cx="825500" cy="2095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27" name="Rechte verbindingslijn 26">
                <a:extLst>
                  <a:ext uri="{FF2B5EF4-FFF2-40B4-BE49-F238E27FC236}">
                    <a16:creationId xmlns:a16="http://schemas.microsoft.com/office/drawing/2014/main" id="{EB7BD190-25CA-4AD5-B253-9115D53D299C}"/>
                  </a:ext>
                </a:extLst>
              </p:cNvPr>
              <p:cNvCxnSpPr/>
              <p:nvPr userDrawn="1"/>
            </p:nvCxnSpPr>
            <p:spPr>
              <a:xfrm>
                <a:off x="14155269" y="2477218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28" name="Gelijkbenige driehoek 27">
                <a:extLst>
                  <a:ext uri="{FF2B5EF4-FFF2-40B4-BE49-F238E27FC236}">
                    <a16:creationId xmlns:a16="http://schemas.microsoft.com/office/drawing/2014/main" id="{2C1031AF-BAE0-41F4-A3A8-94D85A694356}"/>
                  </a:ext>
                </a:extLst>
              </p:cNvPr>
              <p:cNvSpPr/>
              <p:nvPr userDrawn="1"/>
            </p:nvSpPr>
            <p:spPr>
              <a:xfrm rot="10800000">
                <a:off x="14196089" y="2528872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0" name="Groep 49"/>
          <p:cNvGrpSpPr/>
          <p:nvPr userDrawn="1"/>
        </p:nvGrpSpPr>
        <p:grpSpPr>
          <a:xfrm>
            <a:off x="-3791430" y="0"/>
            <a:ext cx="3549901" cy="1629217"/>
            <a:chOff x="-3790937" y="0"/>
            <a:chExt cx="3549439" cy="1629594"/>
          </a:xfrm>
        </p:grpSpPr>
        <p:sp>
          <p:nvSpPr>
            <p:cNvPr id="51" name="Rechthoek 50">
              <a:extLst>
                <a:ext uri="{FF2B5EF4-FFF2-40B4-BE49-F238E27FC236}">
                  <a16:creationId xmlns:a16="http://schemas.microsoft.com/office/drawing/2014/main" id="{B96E3548-D790-46AA-A627-4328DAFD98C3}"/>
                </a:ext>
              </a:extLst>
            </p:cNvPr>
            <p:cNvSpPr/>
            <p:nvPr userDrawn="1"/>
          </p:nvSpPr>
          <p:spPr>
            <a:xfrm>
              <a:off x="-3785276" y="0"/>
              <a:ext cx="35437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Datum en voetregel aanpassen</a:t>
              </a:r>
            </a:p>
          </p:txBody>
        </p:sp>
        <p:sp>
          <p:nvSpPr>
            <p:cNvPr id="52" name="Ovaal 51">
              <a:extLst>
                <a:ext uri="{FF2B5EF4-FFF2-40B4-BE49-F238E27FC236}">
                  <a16:creationId xmlns:a16="http://schemas.microsoft.com/office/drawing/2014/main" id="{FB6FD88A-0CA2-4776-81C1-398394997475}"/>
                </a:ext>
              </a:extLst>
            </p:cNvPr>
            <p:cNvSpPr/>
            <p:nvPr userDrawn="1"/>
          </p:nvSpPr>
          <p:spPr>
            <a:xfrm>
              <a:off x="-3790937" y="36649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53" name="Rechte verbindingslijn 52">
              <a:extLst>
                <a:ext uri="{FF2B5EF4-FFF2-40B4-BE49-F238E27FC236}">
                  <a16:creationId xmlns:a16="http://schemas.microsoft.com/office/drawing/2014/main" id="{58BB209A-E15B-4201-8BB3-4C1BA5EE725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54" name="Rechte verbindingslijn 53">
              <a:extLst>
                <a:ext uri="{FF2B5EF4-FFF2-40B4-BE49-F238E27FC236}">
                  <a16:creationId xmlns:a16="http://schemas.microsoft.com/office/drawing/2014/main" id="{55D4F099-BF61-4CBE-95F6-EAEF57A2FA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90951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55" name="Rechthoek 54">
              <a:extLst>
                <a:ext uri="{FF2B5EF4-FFF2-40B4-BE49-F238E27FC236}">
                  <a16:creationId xmlns:a16="http://schemas.microsoft.com/office/drawing/2014/main" id="{F3D20B1E-624D-41BD-B4AE-D66F47203B7F}"/>
                </a:ext>
              </a:extLst>
            </p:cNvPr>
            <p:cNvSpPr/>
            <p:nvPr userDrawn="1"/>
          </p:nvSpPr>
          <p:spPr>
            <a:xfrm>
              <a:off x="-3425256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‘Koptekst en voettekst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’.</a:t>
              </a:r>
            </a:p>
          </p:txBody>
        </p:sp>
        <p:sp>
          <p:nvSpPr>
            <p:cNvPr id="56" name="Ovaal 55">
              <a:extLst>
                <a:ext uri="{FF2B5EF4-FFF2-40B4-BE49-F238E27FC236}">
                  <a16:creationId xmlns:a16="http://schemas.microsoft.com/office/drawing/2014/main" id="{CB5C25AB-65A8-4183-A865-771EFAC35249}"/>
                </a:ext>
              </a:extLst>
            </p:cNvPr>
            <p:cNvSpPr/>
            <p:nvPr userDrawn="1"/>
          </p:nvSpPr>
          <p:spPr>
            <a:xfrm>
              <a:off x="-3790937" y="1037979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57" name="Rechthoek 56">
              <a:extLst>
                <a:ext uri="{FF2B5EF4-FFF2-40B4-BE49-F238E27FC236}">
                  <a16:creationId xmlns:a16="http://schemas.microsoft.com/office/drawing/2014/main" id="{9F486FE2-B2BA-4234-87E4-13E2A274BC6B}"/>
                </a:ext>
              </a:extLst>
            </p:cNvPr>
            <p:cNvSpPr/>
            <p:nvPr userDrawn="1"/>
          </p:nvSpPr>
          <p:spPr>
            <a:xfrm>
              <a:off x="-3425256" y="1104042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Pas de gegevens aan naar de juiste informatie 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‘Overal toepassen’</a:t>
              </a:r>
            </a:p>
          </p:txBody>
        </p:sp>
        <p:cxnSp>
          <p:nvCxnSpPr>
            <p:cNvPr id="58" name="Rechte verbindingslijn 57">
              <a:extLst>
                <a:ext uri="{FF2B5EF4-FFF2-40B4-BE49-F238E27FC236}">
                  <a16:creationId xmlns:a16="http://schemas.microsoft.com/office/drawing/2014/main" id="{431CA1A9-EC79-49FA-9C45-6E278FB963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162959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060809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33" y="0"/>
            <a:ext cx="1219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5467" y="2132857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255573" y="386104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C6BA4-9DE8-44B8-898F-4EDF939DC79B}" type="datetime1">
              <a:rPr lang="nl-NL"/>
              <a:pPr>
                <a:defRPr/>
              </a:pPr>
              <a:t>07-06-2021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976784" y="63817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CC0D7-326D-4AAE-B989-5F2CCFADEB26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441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6096000" y="0"/>
            <a:ext cx="6096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48" name="Tijdelijke aanduiding voor tekst 47"/>
          <p:cNvSpPr>
            <a:spLocks noGrp="1"/>
          </p:cNvSpPr>
          <p:nvPr>
            <p:ph type="body" sz="quarter" idx="19" hasCustomPrompt="1"/>
          </p:nvPr>
        </p:nvSpPr>
        <p:spPr>
          <a:xfrm>
            <a:off x="3323638" y="657642"/>
            <a:ext cx="5544722" cy="5542717"/>
          </a:xfrm>
          <a:prstGeom prst="ellipse">
            <a:avLst/>
          </a:prstGeom>
          <a:solidFill>
            <a:schemeClr val="bg2">
              <a:alpha val="9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527999" y="6046600"/>
            <a:ext cx="3551513" cy="215950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l-NL"/>
              <a:t>1 maart 2020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00" y="537601"/>
            <a:ext cx="2438400" cy="110891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359339" y="2133158"/>
            <a:ext cx="5473320" cy="2231729"/>
          </a:xfrm>
        </p:spPr>
        <p:txBody>
          <a:bodyPr wrap="square" lIns="0" tIns="0" rIns="0" bIns="0">
            <a:normAutofit/>
          </a:bodyPr>
          <a:lstStyle>
            <a:lvl1pPr algn="ctr">
              <a:lnSpc>
                <a:spcPts val="5399"/>
              </a:lnSpc>
              <a:defRPr sz="5399" b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l-NL" dirty="0"/>
              <a:t>Titel van de presentatie </a:t>
            </a:r>
            <a:br>
              <a:rPr lang="nl-NL" dirty="0"/>
            </a:br>
            <a:r>
              <a:rPr lang="nl-NL" dirty="0"/>
              <a:t>met een kleurvlak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395348" y="4580861"/>
            <a:ext cx="5401303" cy="1079870"/>
          </a:xfrm>
        </p:spPr>
        <p:txBody>
          <a:bodyPr/>
          <a:lstStyle>
            <a:lvl1pPr marL="0" indent="0" algn="ctr">
              <a:lnSpc>
                <a:spcPts val="2999"/>
              </a:lnSpc>
              <a:buNone/>
              <a:defRPr sz="2999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609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subtitel</a:t>
            </a:r>
          </a:p>
        </p:txBody>
      </p:sp>
      <p:sp>
        <p:nvSpPr>
          <p:cNvPr id="9" name="Tijdelijke aanduiding voor verticale tekst 2">
            <a:extLst>
              <a:ext uri="{FF2B5EF4-FFF2-40B4-BE49-F238E27FC236}">
                <a16:creationId xmlns:a16="http://schemas.microsoft.com/office/drawing/2014/main" id="{837A8EEF-6EBD-424B-898C-184255C56215}"/>
              </a:ext>
            </a:extLst>
          </p:cNvPr>
          <p:cNvSpPr>
            <a:spLocks noGrp="1"/>
          </p:cNvSpPr>
          <p:nvPr>
            <p:ph type="body" orient="vert" idx="17" hasCustomPrompt="1"/>
          </p:nvPr>
        </p:nvSpPr>
        <p:spPr>
          <a:xfrm>
            <a:off x="527999" y="5751468"/>
            <a:ext cx="3551513" cy="287965"/>
          </a:xfrm>
          <a:solidFill>
            <a:schemeClr val="bg1">
              <a:alpha val="0"/>
            </a:schemeClr>
          </a:solidFill>
        </p:spPr>
        <p:txBody>
          <a:bodyPr vert="horz" lIns="0" tIns="0" rIns="0" bIns="0" anchor="ctr" anchorCtr="0">
            <a:noAutofit/>
          </a:bodyPr>
          <a:lstStyle>
            <a:lvl1pPr marL="0" indent="0">
              <a:lnSpc>
                <a:spcPts val="1600"/>
              </a:lnSpc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  <a:latin typeface="+mj-lt"/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Voornaam Achternaam</a:t>
            </a:r>
          </a:p>
        </p:txBody>
      </p:sp>
      <p:grpSp>
        <p:nvGrpSpPr>
          <p:cNvPr id="87" name="Groep 86"/>
          <p:cNvGrpSpPr/>
          <p:nvPr userDrawn="1"/>
        </p:nvGrpSpPr>
        <p:grpSpPr>
          <a:xfrm>
            <a:off x="-3791430" y="0"/>
            <a:ext cx="3549901" cy="1629217"/>
            <a:chOff x="-3790937" y="0"/>
            <a:chExt cx="3549439" cy="1629594"/>
          </a:xfrm>
        </p:grpSpPr>
        <p:sp>
          <p:nvSpPr>
            <p:cNvPr id="88" name="Rechthoek 87">
              <a:extLst>
                <a:ext uri="{FF2B5EF4-FFF2-40B4-BE49-F238E27FC236}">
                  <a16:creationId xmlns:a16="http://schemas.microsoft.com/office/drawing/2014/main" id="{B96E3548-D790-46AA-A627-4328DAFD98C3}"/>
                </a:ext>
              </a:extLst>
            </p:cNvPr>
            <p:cNvSpPr/>
            <p:nvPr userDrawn="1"/>
          </p:nvSpPr>
          <p:spPr>
            <a:xfrm>
              <a:off x="-3785276" y="0"/>
              <a:ext cx="35437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Datum en voetregel aanpassen</a:t>
              </a:r>
            </a:p>
          </p:txBody>
        </p:sp>
        <p:sp>
          <p:nvSpPr>
            <p:cNvPr id="89" name="Ovaal 88">
              <a:extLst>
                <a:ext uri="{FF2B5EF4-FFF2-40B4-BE49-F238E27FC236}">
                  <a16:creationId xmlns:a16="http://schemas.microsoft.com/office/drawing/2014/main" id="{FB6FD88A-0CA2-4776-81C1-398394997475}"/>
                </a:ext>
              </a:extLst>
            </p:cNvPr>
            <p:cNvSpPr/>
            <p:nvPr userDrawn="1"/>
          </p:nvSpPr>
          <p:spPr>
            <a:xfrm>
              <a:off x="-3790937" y="36649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90" name="Rechte verbindingslijn 89">
              <a:extLst>
                <a:ext uri="{FF2B5EF4-FFF2-40B4-BE49-F238E27FC236}">
                  <a16:creationId xmlns:a16="http://schemas.microsoft.com/office/drawing/2014/main" id="{58BB209A-E15B-4201-8BB3-4C1BA5EE725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91" name="Rechte verbindingslijn 90">
              <a:extLst>
                <a:ext uri="{FF2B5EF4-FFF2-40B4-BE49-F238E27FC236}">
                  <a16:creationId xmlns:a16="http://schemas.microsoft.com/office/drawing/2014/main" id="{55D4F099-BF61-4CBE-95F6-EAEF57A2FA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90951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92" name="Rechthoek 91">
              <a:extLst>
                <a:ext uri="{FF2B5EF4-FFF2-40B4-BE49-F238E27FC236}">
                  <a16:creationId xmlns:a16="http://schemas.microsoft.com/office/drawing/2014/main" id="{F3D20B1E-624D-41BD-B4AE-D66F47203B7F}"/>
                </a:ext>
              </a:extLst>
            </p:cNvPr>
            <p:cNvSpPr/>
            <p:nvPr userDrawn="1"/>
          </p:nvSpPr>
          <p:spPr>
            <a:xfrm>
              <a:off x="-3425256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‘Koptekst en voettekst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’.</a:t>
              </a:r>
            </a:p>
          </p:txBody>
        </p:sp>
        <p:sp>
          <p:nvSpPr>
            <p:cNvPr id="93" name="Ovaal 92">
              <a:extLst>
                <a:ext uri="{FF2B5EF4-FFF2-40B4-BE49-F238E27FC236}">
                  <a16:creationId xmlns:a16="http://schemas.microsoft.com/office/drawing/2014/main" id="{CB5C25AB-65A8-4183-A865-771EFAC35249}"/>
                </a:ext>
              </a:extLst>
            </p:cNvPr>
            <p:cNvSpPr/>
            <p:nvPr userDrawn="1"/>
          </p:nvSpPr>
          <p:spPr>
            <a:xfrm>
              <a:off x="-3790937" y="1037979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94" name="Rechthoek 93">
              <a:extLst>
                <a:ext uri="{FF2B5EF4-FFF2-40B4-BE49-F238E27FC236}">
                  <a16:creationId xmlns:a16="http://schemas.microsoft.com/office/drawing/2014/main" id="{9F486FE2-B2BA-4234-87E4-13E2A274BC6B}"/>
                </a:ext>
              </a:extLst>
            </p:cNvPr>
            <p:cNvSpPr/>
            <p:nvPr userDrawn="1"/>
          </p:nvSpPr>
          <p:spPr>
            <a:xfrm>
              <a:off x="-3425256" y="1104042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Pas de gegevens aan naar de juiste informatie 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‘Overal toepassen’</a:t>
              </a:r>
            </a:p>
          </p:txBody>
        </p:sp>
        <p:cxnSp>
          <p:nvCxnSpPr>
            <p:cNvPr id="95" name="Rechte verbindingslijn 94">
              <a:extLst>
                <a:ext uri="{FF2B5EF4-FFF2-40B4-BE49-F238E27FC236}">
                  <a16:creationId xmlns:a16="http://schemas.microsoft.com/office/drawing/2014/main" id="{431CA1A9-EC79-49FA-9C45-6E278FB963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162959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914587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6096000" y="0"/>
            <a:ext cx="609600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48" name="Tijdelijke aanduiding voor tekst 47"/>
          <p:cNvSpPr>
            <a:spLocks noGrp="1"/>
          </p:cNvSpPr>
          <p:nvPr>
            <p:ph type="body" sz="quarter" idx="19" hasCustomPrompt="1"/>
          </p:nvPr>
        </p:nvSpPr>
        <p:spPr>
          <a:xfrm>
            <a:off x="3323638" y="657642"/>
            <a:ext cx="5544722" cy="5542717"/>
          </a:xfrm>
          <a:prstGeom prst="ellipse">
            <a:avLst/>
          </a:prstGeom>
          <a:solidFill>
            <a:schemeClr val="bg2">
              <a:alpha val="9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527999" y="6046600"/>
            <a:ext cx="3551513" cy="215950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l-NL"/>
              <a:t>1 maart 2020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00" y="537601"/>
            <a:ext cx="2438400" cy="110891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359339" y="2133158"/>
            <a:ext cx="5473320" cy="2231729"/>
          </a:xfrm>
        </p:spPr>
        <p:txBody>
          <a:bodyPr wrap="square" lIns="0" tIns="0" rIns="0" bIns="0">
            <a:normAutofit/>
          </a:bodyPr>
          <a:lstStyle>
            <a:lvl1pPr algn="ctr">
              <a:lnSpc>
                <a:spcPts val="5399"/>
              </a:lnSpc>
              <a:defRPr sz="5399" b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l-NL" dirty="0"/>
              <a:t>Titel van de presentatie </a:t>
            </a:r>
            <a:br>
              <a:rPr lang="nl-NL" dirty="0"/>
            </a:br>
            <a:r>
              <a:rPr lang="nl-NL" dirty="0"/>
              <a:t>met een kleurvlak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395348" y="4580861"/>
            <a:ext cx="5401303" cy="1079870"/>
          </a:xfrm>
        </p:spPr>
        <p:txBody>
          <a:bodyPr/>
          <a:lstStyle>
            <a:lvl1pPr marL="0" indent="0" algn="ctr">
              <a:lnSpc>
                <a:spcPts val="2999"/>
              </a:lnSpc>
              <a:buNone/>
              <a:defRPr sz="2999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609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subtitel</a:t>
            </a:r>
          </a:p>
        </p:txBody>
      </p:sp>
      <p:sp>
        <p:nvSpPr>
          <p:cNvPr id="9" name="Tijdelijke aanduiding voor verticale tekst 2">
            <a:extLst>
              <a:ext uri="{FF2B5EF4-FFF2-40B4-BE49-F238E27FC236}">
                <a16:creationId xmlns:a16="http://schemas.microsoft.com/office/drawing/2014/main" id="{837A8EEF-6EBD-424B-898C-184255C56215}"/>
              </a:ext>
            </a:extLst>
          </p:cNvPr>
          <p:cNvSpPr>
            <a:spLocks noGrp="1"/>
          </p:cNvSpPr>
          <p:nvPr>
            <p:ph type="body" orient="vert" idx="17" hasCustomPrompt="1"/>
          </p:nvPr>
        </p:nvSpPr>
        <p:spPr>
          <a:xfrm>
            <a:off x="527999" y="5751468"/>
            <a:ext cx="3551513" cy="287965"/>
          </a:xfrm>
          <a:solidFill>
            <a:schemeClr val="bg1">
              <a:alpha val="0"/>
            </a:schemeClr>
          </a:solidFill>
        </p:spPr>
        <p:txBody>
          <a:bodyPr vert="horz" lIns="0" tIns="0" rIns="0" bIns="0" anchor="ctr" anchorCtr="0">
            <a:noAutofit/>
          </a:bodyPr>
          <a:lstStyle>
            <a:lvl1pPr marL="0" indent="0">
              <a:lnSpc>
                <a:spcPts val="1600"/>
              </a:lnSpc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  <a:latin typeface="+mj-lt"/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Voornaam Achternaam</a:t>
            </a:r>
          </a:p>
        </p:txBody>
      </p:sp>
      <p:grpSp>
        <p:nvGrpSpPr>
          <p:cNvPr id="87" name="Groep 86"/>
          <p:cNvGrpSpPr/>
          <p:nvPr userDrawn="1"/>
        </p:nvGrpSpPr>
        <p:grpSpPr>
          <a:xfrm>
            <a:off x="-3791430" y="0"/>
            <a:ext cx="3549901" cy="1629217"/>
            <a:chOff x="-3790937" y="0"/>
            <a:chExt cx="3549439" cy="1629594"/>
          </a:xfrm>
        </p:grpSpPr>
        <p:sp>
          <p:nvSpPr>
            <p:cNvPr id="88" name="Rechthoek 87">
              <a:extLst>
                <a:ext uri="{FF2B5EF4-FFF2-40B4-BE49-F238E27FC236}">
                  <a16:creationId xmlns:a16="http://schemas.microsoft.com/office/drawing/2014/main" id="{B96E3548-D790-46AA-A627-4328DAFD98C3}"/>
                </a:ext>
              </a:extLst>
            </p:cNvPr>
            <p:cNvSpPr/>
            <p:nvPr userDrawn="1"/>
          </p:nvSpPr>
          <p:spPr>
            <a:xfrm>
              <a:off x="-3785276" y="0"/>
              <a:ext cx="35437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Datum en voetregel aanpassen</a:t>
              </a:r>
            </a:p>
          </p:txBody>
        </p:sp>
        <p:sp>
          <p:nvSpPr>
            <p:cNvPr id="89" name="Ovaal 88">
              <a:extLst>
                <a:ext uri="{FF2B5EF4-FFF2-40B4-BE49-F238E27FC236}">
                  <a16:creationId xmlns:a16="http://schemas.microsoft.com/office/drawing/2014/main" id="{FB6FD88A-0CA2-4776-81C1-398394997475}"/>
                </a:ext>
              </a:extLst>
            </p:cNvPr>
            <p:cNvSpPr/>
            <p:nvPr userDrawn="1"/>
          </p:nvSpPr>
          <p:spPr>
            <a:xfrm>
              <a:off x="-3790937" y="36649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90" name="Rechte verbindingslijn 89">
              <a:extLst>
                <a:ext uri="{FF2B5EF4-FFF2-40B4-BE49-F238E27FC236}">
                  <a16:creationId xmlns:a16="http://schemas.microsoft.com/office/drawing/2014/main" id="{58BB209A-E15B-4201-8BB3-4C1BA5EE725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91" name="Rechte verbindingslijn 90">
              <a:extLst>
                <a:ext uri="{FF2B5EF4-FFF2-40B4-BE49-F238E27FC236}">
                  <a16:creationId xmlns:a16="http://schemas.microsoft.com/office/drawing/2014/main" id="{55D4F099-BF61-4CBE-95F6-EAEF57A2FA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90951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92" name="Rechthoek 91">
              <a:extLst>
                <a:ext uri="{FF2B5EF4-FFF2-40B4-BE49-F238E27FC236}">
                  <a16:creationId xmlns:a16="http://schemas.microsoft.com/office/drawing/2014/main" id="{F3D20B1E-624D-41BD-B4AE-D66F47203B7F}"/>
                </a:ext>
              </a:extLst>
            </p:cNvPr>
            <p:cNvSpPr/>
            <p:nvPr userDrawn="1"/>
          </p:nvSpPr>
          <p:spPr>
            <a:xfrm>
              <a:off x="-3425256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‘Koptekst en voettekst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’.</a:t>
              </a:r>
            </a:p>
          </p:txBody>
        </p:sp>
        <p:sp>
          <p:nvSpPr>
            <p:cNvPr id="93" name="Ovaal 92">
              <a:extLst>
                <a:ext uri="{FF2B5EF4-FFF2-40B4-BE49-F238E27FC236}">
                  <a16:creationId xmlns:a16="http://schemas.microsoft.com/office/drawing/2014/main" id="{CB5C25AB-65A8-4183-A865-771EFAC35249}"/>
                </a:ext>
              </a:extLst>
            </p:cNvPr>
            <p:cNvSpPr/>
            <p:nvPr userDrawn="1"/>
          </p:nvSpPr>
          <p:spPr>
            <a:xfrm>
              <a:off x="-3790937" y="1037979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94" name="Rechthoek 93">
              <a:extLst>
                <a:ext uri="{FF2B5EF4-FFF2-40B4-BE49-F238E27FC236}">
                  <a16:creationId xmlns:a16="http://schemas.microsoft.com/office/drawing/2014/main" id="{9F486FE2-B2BA-4234-87E4-13E2A274BC6B}"/>
                </a:ext>
              </a:extLst>
            </p:cNvPr>
            <p:cNvSpPr/>
            <p:nvPr userDrawn="1"/>
          </p:nvSpPr>
          <p:spPr>
            <a:xfrm>
              <a:off x="-3425256" y="1104042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Pas de gegevens aan naar de juiste informatie 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‘Overal toepassen’</a:t>
              </a:r>
            </a:p>
          </p:txBody>
        </p:sp>
        <p:cxnSp>
          <p:nvCxnSpPr>
            <p:cNvPr id="95" name="Rechte verbindingslijn 94">
              <a:extLst>
                <a:ext uri="{FF2B5EF4-FFF2-40B4-BE49-F238E27FC236}">
                  <a16:creationId xmlns:a16="http://schemas.microsoft.com/office/drawing/2014/main" id="{431CA1A9-EC79-49FA-9C45-6E278FB963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162959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77503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6096000" y="0"/>
            <a:ext cx="6096001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48" name="Tijdelijke aanduiding voor tekst 47"/>
          <p:cNvSpPr>
            <a:spLocks noGrp="1"/>
          </p:cNvSpPr>
          <p:nvPr>
            <p:ph type="body" sz="quarter" idx="19" hasCustomPrompt="1"/>
          </p:nvPr>
        </p:nvSpPr>
        <p:spPr>
          <a:xfrm>
            <a:off x="3323638" y="657642"/>
            <a:ext cx="5544722" cy="5542717"/>
          </a:xfrm>
          <a:prstGeom prst="ellipse">
            <a:avLst/>
          </a:prstGeom>
          <a:solidFill>
            <a:schemeClr val="bg2">
              <a:alpha val="9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527999" y="6046600"/>
            <a:ext cx="3551513" cy="215950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l-NL"/>
              <a:t>1 maart 2020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00" y="537601"/>
            <a:ext cx="2438400" cy="110891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359339" y="2133158"/>
            <a:ext cx="5473320" cy="2231729"/>
          </a:xfrm>
        </p:spPr>
        <p:txBody>
          <a:bodyPr wrap="square" lIns="0" tIns="0" rIns="0" bIns="0">
            <a:normAutofit/>
          </a:bodyPr>
          <a:lstStyle>
            <a:lvl1pPr algn="ctr">
              <a:lnSpc>
                <a:spcPts val="5399"/>
              </a:lnSpc>
              <a:defRPr sz="5399" b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l-NL" dirty="0"/>
              <a:t>Titel van de presentatie </a:t>
            </a:r>
            <a:br>
              <a:rPr lang="nl-NL" dirty="0"/>
            </a:br>
            <a:r>
              <a:rPr lang="nl-NL" dirty="0"/>
              <a:t>met een kleurvlak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395348" y="4580861"/>
            <a:ext cx="5401303" cy="1079870"/>
          </a:xfrm>
        </p:spPr>
        <p:txBody>
          <a:bodyPr/>
          <a:lstStyle>
            <a:lvl1pPr marL="0" indent="0" algn="ctr">
              <a:lnSpc>
                <a:spcPts val="2999"/>
              </a:lnSpc>
              <a:buNone/>
              <a:defRPr sz="2999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609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subtitel</a:t>
            </a:r>
          </a:p>
        </p:txBody>
      </p:sp>
      <p:sp>
        <p:nvSpPr>
          <p:cNvPr id="9" name="Tijdelijke aanduiding voor verticale tekst 2">
            <a:extLst>
              <a:ext uri="{FF2B5EF4-FFF2-40B4-BE49-F238E27FC236}">
                <a16:creationId xmlns:a16="http://schemas.microsoft.com/office/drawing/2014/main" id="{837A8EEF-6EBD-424B-898C-184255C56215}"/>
              </a:ext>
            </a:extLst>
          </p:cNvPr>
          <p:cNvSpPr>
            <a:spLocks noGrp="1"/>
          </p:cNvSpPr>
          <p:nvPr>
            <p:ph type="body" orient="vert" idx="17" hasCustomPrompt="1"/>
          </p:nvPr>
        </p:nvSpPr>
        <p:spPr>
          <a:xfrm>
            <a:off x="527999" y="5751468"/>
            <a:ext cx="3551513" cy="287965"/>
          </a:xfrm>
          <a:solidFill>
            <a:schemeClr val="bg1">
              <a:alpha val="0"/>
            </a:schemeClr>
          </a:solidFill>
        </p:spPr>
        <p:txBody>
          <a:bodyPr vert="horz" lIns="0" tIns="0" rIns="0" bIns="0" anchor="ctr" anchorCtr="0">
            <a:noAutofit/>
          </a:bodyPr>
          <a:lstStyle>
            <a:lvl1pPr marL="0" indent="0">
              <a:lnSpc>
                <a:spcPts val="1600"/>
              </a:lnSpc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  <a:latin typeface="+mj-lt"/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Voornaam Achternaam</a:t>
            </a:r>
          </a:p>
        </p:txBody>
      </p:sp>
      <p:grpSp>
        <p:nvGrpSpPr>
          <p:cNvPr id="87" name="Groep 86"/>
          <p:cNvGrpSpPr/>
          <p:nvPr userDrawn="1"/>
        </p:nvGrpSpPr>
        <p:grpSpPr>
          <a:xfrm>
            <a:off x="-3791430" y="0"/>
            <a:ext cx="3549901" cy="1629217"/>
            <a:chOff x="-3790937" y="0"/>
            <a:chExt cx="3549439" cy="1629594"/>
          </a:xfrm>
        </p:grpSpPr>
        <p:sp>
          <p:nvSpPr>
            <p:cNvPr id="88" name="Rechthoek 87">
              <a:extLst>
                <a:ext uri="{FF2B5EF4-FFF2-40B4-BE49-F238E27FC236}">
                  <a16:creationId xmlns:a16="http://schemas.microsoft.com/office/drawing/2014/main" id="{B96E3548-D790-46AA-A627-4328DAFD98C3}"/>
                </a:ext>
              </a:extLst>
            </p:cNvPr>
            <p:cNvSpPr/>
            <p:nvPr userDrawn="1"/>
          </p:nvSpPr>
          <p:spPr>
            <a:xfrm>
              <a:off x="-3785276" y="0"/>
              <a:ext cx="35437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Datum en voetregel aanpassen</a:t>
              </a:r>
            </a:p>
          </p:txBody>
        </p:sp>
        <p:sp>
          <p:nvSpPr>
            <p:cNvPr id="89" name="Ovaal 88">
              <a:extLst>
                <a:ext uri="{FF2B5EF4-FFF2-40B4-BE49-F238E27FC236}">
                  <a16:creationId xmlns:a16="http://schemas.microsoft.com/office/drawing/2014/main" id="{FB6FD88A-0CA2-4776-81C1-398394997475}"/>
                </a:ext>
              </a:extLst>
            </p:cNvPr>
            <p:cNvSpPr/>
            <p:nvPr userDrawn="1"/>
          </p:nvSpPr>
          <p:spPr>
            <a:xfrm>
              <a:off x="-3790937" y="36649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90" name="Rechte verbindingslijn 89">
              <a:extLst>
                <a:ext uri="{FF2B5EF4-FFF2-40B4-BE49-F238E27FC236}">
                  <a16:creationId xmlns:a16="http://schemas.microsoft.com/office/drawing/2014/main" id="{58BB209A-E15B-4201-8BB3-4C1BA5EE725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91" name="Rechte verbindingslijn 90">
              <a:extLst>
                <a:ext uri="{FF2B5EF4-FFF2-40B4-BE49-F238E27FC236}">
                  <a16:creationId xmlns:a16="http://schemas.microsoft.com/office/drawing/2014/main" id="{55D4F099-BF61-4CBE-95F6-EAEF57A2FA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90951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92" name="Rechthoek 91">
              <a:extLst>
                <a:ext uri="{FF2B5EF4-FFF2-40B4-BE49-F238E27FC236}">
                  <a16:creationId xmlns:a16="http://schemas.microsoft.com/office/drawing/2014/main" id="{F3D20B1E-624D-41BD-B4AE-D66F47203B7F}"/>
                </a:ext>
              </a:extLst>
            </p:cNvPr>
            <p:cNvSpPr/>
            <p:nvPr userDrawn="1"/>
          </p:nvSpPr>
          <p:spPr>
            <a:xfrm>
              <a:off x="-3425256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‘Koptekst en voettekst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’.</a:t>
              </a:r>
            </a:p>
          </p:txBody>
        </p:sp>
        <p:sp>
          <p:nvSpPr>
            <p:cNvPr id="93" name="Ovaal 92">
              <a:extLst>
                <a:ext uri="{FF2B5EF4-FFF2-40B4-BE49-F238E27FC236}">
                  <a16:creationId xmlns:a16="http://schemas.microsoft.com/office/drawing/2014/main" id="{CB5C25AB-65A8-4183-A865-771EFAC35249}"/>
                </a:ext>
              </a:extLst>
            </p:cNvPr>
            <p:cNvSpPr/>
            <p:nvPr userDrawn="1"/>
          </p:nvSpPr>
          <p:spPr>
            <a:xfrm>
              <a:off x="-3790937" y="1037979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94" name="Rechthoek 93">
              <a:extLst>
                <a:ext uri="{FF2B5EF4-FFF2-40B4-BE49-F238E27FC236}">
                  <a16:creationId xmlns:a16="http://schemas.microsoft.com/office/drawing/2014/main" id="{9F486FE2-B2BA-4234-87E4-13E2A274BC6B}"/>
                </a:ext>
              </a:extLst>
            </p:cNvPr>
            <p:cNvSpPr/>
            <p:nvPr userDrawn="1"/>
          </p:nvSpPr>
          <p:spPr>
            <a:xfrm>
              <a:off x="-3425256" y="1104042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Pas de gegevens aan naar de juiste informatie 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‘Overal toepassen’</a:t>
              </a:r>
            </a:p>
          </p:txBody>
        </p:sp>
        <p:cxnSp>
          <p:nvCxnSpPr>
            <p:cNvPr id="95" name="Rechte verbindingslijn 94">
              <a:extLst>
                <a:ext uri="{FF2B5EF4-FFF2-40B4-BE49-F238E27FC236}">
                  <a16:creationId xmlns:a16="http://schemas.microsoft.com/office/drawing/2014/main" id="{431CA1A9-EC79-49FA-9C45-6E278FB963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162959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998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jdelijke aanduiding voor tekst 47"/>
          <p:cNvSpPr>
            <a:spLocks noGrp="1"/>
          </p:cNvSpPr>
          <p:nvPr>
            <p:ph type="body" sz="quarter" idx="19" hasCustomPrompt="1"/>
          </p:nvPr>
        </p:nvSpPr>
        <p:spPr>
          <a:xfrm>
            <a:off x="3323638" y="657642"/>
            <a:ext cx="5544722" cy="5542717"/>
          </a:xfrm>
          <a:prstGeom prst="ellipse">
            <a:avLst/>
          </a:prstGeom>
          <a:solidFill>
            <a:schemeClr val="accent5">
              <a:alpha val="9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527999" y="6046600"/>
            <a:ext cx="3551513" cy="215950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l-NL"/>
              <a:t>1 maart 2020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00" y="537601"/>
            <a:ext cx="2438400" cy="110891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359339" y="2133158"/>
            <a:ext cx="5473320" cy="2231729"/>
          </a:xfrm>
        </p:spPr>
        <p:txBody>
          <a:bodyPr wrap="square" lIns="0" tIns="0" rIns="0" bIns="0">
            <a:normAutofit/>
          </a:bodyPr>
          <a:lstStyle>
            <a:lvl1pPr algn="ctr">
              <a:lnSpc>
                <a:spcPts val="5399"/>
              </a:lnSpc>
              <a:defRPr sz="5399" b="0">
                <a:solidFill>
                  <a:schemeClr val="bg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l-NL" dirty="0"/>
              <a:t>Titel van de presentatie met witte achtergrond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395348" y="4580861"/>
            <a:ext cx="5401303" cy="1079870"/>
          </a:xfrm>
        </p:spPr>
        <p:txBody>
          <a:bodyPr/>
          <a:lstStyle>
            <a:lvl1pPr marL="0" indent="0" algn="ctr">
              <a:lnSpc>
                <a:spcPts val="2999"/>
              </a:lnSpc>
              <a:buNone/>
              <a:defRPr sz="2999">
                <a:solidFill>
                  <a:schemeClr val="bg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609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subtitel</a:t>
            </a:r>
          </a:p>
        </p:txBody>
      </p:sp>
      <p:sp>
        <p:nvSpPr>
          <p:cNvPr id="9" name="Tijdelijke aanduiding voor verticale tekst 2">
            <a:extLst>
              <a:ext uri="{FF2B5EF4-FFF2-40B4-BE49-F238E27FC236}">
                <a16:creationId xmlns:a16="http://schemas.microsoft.com/office/drawing/2014/main" id="{837A8EEF-6EBD-424B-898C-184255C56215}"/>
              </a:ext>
            </a:extLst>
          </p:cNvPr>
          <p:cNvSpPr>
            <a:spLocks noGrp="1"/>
          </p:cNvSpPr>
          <p:nvPr>
            <p:ph type="body" orient="vert" idx="17" hasCustomPrompt="1"/>
          </p:nvPr>
        </p:nvSpPr>
        <p:spPr>
          <a:xfrm>
            <a:off x="527999" y="5751468"/>
            <a:ext cx="3551513" cy="287965"/>
          </a:xfrm>
          <a:solidFill>
            <a:schemeClr val="bg1">
              <a:alpha val="0"/>
            </a:schemeClr>
          </a:solidFill>
        </p:spPr>
        <p:txBody>
          <a:bodyPr vert="horz" lIns="0" tIns="0" rIns="0" bIns="0" anchor="ctr" anchorCtr="0">
            <a:noAutofit/>
          </a:bodyPr>
          <a:lstStyle>
            <a:lvl1pPr marL="0" indent="0">
              <a:lnSpc>
                <a:spcPts val="1600"/>
              </a:lnSpc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  <a:latin typeface="+mj-lt"/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Voornaam Achternaam</a:t>
            </a:r>
          </a:p>
        </p:txBody>
      </p:sp>
      <p:grpSp>
        <p:nvGrpSpPr>
          <p:cNvPr id="10" name="Groep 9"/>
          <p:cNvGrpSpPr/>
          <p:nvPr userDrawn="1"/>
        </p:nvGrpSpPr>
        <p:grpSpPr>
          <a:xfrm>
            <a:off x="-3791430" y="0"/>
            <a:ext cx="3549901" cy="1629217"/>
            <a:chOff x="-3790937" y="0"/>
            <a:chExt cx="3549439" cy="1629594"/>
          </a:xfrm>
        </p:grpSpPr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B96E3548-D790-46AA-A627-4328DAFD98C3}"/>
                </a:ext>
              </a:extLst>
            </p:cNvPr>
            <p:cNvSpPr/>
            <p:nvPr userDrawn="1"/>
          </p:nvSpPr>
          <p:spPr>
            <a:xfrm>
              <a:off x="-3785276" y="0"/>
              <a:ext cx="35437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Datum en voetregel aanpassen</a:t>
              </a:r>
            </a:p>
          </p:txBody>
        </p:sp>
        <p:sp>
          <p:nvSpPr>
            <p:cNvPr id="12" name="Ovaal 11">
              <a:extLst>
                <a:ext uri="{FF2B5EF4-FFF2-40B4-BE49-F238E27FC236}">
                  <a16:creationId xmlns:a16="http://schemas.microsoft.com/office/drawing/2014/main" id="{FB6FD88A-0CA2-4776-81C1-398394997475}"/>
                </a:ext>
              </a:extLst>
            </p:cNvPr>
            <p:cNvSpPr/>
            <p:nvPr userDrawn="1"/>
          </p:nvSpPr>
          <p:spPr>
            <a:xfrm>
              <a:off x="-3790937" y="36649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58BB209A-E15B-4201-8BB3-4C1BA5EE725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55D4F099-BF61-4CBE-95F6-EAEF57A2FA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90951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F3D20B1E-624D-41BD-B4AE-D66F47203B7F}"/>
                </a:ext>
              </a:extLst>
            </p:cNvPr>
            <p:cNvSpPr/>
            <p:nvPr userDrawn="1"/>
          </p:nvSpPr>
          <p:spPr>
            <a:xfrm>
              <a:off x="-3425256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‘Koptekst en voettekst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’.</a:t>
              </a:r>
            </a:p>
          </p:txBody>
        </p:sp>
        <p:sp>
          <p:nvSpPr>
            <p:cNvPr id="16" name="Ovaal 15">
              <a:extLst>
                <a:ext uri="{FF2B5EF4-FFF2-40B4-BE49-F238E27FC236}">
                  <a16:creationId xmlns:a16="http://schemas.microsoft.com/office/drawing/2014/main" id="{CB5C25AB-65A8-4183-A865-771EFAC35249}"/>
                </a:ext>
              </a:extLst>
            </p:cNvPr>
            <p:cNvSpPr/>
            <p:nvPr userDrawn="1"/>
          </p:nvSpPr>
          <p:spPr>
            <a:xfrm>
              <a:off x="-3790937" y="1037979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9F486FE2-B2BA-4234-87E4-13E2A274BC6B}"/>
                </a:ext>
              </a:extLst>
            </p:cNvPr>
            <p:cNvSpPr/>
            <p:nvPr userDrawn="1"/>
          </p:nvSpPr>
          <p:spPr>
            <a:xfrm>
              <a:off x="-3425256" y="1104042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Pas de gegevens aan naar de juiste informatie 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‘Overal toepassen’</a:t>
              </a:r>
            </a:p>
          </p:txBody>
        </p: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431CA1A9-EC79-49FA-9C45-6E278FB963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162959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11964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dia01">
    <p:bg>
      <p:bgPr>
        <a:blipFill dpi="0" rotWithShape="1">
          <a:blip r:embed="rId2">
            <a:lum/>
          </a:blip>
          <a:srcRect/>
          <a:stretch>
            <a:fillRect l="-84000" r="-8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12">
            <a:extLst>
              <a:ext uri="{FF2B5EF4-FFF2-40B4-BE49-F238E27FC236}">
                <a16:creationId xmlns:a16="http://schemas.microsoft.com/office/drawing/2014/main" id="{8AEE402A-5AC7-41DA-8191-7BF7581A301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2806" y="0"/>
            <a:ext cx="6099194" cy="6856412"/>
          </a:xfrm>
          <a:solidFill>
            <a:schemeClr val="bg1">
              <a:lumMod val="95000"/>
            </a:schemeClr>
          </a:solidFill>
        </p:spPr>
        <p:txBody>
          <a:bodyPr tIns="3348000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050" b="1" baseline="0"/>
            </a:lvl1pPr>
          </a:lstStyle>
          <a:p>
            <a:r>
              <a:rPr lang="nl-NL" dirty="0"/>
              <a:t>Klik op onderstaand pictogram</a:t>
            </a:r>
            <a:br>
              <a:rPr lang="nl-NL" dirty="0"/>
            </a:br>
            <a:r>
              <a:rPr lang="nl-NL" dirty="0"/>
              <a:t>om een afbeelding in te voegen</a:t>
            </a:r>
          </a:p>
        </p:txBody>
      </p:sp>
      <p:sp>
        <p:nvSpPr>
          <p:cNvPr id="9" name="Rechthoek 8"/>
          <p:cNvSpPr/>
          <p:nvPr userDrawn="1"/>
        </p:nvSpPr>
        <p:spPr>
          <a:xfrm>
            <a:off x="0" y="0"/>
            <a:ext cx="6096001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8" name="Tijdelijke aanduiding voor tekst 47"/>
          <p:cNvSpPr>
            <a:spLocks noGrp="1"/>
          </p:cNvSpPr>
          <p:nvPr>
            <p:ph type="body" sz="quarter" idx="19" hasCustomPrompt="1"/>
          </p:nvPr>
        </p:nvSpPr>
        <p:spPr>
          <a:xfrm>
            <a:off x="3323638" y="657642"/>
            <a:ext cx="5544722" cy="5542717"/>
          </a:xfrm>
          <a:prstGeom prst="ellipse">
            <a:avLst/>
          </a:prstGeom>
          <a:solidFill>
            <a:schemeClr val="accent6">
              <a:alpha val="9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40070" y="2389847"/>
            <a:ext cx="7705859" cy="2159740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ts val="5999"/>
              </a:lnSpc>
              <a:defRPr sz="5999" b="0" cap="none">
                <a:solidFill>
                  <a:schemeClr val="bg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l-NL" dirty="0" err="1"/>
              <a:t>Tussendia</a:t>
            </a:r>
            <a:r>
              <a:rPr lang="nl-NL" dirty="0"/>
              <a:t> tekst met </a:t>
            </a:r>
            <a:br>
              <a:rPr lang="nl-NL" dirty="0"/>
            </a:br>
            <a:r>
              <a:rPr lang="nl-NL" dirty="0"/>
              <a:t>foto achtergrond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540071" y="6356350"/>
            <a:ext cx="3860800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218096" y="6356128"/>
            <a:ext cx="26054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74DD8C-847B-4205-B302-DBB7AC446D4E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20" hasCustomPrompt="1"/>
          </p:nvPr>
        </p:nvSpPr>
        <p:spPr>
          <a:xfrm>
            <a:off x="10020104" y="6420913"/>
            <a:ext cx="1886646" cy="208752"/>
          </a:xfrm>
          <a:blipFill>
            <a:blip r:embed="rId3"/>
            <a:stretch>
              <a:fillRect/>
            </a:stretch>
          </a:blipFill>
        </p:spPr>
        <p:txBody>
          <a:bodyPr>
            <a:noAutofit/>
          </a:bodyPr>
          <a:lstStyle>
            <a:lvl1pPr>
              <a:lnSpc>
                <a:spcPct val="100000"/>
              </a:lnSpc>
              <a:defRPr sz="800"/>
            </a:lvl1pPr>
          </a:lstStyle>
          <a:p>
            <a:pPr lvl="0"/>
            <a:r>
              <a:rPr lang="nl-NL" dirty="0"/>
              <a:t> </a:t>
            </a:r>
          </a:p>
        </p:txBody>
      </p:sp>
      <p:grpSp>
        <p:nvGrpSpPr>
          <p:cNvPr id="13" name="Groep 12"/>
          <p:cNvGrpSpPr/>
          <p:nvPr userDrawn="1"/>
        </p:nvGrpSpPr>
        <p:grpSpPr>
          <a:xfrm>
            <a:off x="12393215" y="1"/>
            <a:ext cx="3549901" cy="4032203"/>
            <a:chOff x="12391601" y="0"/>
            <a:chExt cx="3549439" cy="4033137"/>
          </a:xfrm>
        </p:grpSpPr>
        <p:grpSp>
          <p:nvGrpSpPr>
            <p:cNvPr id="14" name="Groep 13">
              <a:extLst>
                <a:ext uri="{FF2B5EF4-FFF2-40B4-BE49-F238E27FC236}">
                  <a16:creationId xmlns:a16="http://schemas.microsoft.com/office/drawing/2014/main" id="{E36AF5EA-EC19-4E09-9E6F-37F8F49030D4}"/>
                </a:ext>
              </a:extLst>
            </p:cNvPr>
            <p:cNvGrpSpPr/>
            <p:nvPr userDrawn="1"/>
          </p:nvGrpSpPr>
          <p:grpSpPr>
            <a:xfrm>
              <a:off x="12757282" y="3250242"/>
              <a:ext cx="1499406" cy="678267"/>
              <a:chOff x="12757283" y="3120781"/>
              <a:chExt cx="1499406" cy="678267"/>
            </a:xfrm>
          </p:grpSpPr>
          <p:sp>
            <p:nvSpPr>
              <p:cNvPr id="37" name="Rechthoek 36">
                <a:extLst>
                  <a:ext uri="{FF2B5EF4-FFF2-40B4-BE49-F238E27FC236}">
                    <a16:creationId xmlns:a16="http://schemas.microsoft.com/office/drawing/2014/main" id="{29FEF646-4F6E-4D02-930E-B4125C432759}"/>
                  </a:ext>
                </a:extLst>
              </p:cNvPr>
              <p:cNvSpPr/>
              <p:nvPr userDrawn="1"/>
            </p:nvSpPr>
            <p:spPr>
              <a:xfrm>
                <a:off x="12757283" y="3120781"/>
                <a:ext cx="1499406" cy="5809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Rechthoek 37">
                <a:extLst>
                  <a:ext uri="{FF2B5EF4-FFF2-40B4-BE49-F238E27FC236}">
                    <a16:creationId xmlns:a16="http://schemas.microsoft.com/office/drawing/2014/main" id="{5131E666-594F-4428-A02B-84367266A70A}"/>
                  </a:ext>
                </a:extLst>
              </p:cNvPr>
              <p:cNvSpPr/>
              <p:nvPr userDrawn="1"/>
            </p:nvSpPr>
            <p:spPr>
              <a:xfrm>
                <a:off x="12761843" y="3432170"/>
                <a:ext cx="1478943" cy="257235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5CCD5FD6-67B7-4FD9-BBE4-30C1EF1EFC0B}"/>
                  </a:ext>
                </a:extLst>
              </p:cNvPr>
              <p:cNvSpPr txBox="1"/>
              <p:nvPr userDrawn="1"/>
            </p:nvSpPr>
            <p:spPr>
              <a:xfrm>
                <a:off x="12997648" y="3159891"/>
                <a:ext cx="957818" cy="20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268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kern="1200" noProof="0" dirty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Naar voorgrond</a:t>
                </a:r>
              </a:p>
            </p:txBody>
          </p:sp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EC78D2E3-16C4-4771-B70B-FAC89EB901EB}"/>
                  </a:ext>
                </a:extLst>
              </p:cNvPr>
              <p:cNvSpPr txBox="1"/>
              <p:nvPr userDrawn="1"/>
            </p:nvSpPr>
            <p:spPr>
              <a:xfrm>
                <a:off x="12984219" y="3481017"/>
                <a:ext cx="1165564" cy="20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268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kern="1200" noProof="0" dirty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Naar achtergrond</a:t>
                </a:r>
              </a:p>
            </p:txBody>
          </p:sp>
          <p:pic>
            <p:nvPicPr>
              <p:cNvPr id="41" name="Picture 3">
                <a:extLst>
                  <a:ext uri="{FF2B5EF4-FFF2-40B4-BE49-F238E27FC236}">
                    <a16:creationId xmlns:a16="http://schemas.microsoft.com/office/drawing/2014/main" id="{B68F7051-81EF-4562-AF81-B2C3CA70ADCF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38926" y="3567717"/>
                <a:ext cx="143086" cy="231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2" name="Gelijkbenige driehoek 41">
                <a:extLst>
                  <a:ext uri="{FF2B5EF4-FFF2-40B4-BE49-F238E27FC236}">
                    <a16:creationId xmlns:a16="http://schemas.microsoft.com/office/drawing/2014/main" id="{9A6F691F-F55F-4D2A-9F44-212CEF5A1BD8}"/>
                  </a:ext>
                </a:extLst>
              </p:cNvPr>
              <p:cNvSpPr/>
              <p:nvPr userDrawn="1"/>
            </p:nvSpPr>
            <p:spPr>
              <a:xfrm rot="5400000">
                <a:off x="14094210" y="3548999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3" name="Groep 42">
                <a:extLst>
                  <a:ext uri="{FF2B5EF4-FFF2-40B4-BE49-F238E27FC236}">
                    <a16:creationId xmlns:a16="http://schemas.microsoft.com/office/drawing/2014/main" id="{AD158B32-7A60-4BFB-AF8B-A102C68133FB}"/>
                  </a:ext>
                </a:extLst>
              </p:cNvPr>
              <p:cNvGrpSpPr/>
              <p:nvPr userDrawn="1"/>
            </p:nvGrpSpPr>
            <p:grpSpPr>
              <a:xfrm>
                <a:off x="12822311" y="3178534"/>
                <a:ext cx="182309" cy="163794"/>
                <a:chOff x="12832541" y="3162395"/>
                <a:chExt cx="219532" cy="197236"/>
              </a:xfrm>
            </p:grpSpPr>
            <p:sp>
              <p:nvSpPr>
                <p:cNvPr id="48" name="Rechthoek 47">
                  <a:extLst>
                    <a:ext uri="{FF2B5EF4-FFF2-40B4-BE49-F238E27FC236}">
                      <a16:creationId xmlns:a16="http://schemas.microsoft.com/office/drawing/2014/main" id="{60F6C972-F029-4752-A612-FD27F41B4641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  <p:sp>
              <p:nvSpPr>
                <p:cNvPr id="49" name="Rechthoek 48">
                  <a:extLst>
                    <a:ext uri="{FF2B5EF4-FFF2-40B4-BE49-F238E27FC236}">
                      <a16:creationId xmlns:a16="http://schemas.microsoft.com/office/drawing/2014/main" id="{123C40AD-8D0E-41F0-82FD-904E760C0E3E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  <p:sp>
              <p:nvSpPr>
                <p:cNvPr id="50" name="Rechthoek 49">
                  <a:extLst>
                    <a:ext uri="{FF2B5EF4-FFF2-40B4-BE49-F238E27FC236}">
                      <a16:creationId xmlns:a16="http://schemas.microsoft.com/office/drawing/2014/main" id="{2D76EA3F-7C27-4EC5-B3CF-FA368787076B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</p:grpSp>
          <p:grpSp>
            <p:nvGrpSpPr>
              <p:cNvPr id="44" name="Groep 43">
                <a:extLst>
                  <a:ext uri="{FF2B5EF4-FFF2-40B4-BE49-F238E27FC236}">
                    <a16:creationId xmlns:a16="http://schemas.microsoft.com/office/drawing/2014/main" id="{6401088C-FC17-4B32-AFE0-760E7A515772}"/>
                  </a:ext>
                </a:extLst>
              </p:cNvPr>
              <p:cNvGrpSpPr/>
              <p:nvPr userDrawn="1"/>
            </p:nvGrpSpPr>
            <p:grpSpPr>
              <a:xfrm>
                <a:off x="12822311" y="3480352"/>
                <a:ext cx="182309" cy="163794"/>
                <a:chOff x="12832541" y="3162395"/>
                <a:chExt cx="219532" cy="197236"/>
              </a:xfrm>
            </p:grpSpPr>
            <p:sp>
              <p:nvSpPr>
                <p:cNvPr id="45" name="Rechthoek 44">
                  <a:extLst>
                    <a:ext uri="{FF2B5EF4-FFF2-40B4-BE49-F238E27FC236}">
                      <a16:creationId xmlns:a16="http://schemas.microsoft.com/office/drawing/2014/main" id="{05611FE7-869C-4065-841A-FDBD156FD85C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  <p:sp>
              <p:nvSpPr>
                <p:cNvPr id="46" name="Rechthoek 45">
                  <a:extLst>
                    <a:ext uri="{FF2B5EF4-FFF2-40B4-BE49-F238E27FC236}">
                      <a16:creationId xmlns:a16="http://schemas.microsoft.com/office/drawing/2014/main" id="{EE216F0B-E07A-41E9-8507-80F4F71BD1B3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  <p:sp>
              <p:nvSpPr>
                <p:cNvPr id="47" name="Rechthoek 46">
                  <a:extLst>
                    <a:ext uri="{FF2B5EF4-FFF2-40B4-BE49-F238E27FC236}">
                      <a16:creationId xmlns:a16="http://schemas.microsoft.com/office/drawing/2014/main" id="{5DA7E155-037B-4AC5-B2BB-08D0631B953B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00" noProof="0"/>
                </a:p>
              </p:txBody>
            </p:sp>
          </p:grpSp>
        </p:grp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B96E3548-D790-46AA-A627-4328DAFD98C3}"/>
                </a:ext>
              </a:extLst>
            </p:cNvPr>
            <p:cNvSpPr/>
            <p:nvPr userDrawn="1"/>
          </p:nvSpPr>
          <p:spPr>
            <a:xfrm>
              <a:off x="12397262" y="0"/>
              <a:ext cx="35437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16" name="Ovaal 15">
              <a:extLst>
                <a:ext uri="{FF2B5EF4-FFF2-40B4-BE49-F238E27FC236}">
                  <a16:creationId xmlns:a16="http://schemas.microsoft.com/office/drawing/2014/main" id="{FB6FD88A-0CA2-4776-81C1-398394997475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58BB209A-E15B-4201-8BB3-4C1BA5EE725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55D4F099-BF61-4CBE-95F6-EAEF57A2FA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72805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F3D20B1E-624D-41BD-B4AE-D66F47203B7F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20" name="Rechte verbindingslijn 19">
              <a:extLst>
                <a:ext uri="{FF2B5EF4-FFF2-40B4-BE49-F238E27FC236}">
                  <a16:creationId xmlns:a16="http://schemas.microsoft.com/office/drawing/2014/main" id="{29B3285C-0831-498F-BBF7-CE42859F448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4033137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21" name="Ovaal 20">
              <a:extLst>
                <a:ext uri="{FF2B5EF4-FFF2-40B4-BE49-F238E27FC236}">
                  <a16:creationId xmlns:a16="http://schemas.microsoft.com/office/drawing/2014/main" id="{CB5C25AB-65A8-4183-A865-771EFAC35249}"/>
                </a:ext>
              </a:extLst>
            </p:cNvPr>
            <p:cNvSpPr/>
            <p:nvPr userDrawn="1"/>
          </p:nvSpPr>
          <p:spPr>
            <a:xfrm>
              <a:off x="12391601" y="1856524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22" name="Rechthoek 21">
              <a:extLst>
                <a:ext uri="{FF2B5EF4-FFF2-40B4-BE49-F238E27FC236}">
                  <a16:creationId xmlns:a16="http://schemas.microsoft.com/office/drawing/2014/main" id="{9F486FE2-B2BA-4234-87E4-13E2A274BC6B}"/>
                </a:ext>
              </a:extLst>
            </p:cNvPr>
            <p:cNvSpPr/>
            <p:nvPr userDrawn="1"/>
          </p:nvSpPr>
          <p:spPr>
            <a:xfrm>
              <a:off x="12757282" y="1922587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23" name="Groep 22">
              <a:extLst>
                <a:ext uri="{FF2B5EF4-FFF2-40B4-BE49-F238E27FC236}">
                  <a16:creationId xmlns:a16="http://schemas.microsoft.com/office/drawing/2014/main" id="{C1010A2B-313F-40A6-8617-FCF5CD51C972}"/>
                </a:ext>
              </a:extLst>
            </p:cNvPr>
            <p:cNvGrpSpPr/>
            <p:nvPr userDrawn="1"/>
          </p:nvGrpSpPr>
          <p:grpSpPr>
            <a:xfrm>
              <a:off x="12757282" y="1291752"/>
              <a:ext cx="294789" cy="318834"/>
              <a:chOff x="14466489" y="1001522"/>
              <a:chExt cx="290627" cy="314333"/>
            </a:xfrm>
          </p:grpSpPr>
          <p:sp>
            <p:nvSpPr>
              <p:cNvPr id="31" name="Rechthoek 30">
                <a:extLst>
                  <a:ext uri="{FF2B5EF4-FFF2-40B4-BE49-F238E27FC236}">
                    <a16:creationId xmlns:a16="http://schemas.microsoft.com/office/drawing/2014/main" id="{F59DB5BE-54BE-4445-8DF4-6A2DD5F3F5EE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Ovaal 31">
                <a:extLst>
                  <a:ext uri="{FF2B5EF4-FFF2-40B4-BE49-F238E27FC236}">
                    <a16:creationId xmlns:a16="http://schemas.microsoft.com/office/drawing/2014/main" id="{3FCA0842-BEFA-407A-B915-D29F06D67D24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Vrije vorm: vorm 110">
                <a:extLst>
                  <a:ext uri="{FF2B5EF4-FFF2-40B4-BE49-F238E27FC236}">
                    <a16:creationId xmlns:a16="http://schemas.microsoft.com/office/drawing/2014/main" id="{3397FDB6-C274-476E-8C08-D285B88D0BCA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echthoek: afgeronde hoeken 111">
                <a:extLst>
                  <a:ext uri="{FF2B5EF4-FFF2-40B4-BE49-F238E27FC236}">
                    <a16:creationId xmlns:a16="http://schemas.microsoft.com/office/drawing/2014/main" id="{E0CC1444-6017-46F3-A2AD-544F881C1859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5" name="Rechte verbindingslijn 34">
                <a:extLst>
                  <a:ext uri="{FF2B5EF4-FFF2-40B4-BE49-F238E27FC236}">
                    <a16:creationId xmlns:a16="http://schemas.microsoft.com/office/drawing/2014/main" id="{22075636-4B77-4FB6-9909-F307969396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6" name="Rechte verbindingslijn 35">
                <a:extLst>
                  <a:ext uri="{FF2B5EF4-FFF2-40B4-BE49-F238E27FC236}">
                    <a16:creationId xmlns:a16="http://schemas.microsoft.com/office/drawing/2014/main" id="{AB70EE25-A258-4AF3-B355-6E9EAB24BF1C}"/>
                  </a:ext>
                </a:extLst>
              </p:cNvPr>
              <p:cNvCxnSpPr>
                <a:cxnSpLocks/>
                <a:stCxn id="34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24" name="Ovaal 23">
              <a:extLst>
                <a:ext uri="{FF2B5EF4-FFF2-40B4-BE49-F238E27FC236}">
                  <a16:creationId xmlns:a16="http://schemas.microsoft.com/office/drawing/2014/main" id="{64C3D70E-93B9-4937-97B9-D816BD996E31}"/>
                </a:ext>
              </a:extLst>
            </p:cNvPr>
            <p:cNvSpPr/>
            <p:nvPr userDrawn="1"/>
          </p:nvSpPr>
          <p:spPr>
            <a:xfrm>
              <a:off x="12391601" y="2768077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4B37B614-27DE-4D74-9150-B99C7060B4CE}"/>
                </a:ext>
              </a:extLst>
            </p:cNvPr>
            <p:cNvSpPr/>
            <p:nvPr userDrawn="1"/>
          </p:nvSpPr>
          <p:spPr>
            <a:xfrm>
              <a:off x="12757283" y="2834141"/>
              <a:ext cx="2817996" cy="31661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 met de rechter muisknop op de afbeelding en kies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´Naar achtergrond´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26" name="Rechte verbindingslijn 25">
              <a:extLst>
                <a:ext uri="{FF2B5EF4-FFF2-40B4-BE49-F238E27FC236}">
                  <a16:creationId xmlns:a16="http://schemas.microsoft.com/office/drawing/2014/main" id="{431CA1A9-EC79-49FA-9C45-6E278FB963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64991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7EA98582-806C-4ABD-B4D1-6426842B28BA}"/>
                </a:ext>
              </a:extLst>
            </p:cNvPr>
            <p:cNvGrpSpPr/>
            <p:nvPr userDrawn="1"/>
          </p:nvGrpSpPr>
          <p:grpSpPr>
            <a:xfrm>
              <a:off x="12757282" y="2296644"/>
              <a:ext cx="825500" cy="209550"/>
              <a:chOff x="13504624" y="2444818"/>
              <a:chExt cx="825500" cy="209550"/>
            </a:xfrm>
          </p:grpSpPr>
          <p:sp>
            <p:nvSpPr>
              <p:cNvPr id="28" name="Rechthoek 27">
                <a:extLst>
                  <a:ext uri="{FF2B5EF4-FFF2-40B4-BE49-F238E27FC236}">
                    <a16:creationId xmlns:a16="http://schemas.microsoft.com/office/drawing/2014/main" id="{5DF54E48-C667-4467-82B1-5626B8565FB1}"/>
                  </a:ext>
                </a:extLst>
              </p:cNvPr>
              <p:cNvSpPr/>
              <p:nvPr userDrawn="1"/>
            </p:nvSpPr>
            <p:spPr>
              <a:xfrm>
                <a:off x="13504624" y="2444818"/>
                <a:ext cx="825500" cy="2095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29" name="Rechte verbindingslijn 28">
                <a:extLst>
                  <a:ext uri="{FF2B5EF4-FFF2-40B4-BE49-F238E27FC236}">
                    <a16:creationId xmlns:a16="http://schemas.microsoft.com/office/drawing/2014/main" id="{EB7BD190-25CA-4AD5-B253-9115D53D299C}"/>
                  </a:ext>
                </a:extLst>
              </p:cNvPr>
              <p:cNvCxnSpPr/>
              <p:nvPr userDrawn="1"/>
            </p:nvCxnSpPr>
            <p:spPr>
              <a:xfrm>
                <a:off x="14155269" y="2477218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30" name="Gelijkbenige driehoek 29">
                <a:extLst>
                  <a:ext uri="{FF2B5EF4-FFF2-40B4-BE49-F238E27FC236}">
                    <a16:creationId xmlns:a16="http://schemas.microsoft.com/office/drawing/2014/main" id="{2C1031AF-BAE0-41F4-A3A8-94D85A694356}"/>
                  </a:ext>
                </a:extLst>
              </p:cNvPr>
              <p:cNvSpPr/>
              <p:nvPr userDrawn="1"/>
            </p:nvSpPr>
            <p:spPr>
              <a:xfrm rot="10800000">
                <a:off x="14196089" y="2528872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1" name="Groep 50"/>
          <p:cNvGrpSpPr/>
          <p:nvPr userDrawn="1"/>
        </p:nvGrpSpPr>
        <p:grpSpPr>
          <a:xfrm>
            <a:off x="-3791430" y="0"/>
            <a:ext cx="3549901" cy="1629217"/>
            <a:chOff x="-3790937" y="0"/>
            <a:chExt cx="3549439" cy="1629594"/>
          </a:xfrm>
        </p:grpSpPr>
        <p:sp>
          <p:nvSpPr>
            <p:cNvPr id="52" name="Rechthoek 51">
              <a:extLst>
                <a:ext uri="{FF2B5EF4-FFF2-40B4-BE49-F238E27FC236}">
                  <a16:creationId xmlns:a16="http://schemas.microsoft.com/office/drawing/2014/main" id="{B96E3548-D790-46AA-A627-4328DAFD98C3}"/>
                </a:ext>
              </a:extLst>
            </p:cNvPr>
            <p:cNvSpPr/>
            <p:nvPr userDrawn="1"/>
          </p:nvSpPr>
          <p:spPr>
            <a:xfrm>
              <a:off x="-3785276" y="0"/>
              <a:ext cx="35437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Datum en voetregel aanpassen</a:t>
              </a:r>
            </a:p>
          </p:txBody>
        </p:sp>
        <p:sp>
          <p:nvSpPr>
            <p:cNvPr id="53" name="Ovaal 52">
              <a:extLst>
                <a:ext uri="{FF2B5EF4-FFF2-40B4-BE49-F238E27FC236}">
                  <a16:creationId xmlns:a16="http://schemas.microsoft.com/office/drawing/2014/main" id="{FB6FD88A-0CA2-4776-81C1-398394997475}"/>
                </a:ext>
              </a:extLst>
            </p:cNvPr>
            <p:cNvSpPr/>
            <p:nvPr userDrawn="1"/>
          </p:nvSpPr>
          <p:spPr>
            <a:xfrm>
              <a:off x="-3790937" y="36649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54" name="Rechte verbindingslijn 53">
              <a:extLst>
                <a:ext uri="{FF2B5EF4-FFF2-40B4-BE49-F238E27FC236}">
                  <a16:creationId xmlns:a16="http://schemas.microsoft.com/office/drawing/2014/main" id="{58BB209A-E15B-4201-8BB3-4C1BA5EE725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55" name="Rechte verbindingslijn 54">
              <a:extLst>
                <a:ext uri="{FF2B5EF4-FFF2-40B4-BE49-F238E27FC236}">
                  <a16:creationId xmlns:a16="http://schemas.microsoft.com/office/drawing/2014/main" id="{55D4F099-BF61-4CBE-95F6-EAEF57A2FA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90951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56" name="Rechthoek 55">
              <a:extLst>
                <a:ext uri="{FF2B5EF4-FFF2-40B4-BE49-F238E27FC236}">
                  <a16:creationId xmlns:a16="http://schemas.microsoft.com/office/drawing/2014/main" id="{F3D20B1E-624D-41BD-B4AE-D66F47203B7F}"/>
                </a:ext>
              </a:extLst>
            </p:cNvPr>
            <p:cNvSpPr/>
            <p:nvPr userDrawn="1"/>
          </p:nvSpPr>
          <p:spPr>
            <a:xfrm>
              <a:off x="-3425256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‘Koptekst en voettekst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’.</a:t>
              </a:r>
            </a:p>
          </p:txBody>
        </p:sp>
        <p:sp>
          <p:nvSpPr>
            <p:cNvPr id="57" name="Ovaal 56">
              <a:extLst>
                <a:ext uri="{FF2B5EF4-FFF2-40B4-BE49-F238E27FC236}">
                  <a16:creationId xmlns:a16="http://schemas.microsoft.com/office/drawing/2014/main" id="{CB5C25AB-65A8-4183-A865-771EFAC35249}"/>
                </a:ext>
              </a:extLst>
            </p:cNvPr>
            <p:cNvSpPr/>
            <p:nvPr userDrawn="1"/>
          </p:nvSpPr>
          <p:spPr>
            <a:xfrm>
              <a:off x="-3790937" y="1037979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58" name="Rechthoek 57">
              <a:extLst>
                <a:ext uri="{FF2B5EF4-FFF2-40B4-BE49-F238E27FC236}">
                  <a16:creationId xmlns:a16="http://schemas.microsoft.com/office/drawing/2014/main" id="{9F486FE2-B2BA-4234-87E4-13E2A274BC6B}"/>
                </a:ext>
              </a:extLst>
            </p:cNvPr>
            <p:cNvSpPr/>
            <p:nvPr userDrawn="1"/>
          </p:nvSpPr>
          <p:spPr>
            <a:xfrm>
              <a:off x="-3425256" y="1104042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Pas de gegevens aan naar de juiste informatie 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‘Overal toepassen’</a:t>
              </a:r>
            </a:p>
          </p:txBody>
        </p:sp>
        <p:cxnSp>
          <p:nvCxnSpPr>
            <p:cNvPr id="59" name="Rechte verbindingslijn 58">
              <a:extLst>
                <a:ext uri="{FF2B5EF4-FFF2-40B4-BE49-F238E27FC236}">
                  <a16:creationId xmlns:a16="http://schemas.microsoft.com/office/drawing/2014/main" id="{431CA1A9-EC79-49FA-9C45-6E278FB963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162959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7666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dia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 userDrawn="1"/>
        </p:nvSpPr>
        <p:spPr>
          <a:xfrm>
            <a:off x="6096000" y="0"/>
            <a:ext cx="609600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9" name="Rechthoek 8"/>
          <p:cNvSpPr/>
          <p:nvPr userDrawn="1"/>
        </p:nvSpPr>
        <p:spPr>
          <a:xfrm>
            <a:off x="0" y="0"/>
            <a:ext cx="6096001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8" name="Tijdelijke aanduiding voor tekst 47"/>
          <p:cNvSpPr>
            <a:spLocks noGrp="1"/>
          </p:cNvSpPr>
          <p:nvPr>
            <p:ph type="body" sz="quarter" idx="19" hasCustomPrompt="1"/>
          </p:nvPr>
        </p:nvSpPr>
        <p:spPr>
          <a:xfrm>
            <a:off x="3323638" y="657642"/>
            <a:ext cx="5544722" cy="5542717"/>
          </a:xfrm>
          <a:prstGeom prst="ellipse">
            <a:avLst/>
          </a:prstGeom>
          <a:solidFill>
            <a:schemeClr val="accent5">
              <a:alpha val="9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40070" y="2389847"/>
            <a:ext cx="7705859" cy="2159740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ts val="5999"/>
              </a:lnSpc>
              <a:defRPr sz="5999" b="0" cap="none">
                <a:solidFill>
                  <a:schemeClr val="bg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l-NL" dirty="0" err="1"/>
              <a:t>Tussendia</a:t>
            </a:r>
            <a:r>
              <a:rPr lang="nl-NL" dirty="0"/>
              <a:t> tekst met </a:t>
            </a:r>
            <a:br>
              <a:rPr lang="nl-NL" dirty="0"/>
            </a:br>
            <a:r>
              <a:rPr lang="nl-NL" dirty="0"/>
              <a:t>kleur achtergrond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540071" y="6356350"/>
            <a:ext cx="3860800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218096" y="6356128"/>
            <a:ext cx="26054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74DD8C-847B-4205-B302-DBB7AC446D4E}" type="slidenum">
              <a:rPr lang="nl-NL" smtClean="0"/>
              <a:pPr/>
              <a:t>‹#›</a:t>
            </a:fld>
            <a:endParaRPr lang="nl-NL" dirty="0"/>
          </a:p>
        </p:txBody>
      </p:sp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104" y="6420914"/>
            <a:ext cx="1886646" cy="208667"/>
          </a:xfrm>
          <a:prstGeom prst="rect">
            <a:avLst/>
          </a:prstGeom>
        </p:spPr>
      </p:pic>
      <p:grpSp>
        <p:nvGrpSpPr>
          <p:cNvPr id="12" name="Groep 11"/>
          <p:cNvGrpSpPr/>
          <p:nvPr userDrawn="1"/>
        </p:nvGrpSpPr>
        <p:grpSpPr>
          <a:xfrm>
            <a:off x="-3791430" y="0"/>
            <a:ext cx="3549901" cy="1629217"/>
            <a:chOff x="-3790937" y="0"/>
            <a:chExt cx="3549439" cy="1629594"/>
          </a:xfrm>
        </p:grpSpPr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B96E3548-D790-46AA-A627-4328DAFD98C3}"/>
                </a:ext>
              </a:extLst>
            </p:cNvPr>
            <p:cNvSpPr/>
            <p:nvPr userDrawn="1"/>
          </p:nvSpPr>
          <p:spPr>
            <a:xfrm>
              <a:off x="-3785276" y="0"/>
              <a:ext cx="35437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Datum en voetregel aanpassen</a:t>
              </a:r>
            </a:p>
          </p:txBody>
        </p:sp>
        <p:sp>
          <p:nvSpPr>
            <p:cNvPr id="14" name="Ovaal 13">
              <a:extLst>
                <a:ext uri="{FF2B5EF4-FFF2-40B4-BE49-F238E27FC236}">
                  <a16:creationId xmlns:a16="http://schemas.microsoft.com/office/drawing/2014/main" id="{FB6FD88A-0CA2-4776-81C1-398394997475}"/>
                </a:ext>
              </a:extLst>
            </p:cNvPr>
            <p:cNvSpPr/>
            <p:nvPr userDrawn="1"/>
          </p:nvSpPr>
          <p:spPr>
            <a:xfrm>
              <a:off x="-3790937" y="36649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58BB209A-E15B-4201-8BB3-4C1BA5EE725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55D4F099-BF61-4CBE-95F6-EAEF57A2FA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90951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F3D20B1E-624D-41BD-B4AE-D66F47203B7F}"/>
                </a:ext>
              </a:extLst>
            </p:cNvPr>
            <p:cNvSpPr/>
            <p:nvPr userDrawn="1"/>
          </p:nvSpPr>
          <p:spPr>
            <a:xfrm>
              <a:off x="-3425256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‘Koptekst en voettekst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’.</a:t>
              </a:r>
            </a:p>
          </p:txBody>
        </p:sp>
        <p:sp>
          <p:nvSpPr>
            <p:cNvPr id="18" name="Ovaal 17">
              <a:extLst>
                <a:ext uri="{FF2B5EF4-FFF2-40B4-BE49-F238E27FC236}">
                  <a16:creationId xmlns:a16="http://schemas.microsoft.com/office/drawing/2014/main" id="{CB5C25AB-65A8-4183-A865-771EFAC35249}"/>
                </a:ext>
              </a:extLst>
            </p:cNvPr>
            <p:cNvSpPr/>
            <p:nvPr userDrawn="1"/>
          </p:nvSpPr>
          <p:spPr>
            <a:xfrm>
              <a:off x="-3790937" y="1037979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9F486FE2-B2BA-4234-87E4-13E2A274BC6B}"/>
                </a:ext>
              </a:extLst>
            </p:cNvPr>
            <p:cNvSpPr/>
            <p:nvPr userDrawn="1"/>
          </p:nvSpPr>
          <p:spPr>
            <a:xfrm>
              <a:off x="-3425256" y="1104042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Pas de gegevens aan naar de juiste informatie 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‘Overal toepassen’</a:t>
              </a:r>
            </a:p>
          </p:txBody>
        </p:sp>
        <p:cxnSp>
          <p:nvCxnSpPr>
            <p:cNvPr id="20" name="Rechte verbindingslijn 19">
              <a:extLst>
                <a:ext uri="{FF2B5EF4-FFF2-40B4-BE49-F238E27FC236}">
                  <a16:creationId xmlns:a16="http://schemas.microsoft.com/office/drawing/2014/main" id="{431CA1A9-EC79-49FA-9C45-6E278FB963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162959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44528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dia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40070" y="2389847"/>
            <a:ext cx="7705859" cy="2159740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ts val="5999"/>
              </a:lnSpc>
              <a:defRPr sz="5999" b="0" cap="none" baseline="0">
                <a:solidFill>
                  <a:schemeClr val="bg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l-NL" dirty="0" err="1"/>
              <a:t>Tussendia</a:t>
            </a:r>
            <a:r>
              <a:rPr lang="nl-NL" dirty="0"/>
              <a:t> tekst met </a:t>
            </a:r>
            <a:br>
              <a:rPr lang="nl-NL" dirty="0"/>
            </a:br>
            <a:r>
              <a:rPr lang="nl-NL" dirty="0"/>
              <a:t>één kleur achtergrond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540071" y="6356350"/>
            <a:ext cx="3860800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218096" y="6356128"/>
            <a:ext cx="26054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74DD8C-847B-4205-B302-DBB7AC446D4E}" type="slidenum">
              <a:rPr lang="nl-NL" smtClean="0"/>
              <a:pPr/>
              <a:t>‹#›</a:t>
            </a:fld>
            <a:endParaRPr lang="nl-NL" dirty="0"/>
          </a:p>
        </p:txBody>
      </p:sp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104" y="6420914"/>
            <a:ext cx="1886646" cy="208667"/>
          </a:xfrm>
          <a:prstGeom prst="rect">
            <a:avLst/>
          </a:prstGeom>
        </p:spPr>
      </p:pic>
      <p:grpSp>
        <p:nvGrpSpPr>
          <p:cNvPr id="7" name="Groep 6"/>
          <p:cNvGrpSpPr/>
          <p:nvPr userDrawn="1"/>
        </p:nvGrpSpPr>
        <p:grpSpPr>
          <a:xfrm>
            <a:off x="-3791430" y="0"/>
            <a:ext cx="3549901" cy="1629217"/>
            <a:chOff x="-3790937" y="0"/>
            <a:chExt cx="3549439" cy="1629594"/>
          </a:xfrm>
        </p:grpSpPr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B96E3548-D790-46AA-A627-4328DAFD98C3}"/>
                </a:ext>
              </a:extLst>
            </p:cNvPr>
            <p:cNvSpPr/>
            <p:nvPr userDrawn="1"/>
          </p:nvSpPr>
          <p:spPr>
            <a:xfrm>
              <a:off x="-3785276" y="0"/>
              <a:ext cx="35437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217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Datum en voetregel aanpassen</a:t>
              </a:r>
            </a:p>
          </p:txBody>
        </p:sp>
        <p:sp>
          <p:nvSpPr>
            <p:cNvPr id="10" name="Ovaal 9">
              <a:extLst>
                <a:ext uri="{FF2B5EF4-FFF2-40B4-BE49-F238E27FC236}">
                  <a16:creationId xmlns:a16="http://schemas.microsoft.com/office/drawing/2014/main" id="{FB6FD88A-0CA2-4776-81C1-398394997475}"/>
                </a:ext>
              </a:extLst>
            </p:cNvPr>
            <p:cNvSpPr/>
            <p:nvPr userDrawn="1"/>
          </p:nvSpPr>
          <p:spPr>
            <a:xfrm>
              <a:off x="-3790937" y="36649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58BB209A-E15B-4201-8BB3-4C1BA5EE725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55D4F099-BF61-4CBE-95F6-EAEF57A2FA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90951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F3D20B1E-624D-41BD-B4AE-D66F47203B7F}"/>
                </a:ext>
              </a:extLst>
            </p:cNvPr>
            <p:cNvSpPr/>
            <p:nvPr userDrawn="1"/>
          </p:nvSpPr>
          <p:spPr>
            <a:xfrm>
              <a:off x="-3425256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‘Koptekst en voettekst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’.</a:t>
              </a:r>
            </a:p>
          </p:txBody>
        </p:sp>
        <p:sp>
          <p:nvSpPr>
            <p:cNvPr id="15" name="Ovaal 14">
              <a:extLst>
                <a:ext uri="{FF2B5EF4-FFF2-40B4-BE49-F238E27FC236}">
                  <a16:creationId xmlns:a16="http://schemas.microsoft.com/office/drawing/2014/main" id="{CB5C25AB-65A8-4183-A865-771EFAC35249}"/>
                </a:ext>
              </a:extLst>
            </p:cNvPr>
            <p:cNvSpPr/>
            <p:nvPr userDrawn="1"/>
          </p:nvSpPr>
          <p:spPr>
            <a:xfrm>
              <a:off x="-3790937" y="1037979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9F486FE2-B2BA-4234-87E4-13E2A274BC6B}"/>
                </a:ext>
              </a:extLst>
            </p:cNvPr>
            <p:cNvSpPr/>
            <p:nvPr userDrawn="1"/>
          </p:nvSpPr>
          <p:spPr>
            <a:xfrm>
              <a:off x="-3425256" y="1104042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217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Pas de gegevens aan naar de juiste informatie 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‘Overal toepassen’</a:t>
              </a:r>
            </a:p>
          </p:txBody>
        </p: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431CA1A9-EC79-49FA-9C45-6E278FB963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785277" y="162959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36080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40070" y="189391"/>
            <a:ext cx="11111046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0070" y="1600202"/>
            <a:ext cx="8436624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74DD8C-847B-4205-B302-DBB7AC446D4E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185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/>
  <p:txStyles>
    <p:titleStyle>
      <a:lvl1pPr algn="l" defTabSz="1218926" rtl="0" eaLnBrk="1" latinLnBrk="0" hangingPunct="1">
        <a:spcBef>
          <a:spcPct val="0"/>
        </a:spcBef>
        <a:buNone/>
        <a:defRPr sz="4399" kern="1200">
          <a:solidFill>
            <a:schemeClr val="bg2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0" indent="0" algn="l" defTabSz="1218926" rtl="0" eaLnBrk="1" latinLnBrk="0" hangingPunct="1">
        <a:lnSpc>
          <a:spcPts val="3599"/>
        </a:lnSpc>
        <a:spcBef>
          <a:spcPts val="0"/>
        </a:spcBef>
        <a:buFontTx/>
        <a:buNone/>
        <a:defRPr sz="2400" kern="1200">
          <a:solidFill>
            <a:schemeClr val="bg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0" indent="-179964" algn="l" defTabSz="1218926" rtl="0" eaLnBrk="1" latinLnBrk="0" hangingPunct="1">
        <a:lnSpc>
          <a:spcPts val="3599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359928" indent="-179964" algn="l" defTabSz="1218926" rtl="0" eaLnBrk="1" latinLnBrk="0" hangingPunct="1">
        <a:lnSpc>
          <a:spcPts val="3599"/>
        </a:lnSpc>
        <a:spcBef>
          <a:spcPts val="0"/>
        </a:spcBef>
        <a:buFont typeface="Calibri" panose="020F0502020204030204" pitchFamily="34" charset="0"/>
        <a:buChar char="‐"/>
        <a:defRPr sz="2400" kern="120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539892" indent="-179964" algn="l" defTabSz="1218926" rtl="0" eaLnBrk="1" latinLnBrk="0" hangingPunct="1">
        <a:lnSpc>
          <a:spcPts val="3599"/>
        </a:lnSpc>
        <a:spcBef>
          <a:spcPts val="0"/>
        </a:spcBef>
        <a:buFont typeface="Calibri" panose="020F0502020204030204" pitchFamily="34" charset="0"/>
        <a:buChar char="‐"/>
        <a:defRPr sz="2400" kern="120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0" indent="0" algn="l" defTabSz="1218926" rtl="0" eaLnBrk="1" latinLnBrk="0" hangingPunct="1">
        <a:lnSpc>
          <a:spcPts val="2699"/>
        </a:lnSpc>
        <a:spcBef>
          <a:spcPts val="0"/>
        </a:spcBef>
        <a:buFontTx/>
        <a:buNone/>
        <a:defRPr sz="1800" kern="120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3352045" indent="-304731" algn="l" defTabSz="12189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6pPr>
      <a:lvl7pPr marL="3961509" indent="-304731" algn="l" defTabSz="12189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7pPr>
      <a:lvl8pPr marL="4570972" indent="-304731" algn="l" defTabSz="12189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8pPr>
      <a:lvl9pPr marL="5180434" indent="-304731" algn="l" defTabSz="12189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63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26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388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851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14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777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240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703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verticale tekst 4"/>
          <p:cNvSpPr>
            <a:spLocks noGrp="1"/>
          </p:cNvSpPr>
          <p:nvPr>
            <p:ph type="body" orient="vert" idx="17"/>
          </p:nvPr>
        </p:nvSpPr>
        <p:spPr>
          <a:xfrm>
            <a:off x="185099" y="6337913"/>
            <a:ext cx="1735141" cy="287965"/>
          </a:xfrm>
        </p:spPr>
        <p:txBody>
          <a:bodyPr/>
          <a:lstStyle/>
          <a:p>
            <a:pPr algn="ctr"/>
            <a:r>
              <a:rPr lang="nl-NL" dirty="0"/>
              <a:t>Merijn van der Zalm</a:t>
            </a:r>
          </a:p>
        </p:txBody>
      </p:sp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3395348" y="1767398"/>
            <a:ext cx="5401303" cy="2231729"/>
          </a:xfrm>
        </p:spPr>
        <p:txBody>
          <a:bodyPr>
            <a:normAutofit/>
          </a:bodyPr>
          <a:lstStyle/>
          <a:p>
            <a:r>
              <a:rPr lang="nl-NL" sz="4000" i="1" dirty="0"/>
              <a:t>Onderzoek / benchmark </a:t>
            </a:r>
            <a:br>
              <a:rPr lang="nl-NL" sz="4000" i="1" dirty="0"/>
            </a:br>
            <a:r>
              <a:rPr lang="nl-NL" sz="4000" i="1" dirty="0"/>
              <a:t>“</a:t>
            </a:r>
            <a:r>
              <a:rPr lang="nl-NL" sz="4000" b="1" i="1" dirty="0">
                <a:solidFill>
                  <a:srgbClr val="FFFF00"/>
                </a:solidFill>
              </a:rPr>
              <a:t>Digitale vaardigheden </a:t>
            </a:r>
            <a:br>
              <a:rPr lang="nl-NL" sz="4000" b="1" i="1" dirty="0">
                <a:solidFill>
                  <a:srgbClr val="FFFF00"/>
                </a:solidFill>
              </a:rPr>
            </a:br>
            <a:r>
              <a:rPr lang="nl-NL" sz="4000" b="1" i="1" dirty="0">
                <a:solidFill>
                  <a:srgbClr val="FFFF00"/>
                </a:solidFill>
              </a:rPr>
              <a:t>in de ggz</a:t>
            </a:r>
            <a:r>
              <a:rPr lang="nl-NL" sz="4000" i="1" dirty="0"/>
              <a:t>”</a:t>
            </a:r>
          </a:p>
        </p:txBody>
      </p:sp>
      <p:sp>
        <p:nvSpPr>
          <p:cNvPr id="7" name="Ond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/>
              <a:t>Werkconferentie</a:t>
            </a:r>
            <a:r>
              <a:rPr lang="nl-NL" dirty="0"/>
              <a:t> </a:t>
            </a:r>
          </a:p>
          <a:p>
            <a:r>
              <a:rPr lang="nl-NL" i="1" dirty="0"/>
              <a:t>8 juni 2021</a:t>
            </a:r>
          </a:p>
        </p:txBody>
      </p:sp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819E3AC4-AFFB-6A4D-BE59-0B8717671BD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9327" y="389787"/>
            <a:ext cx="2391672" cy="1060177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BEB2F86E-8BEB-7F4C-9A48-2C9010A601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221" y="5522463"/>
            <a:ext cx="1850778" cy="1048273"/>
          </a:xfrm>
          <a:prstGeom prst="rect">
            <a:avLst/>
          </a:prstGeom>
        </p:spPr>
      </p:pic>
      <p:sp>
        <p:nvSpPr>
          <p:cNvPr id="2" name="Ovaal 1"/>
          <p:cNvSpPr/>
          <p:nvPr/>
        </p:nvSpPr>
        <p:spPr>
          <a:xfrm>
            <a:off x="374497" y="4881496"/>
            <a:ext cx="1356343" cy="1281933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2100242" y="4904515"/>
            <a:ext cx="1303658" cy="1295844"/>
          </a:xfrm>
          <a:prstGeom prst="ellipse">
            <a:avLst/>
          </a:prstGeom>
          <a:blipFill dpi="0" rotWithShape="1"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2050725" y="6337913"/>
            <a:ext cx="1402692" cy="30033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vert="horz" lIns="0" tIns="0" rIns="0" bIns="0" rtlCol="0" anchor="ctr" anchorCtr="0">
            <a:noAutofit/>
          </a:bodyPr>
          <a:lstStyle/>
          <a:p>
            <a:pPr algn="ctr" defTabSz="1218926">
              <a:lnSpc>
                <a:spcPts val="1600"/>
              </a:lnSpc>
              <a:buFont typeface="Arial" panose="020B0604020202020204" pitchFamily="34" charset="0"/>
              <a:buNone/>
            </a:pPr>
            <a:r>
              <a:rPr lang="nl-NL" sz="160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Lotte Kortland</a:t>
            </a:r>
          </a:p>
        </p:txBody>
      </p:sp>
    </p:spTree>
    <p:extLst>
      <p:ext uri="{BB962C8B-B14F-4D97-AF65-F5344CB8AC3E}">
        <p14:creationId xmlns:p14="http://schemas.microsoft.com/office/powerpoint/2010/main" val="2710517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1914F-6D0F-E448-BDD1-AD8778B34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70" y="189391"/>
            <a:ext cx="11111046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Interviews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03832E-DFEB-F84C-8D3A-332381FEE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</p:spPr>
        <p:txBody>
          <a:bodyPr anchor="ctr">
            <a:normAutofit/>
          </a:bodyPr>
          <a:lstStyle/>
          <a:p>
            <a:r>
              <a:rPr lang="nl-NL" dirty="0"/>
              <a:t>Digitale vaardigheden van de ggz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BA5C8D-158A-4A4B-B706-9771E95AD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074DD8C-847B-4205-B302-DBB7AC446D4E}" type="slidenum">
              <a:rPr lang="nl-NL" smtClean="0"/>
              <a:pPr>
                <a:spcAft>
                  <a:spcPts val="600"/>
                </a:spcAft>
              </a:pPr>
              <a:t>10</a:t>
            </a:fld>
            <a:endParaRPr lang="nl-NL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E0D26D3-4337-C54A-8735-6C4D7CF980E7}"/>
              </a:ext>
            </a:extLst>
          </p:cNvPr>
          <p:cNvSpPr txBox="1">
            <a:spLocks/>
          </p:cNvSpPr>
          <p:nvPr/>
        </p:nvSpPr>
        <p:spPr>
          <a:xfrm>
            <a:off x="348370" y="1267569"/>
            <a:ext cx="5371519" cy="19608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Tx/>
              <a:buNone/>
              <a:defRPr sz="2400" kern="120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-179964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359928" indent="-179964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 typeface="Calibri" panose="020F0502020204030204" pitchFamily="34" charset="0"/>
              <a:buChar char="‐"/>
              <a:defRPr sz="24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539892" indent="-179964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 typeface="Calibri" panose="020F0502020204030204" pitchFamily="34" charset="0"/>
              <a:buChar char="‐"/>
              <a:defRPr sz="24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0" indent="0" algn="l" defTabSz="1218926" rtl="0" eaLnBrk="1" latinLnBrk="0" hangingPunct="1">
              <a:lnSpc>
                <a:spcPts val="2699"/>
              </a:lnSpc>
              <a:spcBef>
                <a:spcPts val="0"/>
              </a:spcBef>
              <a:buFontTx/>
              <a:buNone/>
              <a:defRPr sz="18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3352045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509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0972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434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Afschuifsysteem</a:t>
            </a:r>
            <a:r>
              <a:rPr lang="en-US" sz="2000" dirty="0"/>
              <a:t>: </a:t>
            </a:r>
            <a:r>
              <a:rPr lang="en-US" sz="2000" dirty="0" err="1"/>
              <a:t>digitale</a:t>
            </a:r>
            <a:r>
              <a:rPr lang="en-US" sz="2000" dirty="0"/>
              <a:t> taken door </a:t>
            </a:r>
            <a:r>
              <a:rPr lang="en-US" sz="2000" dirty="0" err="1"/>
              <a:t>anderen</a:t>
            </a:r>
            <a:r>
              <a:rPr lang="en-US" sz="2000" dirty="0"/>
              <a:t> laten </a:t>
            </a:r>
            <a:r>
              <a:rPr lang="en-US" sz="2000" dirty="0" err="1"/>
              <a:t>doen</a:t>
            </a: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8" name="Oval Callout 17">
            <a:extLst>
              <a:ext uri="{FF2B5EF4-FFF2-40B4-BE49-F238E27FC236}">
                <a16:creationId xmlns:a16="http://schemas.microsoft.com/office/drawing/2014/main" id="{45AA0F40-65A4-0449-9F66-41A1780F640B}"/>
              </a:ext>
            </a:extLst>
          </p:cNvPr>
          <p:cNvSpPr/>
          <p:nvPr/>
        </p:nvSpPr>
        <p:spPr>
          <a:xfrm>
            <a:off x="5852160" y="2091191"/>
            <a:ext cx="2167427" cy="1717483"/>
          </a:xfrm>
          <a:prstGeom prst="wedgeEllipseCallou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NL" sz="1400" i="1" dirty="0"/>
              <a:t>“Dan laat ik het hen lekker doen, doe ik wel dingen die zij minder leuk vinden om te doen.”</a:t>
            </a:r>
            <a:endParaRPr lang="en-US" sz="1400" dirty="0"/>
          </a:p>
        </p:txBody>
      </p:sp>
      <p:sp>
        <p:nvSpPr>
          <p:cNvPr id="19" name="Oval Callout 18">
            <a:extLst>
              <a:ext uri="{FF2B5EF4-FFF2-40B4-BE49-F238E27FC236}">
                <a16:creationId xmlns:a16="http://schemas.microsoft.com/office/drawing/2014/main" id="{9109BE69-3CE2-D944-B276-6ACEE8DC2D80}"/>
              </a:ext>
            </a:extLst>
          </p:cNvPr>
          <p:cNvSpPr/>
          <p:nvPr/>
        </p:nvSpPr>
        <p:spPr>
          <a:xfrm>
            <a:off x="8183664" y="1087710"/>
            <a:ext cx="2658105" cy="1960880"/>
          </a:xfrm>
          <a:prstGeom prst="wedgeEllipseCallou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NL" sz="1400" i="1" dirty="0"/>
              <a:t>“Als de donderdag de groep digitaal is, dan hoop ik dat iemand dat voor mij gaat klaarzetten.”  </a:t>
            </a:r>
            <a:endParaRPr lang="en-US" sz="1400" dirty="0"/>
          </a:p>
        </p:txBody>
      </p:sp>
      <p:sp>
        <p:nvSpPr>
          <p:cNvPr id="8" name="Oval Callout 7">
            <a:extLst>
              <a:ext uri="{FF2B5EF4-FFF2-40B4-BE49-F238E27FC236}">
                <a16:creationId xmlns:a16="http://schemas.microsoft.com/office/drawing/2014/main" id="{6877703F-B22D-DD43-8042-F3106475BA22}"/>
              </a:ext>
            </a:extLst>
          </p:cNvPr>
          <p:cNvSpPr/>
          <p:nvPr/>
        </p:nvSpPr>
        <p:spPr>
          <a:xfrm>
            <a:off x="8771614" y="3547604"/>
            <a:ext cx="2167427" cy="1717483"/>
          </a:xfrm>
          <a:prstGeom prst="wedgeEllipseCallou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i="1" dirty="0"/>
              <a:t>“Dan vraag ik gewoon iemand die mij even helpt. Soms zelfs de cliënten, die weten dat beter dan ik.”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7384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8" grpId="1" animBg="1"/>
      <p:bldP spid="19" grpId="0" animBg="1"/>
      <p:bldP spid="19" grpId="1" animBg="1"/>
      <p:bldP spid="8" grpId="0" animBg="1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1914F-6D0F-E448-BDD1-AD8778B34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70" y="189391"/>
            <a:ext cx="11111046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Interviews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03832E-DFEB-F84C-8D3A-332381FEE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</p:spPr>
        <p:txBody>
          <a:bodyPr anchor="ctr">
            <a:normAutofit/>
          </a:bodyPr>
          <a:lstStyle/>
          <a:p>
            <a:r>
              <a:rPr lang="nl-NL" dirty="0"/>
              <a:t>Digitale vaardigheden van de ggz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BA5C8D-158A-4A4B-B706-9771E95AD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074DD8C-847B-4205-B302-DBB7AC446D4E}" type="slidenum">
              <a:rPr lang="nl-NL" smtClean="0"/>
              <a:pPr>
                <a:spcAft>
                  <a:spcPts val="600"/>
                </a:spcAft>
              </a:pPr>
              <a:t>11</a:t>
            </a:fld>
            <a:endParaRPr lang="nl-NL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E0D26D3-4337-C54A-8735-6C4D7CF980E7}"/>
              </a:ext>
            </a:extLst>
          </p:cNvPr>
          <p:cNvSpPr txBox="1">
            <a:spLocks/>
          </p:cNvSpPr>
          <p:nvPr/>
        </p:nvSpPr>
        <p:spPr>
          <a:xfrm>
            <a:off x="348370" y="1267569"/>
            <a:ext cx="5371519" cy="19608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Tx/>
              <a:buNone/>
              <a:defRPr sz="2400" kern="120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-179964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359928" indent="-179964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 typeface="Calibri" panose="020F0502020204030204" pitchFamily="34" charset="0"/>
              <a:buChar char="‐"/>
              <a:defRPr sz="24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539892" indent="-179964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 typeface="Calibri" panose="020F0502020204030204" pitchFamily="34" charset="0"/>
              <a:buChar char="‐"/>
              <a:defRPr sz="24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0" indent="0" algn="l" defTabSz="1218926" rtl="0" eaLnBrk="1" latinLnBrk="0" hangingPunct="1">
              <a:lnSpc>
                <a:spcPts val="2699"/>
              </a:lnSpc>
              <a:spcBef>
                <a:spcPts val="0"/>
              </a:spcBef>
              <a:buFontTx/>
              <a:buNone/>
              <a:defRPr sz="18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3352045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509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0972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434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Afschuifsysteem</a:t>
            </a:r>
            <a:r>
              <a:rPr lang="en-US" sz="2000" dirty="0"/>
              <a:t>: </a:t>
            </a:r>
            <a:r>
              <a:rPr lang="en-US" sz="2000" dirty="0" err="1"/>
              <a:t>digitale</a:t>
            </a:r>
            <a:r>
              <a:rPr lang="en-US" sz="2000" dirty="0"/>
              <a:t> taken door </a:t>
            </a:r>
            <a:r>
              <a:rPr lang="en-US" sz="2000" dirty="0" err="1"/>
              <a:t>anderen</a:t>
            </a:r>
            <a:r>
              <a:rPr lang="en-US" sz="2000" dirty="0"/>
              <a:t> laten </a:t>
            </a:r>
            <a:r>
              <a:rPr lang="en-US" sz="2000" dirty="0" err="1"/>
              <a:t>doen</a:t>
            </a: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Corona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beeldbellen</a:t>
            </a:r>
            <a:r>
              <a:rPr lang="en-US" sz="2000" dirty="0"/>
              <a:t> – </a:t>
            </a:r>
            <a:r>
              <a:rPr lang="en-US" sz="2000" dirty="0" err="1"/>
              <a:t>weerstand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uitdaging</a:t>
            </a:r>
            <a:r>
              <a:rPr lang="en-US" sz="2000" dirty="0"/>
              <a:t> </a:t>
            </a:r>
            <a:r>
              <a:rPr lang="en-US" sz="2000" dirty="0" err="1"/>
              <a:t>voor</a:t>
            </a:r>
            <a:r>
              <a:rPr lang="en-US" sz="2000" dirty="0"/>
              <a:t> </a:t>
            </a:r>
            <a:r>
              <a:rPr lang="en-US" sz="2000" dirty="0" err="1"/>
              <a:t>sommigen</a:t>
            </a: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8" name="Oval Callout 17">
            <a:extLst>
              <a:ext uri="{FF2B5EF4-FFF2-40B4-BE49-F238E27FC236}">
                <a16:creationId xmlns:a16="http://schemas.microsoft.com/office/drawing/2014/main" id="{45AA0F40-65A4-0449-9F66-41A1780F640B}"/>
              </a:ext>
            </a:extLst>
          </p:cNvPr>
          <p:cNvSpPr/>
          <p:nvPr/>
        </p:nvSpPr>
        <p:spPr>
          <a:xfrm>
            <a:off x="6172582" y="2813682"/>
            <a:ext cx="1862908" cy="1551585"/>
          </a:xfrm>
          <a:prstGeom prst="wedgeEllipseCallou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NL" sz="1400" i="1" dirty="0"/>
              <a:t>“Ik vind dat het echt te kort doet aan de therapie die we geven.”</a:t>
            </a:r>
            <a:endParaRPr lang="en-US" sz="1400" dirty="0"/>
          </a:p>
        </p:txBody>
      </p:sp>
      <p:sp>
        <p:nvSpPr>
          <p:cNvPr id="19" name="Oval Callout 18">
            <a:extLst>
              <a:ext uri="{FF2B5EF4-FFF2-40B4-BE49-F238E27FC236}">
                <a16:creationId xmlns:a16="http://schemas.microsoft.com/office/drawing/2014/main" id="{9109BE69-3CE2-D944-B276-6ACEE8DC2D80}"/>
              </a:ext>
            </a:extLst>
          </p:cNvPr>
          <p:cNvSpPr/>
          <p:nvPr/>
        </p:nvSpPr>
        <p:spPr>
          <a:xfrm>
            <a:off x="8488183" y="1097484"/>
            <a:ext cx="2353586" cy="1951105"/>
          </a:xfrm>
          <a:prstGeom prst="wedgeEllipseCallou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NL" sz="1400" i="1" dirty="0"/>
              <a:t> “Ik hoor wel van cliënten terug dat casemanagers niet met hen kunnen bellen, omdat ze niet weten hoe het systeem werkt.”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3895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8" grpId="1" animBg="1"/>
      <p:bldP spid="19" grpId="0" animBg="1"/>
      <p:bldP spid="1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1914F-6D0F-E448-BDD1-AD8778B34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70" y="189391"/>
            <a:ext cx="11111046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Interviews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03832E-DFEB-F84C-8D3A-332381FEE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</p:spPr>
        <p:txBody>
          <a:bodyPr anchor="ctr">
            <a:normAutofit/>
          </a:bodyPr>
          <a:lstStyle/>
          <a:p>
            <a:r>
              <a:rPr lang="nl-NL" dirty="0"/>
              <a:t>Digitale vaardigheden van de ggz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BA5C8D-158A-4A4B-B706-9771E95AD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074DD8C-847B-4205-B302-DBB7AC446D4E}" type="slidenum">
              <a:rPr lang="nl-NL" smtClean="0"/>
              <a:pPr>
                <a:spcAft>
                  <a:spcPts val="600"/>
                </a:spcAft>
              </a:pPr>
              <a:t>12</a:t>
            </a:fld>
            <a:endParaRPr lang="nl-NL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E0D26D3-4337-C54A-8735-6C4D7CF980E7}"/>
              </a:ext>
            </a:extLst>
          </p:cNvPr>
          <p:cNvSpPr txBox="1">
            <a:spLocks/>
          </p:cNvSpPr>
          <p:nvPr/>
        </p:nvSpPr>
        <p:spPr>
          <a:xfrm>
            <a:off x="348370" y="1267569"/>
            <a:ext cx="5371519" cy="19608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Tx/>
              <a:buNone/>
              <a:defRPr sz="2400" kern="120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-179964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359928" indent="-179964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 typeface="Calibri" panose="020F0502020204030204" pitchFamily="34" charset="0"/>
              <a:buChar char="‐"/>
              <a:defRPr sz="24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539892" indent="-179964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 typeface="Calibri" panose="020F0502020204030204" pitchFamily="34" charset="0"/>
              <a:buChar char="‐"/>
              <a:defRPr sz="24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0" indent="0" algn="l" defTabSz="1218926" rtl="0" eaLnBrk="1" latinLnBrk="0" hangingPunct="1">
              <a:lnSpc>
                <a:spcPts val="2699"/>
              </a:lnSpc>
              <a:spcBef>
                <a:spcPts val="0"/>
              </a:spcBef>
              <a:buFontTx/>
              <a:buNone/>
              <a:defRPr sz="18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3352045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509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0972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434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Afschuifsysteem</a:t>
            </a:r>
            <a:r>
              <a:rPr lang="en-US" sz="2000" dirty="0"/>
              <a:t>: </a:t>
            </a:r>
            <a:r>
              <a:rPr lang="en-US" sz="2000" dirty="0" err="1"/>
              <a:t>digitale</a:t>
            </a:r>
            <a:r>
              <a:rPr lang="en-US" sz="2000" dirty="0"/>
              <a:t> taken door </a:t>
            </a:r>
            <a:r>
              <a:rPr lang="en-US" sz="2000" dirty="0" err="1"/>
              <a:t>anderen</a:t>
            </a:r>
            <a:r>
              <a:rPr lang="en-US" sz="2000" dirty="0"/>
              <a:t> laten </a:t>
            </a:r>
            <a:r>
              <a:rPr lang="en-US" sz="2000" dirty="0" err="1"/>
              <a:t>doen</a:t>
            </a: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Corona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beeldbellen</a:t>
            </a:r>
            <a:r>
              <a:rPr lang="en-US" sz="2000" dirty="0"/>
              <a:t> – </a:t>
            </a:r>
            <a:r>
              <a:rPr lang="en-US" sz="2000" dirty="0" err="1"/>
              <a:t>weerstand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uitdaging</a:t>
            </a:r>
            <a:r>
              <a:rPr lang="en-US" sz="2000" dirty="0"/>
              <a:t> </a:t>
            </a:r>
            <a:r>
              <a:rPr lang="en-US" sz="2000" dirty="0" err="1"/>
              <a:t>voor</a:t>
            </a:r>
            <a:r>
              <a:rPr lang="en-US" sz="2000" dirty="0"/>
              <a:t> </a:t>
            </a:r>
            <a:r>
              <a:rPr lang="en-US" sz="2000" dirty="0" err="1"/>
              <a:t>sommigen</a:t>
            </a: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Men </a:t>
            </a:r>
            <a:r>
              <a:rPr lang="en-US" sz="2000" dirty="0" err="1"/>
              <a:t>leert</a:t>
            </a:r>
            <a:r>
              <a:rPr lang="en-US" sz="2000" dirty="0"/>
              <a:t> het </a:t>
            </a:r>
            <a:r>
              <a:rPr lang="en-US" sz="2000" dirty="0" err="1"/>
              <a:t>liefst</a:t>
            </a:r>
            <a:r>
              <a:rPr lang="en-US" sz="2000" dirty="0"/>
              <a:t> door </a:t>
            </a:r>
            <a:r>
              <a:rPr lang="en-US" sz="2000" dirty="0" err="1"/>
              <a:t>een</a:t>
            </a:r>
            <a:r>
              <a:rPr lang="en-US" sz="2000" dirty="0"/>
              <a:t>-op-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uitleg</a:t>
            </a:r>
            <a:r>
              <a:rPr lang="en-US" sz="2000" dirty="0"/>
              <a:t>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krijgen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zelf</a:t>
            </a:r>
            <a:r>
              <a:rPr lang="en-US" sz="2000" dirty="0"/>
              <a:t>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proberen</a:t>
            </a: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20" name="Oval Callout 19">
            <a:extLst>
              <a:ext uri="{FF2B5EF4-FFF2-40B4-BE49-F238E27FC236}">
                <a16:creationId xmlns:a16="http://schemas.microsoft.com/office/drawing/2014/main" id="{00015C86-9F3C-9E4B-9204-808AA3DB6C6C}"/>
              </a:ext>
            </a:extLst>
          </p:cNvPr>
          <p:cNvSpPr/>
          <p:nvPr/>
        </p:nvSpPr>
        <p:spPr>
          <a:xfrm>
            <a:off x="6362838" y="862577"/>
            <a:ext cx="2353586" cy="1951105"/>
          </a:xfrm>
          <a:prstGeom prst="wedgeEllipseCallou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NL" sz="1400" i="1" dirty="0"/>
              <a:t>“Het liefst zit ik samen met iemand achter de computer en dan doet iemand het even voor, en dan lossen we het zo op.”</a:t>
            </a:r>
            <a:endParaRPr lang="en-US" sz="1400" dirty="0"/>
          </a:p>
        </p:txBody>
      </p:sp>
      <p:sp>
        <p:nvSpPr>
          <p:cNvPr id="22" name="Oval Callout 21">
            <a:extLst>
              <a:ext uri="{FF2B5EF4-FFF2-40B4-BE49-F238E27FC236}">
                <a16:creationId xmlns:a16="http://schemas.microsoft.com/office/drawing/2014/main" id="{F3E89E16-A802-1F45-8B17-CEE2F2365422}"/>
              </a:ext>
            </a:extLst>
          </p:cNvPr>
          <p:cNvSpPr/>
          <p:nvPr/>
        </p:nvSpPr>
        <p:spPr>
          <a:xfrm>
            <a:off x="8056328" y="2813682"/>
            <a:ext cx="2785441" cy="2579259"/>
          </a:xfrm>
          <a:prstGeom prst="wedgeEllipseCallou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NL" sz="1400" i="1" dirty="0"/>
              <a:t>“Iemand die in eerste instantie uitlegt hoe het in elkaar zit en dan gewoon doen.</a:t>
            </a:r>
            <a:r>
              <a:rPr lang="nl-NL" sz="1400" dirty="0"/>
              <a:t> […] </a:t>
            </a:r>
            <a:r>
              <a:rPr lang="nl-NL" sz="1400" i="1" dirty="0"/>
              <a:t>Ik onthoud het ook veel beter als ik het doe en zie, en als ik iets verkeerd doe om het samen op te lossen.”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6169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C0568-093E-7640-81D9-F022FD3C6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Conclusie</a:t>
            </a:r>
            <a:r>
              <a:rPr lang="en-US" dirty="0"/>
              <a:t> &amp; </a:t>
            </a:r>
            <a:r>
              <a:rPr lang="en-US" dirty="0" err="1"/>
              <a:t>vervolg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77B98-4895-B240-A7A7-8075AAA58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70" y="1234440"/>
            <a:ext cx="10901360" cy="4891725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Hoe erg is het?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niet dramatisch, maar erg genoeg om komende 2 jaar zeker actie te ondernemen:</a:t>
            </a:r>
          </a:p>
          <a:p>
            <a:pPr lvl="2" indent="0">
              <a:lnSpc>
                <a:spcPct val="100000"/>
              </a:lnSpc>
              <a:buNone/>
            </a:pPr>
            <a:r>
              <a:rPr lang="nl-NL" dirty="0"/>
              <a:t>→ Doorontwikkeling ECP platform</a:t>
            </a:r>
          </a:p>
          <a:p>
            <a:pPr lvl="2" indent="0">
              <a:lnSpc>
                <a:spcPct val="100000"/>
              </a:lnSpc>
              <a:buNone/>
            </a:pPr>
            <a:r>
              <a:rPr lang="nl-NL" dirty="0">
                <a:sym typeface="Wingdings" panose="05000000000000000000" pitchFamily="2" charset="2"/>
              </a:rPr>
              <a:t> Inzetten </a:t>
            </a:r>
            <a:r>
              <a:rPr lang="nl-NL" dirty="0" err="1"/>
              <a:t>digicoaches</a:t>
            </a:r>
            <a:endParaRPr lang="nl-NL" dirty="0"/>
          </a:p>
          <a:p>
            <a:pPr marL="702828" lvl="2" indent="-342900">
              <a:lnSpc>
                <a:spcPct val="100000"/>
              </a:lnSpc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Samen ontwikkelen in </a:t>
            </a:r>
            <a:r>
              <a:rPr lang="nl-NL" dirty="0" err="1">
                <a:sym typeface="Wingdings" panose="05000000000000000000" pitchFamily="2" charset="2"/>
              </a:rPr>
              <a:t>Ecademy</a:t>
            </a:r>
            <a:r>
              <a:rPr lang="nl-NL" dirty="0">
                <a:sym typeface="Wingdings" panose="05000000000000000000" pitchFamily="2" charset="2"/>
              </a:rPr>
              <a:t> verband</a:t>
            </a:r>
          </a:p>
          <a:p>
            <a:pPr marL="702828" lvl="2" indent="-342900">
              <a:lnSpc>
                <a:spcPct val="100000"/>
              </a:lnSpc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Systemen simpeler maken</a:t>
            </a:r>
          </a:p>
          <a:p>
            <a:pPr marL="702828" lvl="2" indent="-342900">
              <a:lnSpc>
                <a:spcPct val="100000"/>
              </a:lnSpc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Ondersteuningsaanbod vanuit ICT</a:t>
            </a:r>
          </a:p>
          <a:p>
            <a:pPr marL="702828" lvl="2" indent="-342900">
              <a:lnSpc>
                <a:spcPct val="100000"/>
              </a:lnSpc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…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Aangrijpingspunten, focus op:</a:t>
            </a:r>
          </a:p>
          <a:p>
            <a:pPr marL="702828" lvl="2" indent="-342900">
              <a:lnSpc>
                <a:spcPct val="100000"/>
              </a:lnSpc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Zorgverleners (en facilitair/beveiliging)</a:t>
            </a:r>
          </a:p>
          <a:p>
            <a:pPr marL="702828" lvl="2" indent="-342900">
              <a:lnSpc>
                <a:spcPct val="100000"/>
              </a:lnSpc>
              <a:buFont typeface="Wingdings" panose="05000000000000000000" pitchFamily="2" charset="2"/>
              <a:buChar char="à"/>
            </a:pPr>
            <a:r>
              <a:rPr lang="nl-NL" dirty="0" err="1">
                <a:sym typeface="Wingdings" panose="05000000000000000000" pitchFamily="2" charset="2"/>
              </a:rPr>
              <a:t>Leeftijdscategorieen</a:t>
            </a:r>
            <a:r>
              <a:rPr lang="nl-NL" dirty="0">
                <a:sym typeface="Wingdings" panose="05000000000000000000" pitchFamily="2" charset="2"/>
              </a:rPr>
              <a:t>, 50-plussers</a:t>
            </a:r>
          </a:p>
          <a:p>
            <a:pPr marL="702828" lvl="2" indent="-342900">
              <a:lnSpc>
                <a:spcPct val="100000"/>
              </a:lnSpc>
              <a:buFont typeface="Wingdings" panose="05000000000000000000" pitchFamily="2" charset="2"/>
              <a:buChar char="à"/>
            </a:pPr>
            <a:r>
              <a:rPr lang="nl-NL" dirty="0"/>
              <a:t>Applicaties &amp; programma, privacy &amp; social media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Rapport vanuit dNggz later deze week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7E1B0D-7CF0-AD47-B0B6-646E4C7B1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A7F11C-D9AD-ED41-9BEA-8646A4825D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074DD8C-847B-4205-B302-DBB7AC446D4E}" type="slidenum">
              <a:rPr lang="nl-NL" smtClean="0"/>
              <a:pPr/>
              <a:t>13</a:t>
            </a:fld>
            <a:endParaRPr lang="nl-NL" dirty="0"/>
          </a:p>
        </p:txBody>
      </p:sp>
      <p:pic>
        <p:nvPicPr>
          <p:cNvPr id="1026" name="Picture 2" descr="Keep Smiling met 5B: SUCCES MET DE TOETS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664" y="2104866"/>
            <a:ext cx="4021299" cy="4021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522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8 Juni 2021</a:t>
            </a:r>
          </a:p>
        </p:txBody>
      </p:sp>
      <p:sp>
        <p:nvSpPr>
          <p:cNvPr id="5" name="Tijdelijke aanduiding voor verticale tekst 4"/>
          <p:cNvSpPr>
            <a:spLocks noGrp="1"/>
          </p:cNvSpPr>
          <p:nvPr>
            <p:ph type="body" orient="vert" idx="17"/>
          </p:nvPr>
        </p:nvSpPr>
        <p:spPr/>
        <p:txBody>
          <a:bodyPr/>
          <a:lstStyle/>
          <a:p>
            <a:r>
              <a:rPr lang="nl-NL" dirty="0"/>
              <a:t>Merijn van der Zalm, Lotte Kortland</a:t>
            </a:r>
          </a:p>
        </p:txBody>
      </p:sp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3323331" y="1963263"/>
            <a:ext cx="5473320" cy="2231729"/>
          </a:xfrm>
        </p:spPr>
        <p:txBody>
          <a:bodyPr/>
          <a:lstStyle/>
          <a:p>
            <a:r>
              <a:rPr lang="nl-NL" dirty="0">
                <a:solidFill>
                  <a:schemeClr val="bg2"/>
                </a:solidFill>
              </a:rPr>
              <a:t>Dank voor het luisteren</a:t>
            </a:r>
          </a:p>
        </p:txBody>
      </p:sp>
      <p:sp>
        <p:nvSpPr>
          <p:cNvPr id="7" name="Ondertitel 6"/>
          <p:cNvSpPr>
            <a:spLocks noGrp="1"/>
          </p:cNvSpPr>
          <p:nvPr>
            <p:ph type="subTitle" idx="1"/>
          </p:nvPr>
        </p:nvSpPr>
        <p:spPr>
          <a:xfrm>
            <a:off x="3323331" y="4128080"/>
            <a:ext cx="5401303" cy="1079870"/>
          </a:xfrm>
        </p:spPr>
        <p:txBody>
          <a:bodyPr/>
          <a:lstStyle/>
          <a:p>
            <a:r>
              <a:rPr lang="nl-NL" dirty="0">
                <a:solidFill>
                  <a:schemeClr val="bg2"/>
                </a:solidFill>
              </a:rPr>
              <a:t>Vragen?</a:t>
            </a:r>
          </a:p>
        </p:txBody>
      </p:sp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819E3AC4-AFFB-6A4D-BE59-0B8717671BD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9327" y="389787"/>
            <a:ext cx="2391672" cy="1060177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BEB2F86E-8BEB-7F4C-9A48-2C9010A601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221" y="5522463"/>
            <a:ext cx="1850778" cy="10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230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AFBB2-9ED0-CE43-848C-2FCC72945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Inleiding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8F400-483D-2D43-9007-5754DFDA4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70" y="1447484"/>
            <a:ext cx="8436624" cy="467868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Aanleiding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dNggz: “Hoe erg is het?”</a:t>
            </a:r>
          </a:p>
          <a:p>
            <a:pPr marL="702828" lvl="2" indent="-342900"/>
            <a:r>
              <a:rPr lang="en-US" i="1" dirty="0" err="1"/>
              <a:t>Productiviteit</a:t>
            </a:r>
            <a:r>
              <a:rPr lang="en-US" i="1" dirty="0"/>
              <a:t> of </a:t>
            </a:r>
            <a:r>
              <a:rPr lang="en-US" i="1" dirty="0" err="1"/>
              <a:t>werkplezier</a:t>
            </a:r>
            <a:r>
              <a:rPr lang="en-US" i="1" dirty="0"/>
              <a:t>?</a:t>
            </a:r>
          </a:p>
          <a:p>
            <a:pPr marL="702828" lvl="2" indent="-342900"/>
            <a:r>
              <a:rPr lang="en-US" i="1" dirty="0"/>
              <a:t>Basics of </a:t>
            </a:r>
            <a:r>
              <a:rPr lang="en-US" i="1" dirty="0" err="1"/>
              <a:t>geavanceerd</a:t>
            </a:r>
            <a:r>
              <a:rPr lang="en-US" i="1" dirty="0"/>
              <a:t>?</a:t>
            </a:r>
          </a:p>
          <a:p>
            <a:pPr marL="342900" lvl="1" indent="-342900"/>
            <a:r>
              <a:rPr lang="en-US" dirty="0">
                <a:solidFill>
                  <a:schemeClr val="bg2"/>
                </a:solidFill>
              </a:rPr>
              <a:t>Cross-over HR, </a:t>
            </a:r>
            <a:r>
              <a:rPr lang="en-US" dirty="0" err="1">
                <a:solidFill>
                  <a:schemeClr val="bg2"/>
                </a:solidFill>
              </a:rPr>
              <a:t>leren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err="1">
                <a:solidFill>
                  <a:schemeClr val="bg2"/>
                </a:solidFill>
              </a:rPr>
              <a:t>en</a:t>
            </a:r>
            <a:r>
              <a:rPr lang="en-US" dirty="0">
                <a:solidFill>
                  <a:schemeClr val="bg2"/>
                </a:solidFill>
              </a:rPr>
              <a:t> ICT, 12 </a:t>
            </a:r>
            <a:r>
              <a:rPr lang="en-US" dirty="0" err="1">
                <a:solidFill>
                  <a:schemeClr val="bg2"/>
                </a:solidFill>
              </a:rPr>
              <a:t>instellingen</a:t>
            </a:r>
            <a:endParaRPr lang="en-US" dirty="0">
              <a:solidFill>
                <a:schemeClr val="bg2"/>
              </a:solidFill>
            </a:endParaRPr>
          </a:p>
          <a:p>
            <a:pPr marL="342900" lvl="1" indent="-342900"/>
            <a:r>
              <a:rPr lang="en-US" dirty="0">
                <a:solidFill>
                  <a:schemeClr val="bg2"/>
                </a:solidFill>
              </a:rPr>
              <a:t>Hoe </a:t>
            </a:r>
            <a:r>
              <a:rPr lang="en-US" dirty="0" err="1">
                <a:solidFill>
                  <a:schemeClr val="bg2"/>
                </a:solidFill>
              </a:rPr>
              <a:t>krijg</a:t>
            </a:r>
            <a:r>
              <a:rPr lang="en-US" dirty="0">
                <a:solidFill>
                  <a:schemeClr val="bg2"/>
                </a:solidFill>
              </a:rPr>
              <a:t> je </a:t>
            </a:r>
            <a:r>
              <a:rPr lang="en-US" dirty="0" err="1">
                <a:solidFill>
                  <a:schemeClr val="bg2"/>
                </a:solidFill>
              </a:rPr>
              <a:t>een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err="1">
                <a:solidFill>
                  <a:schemeClr val="bg2"/>
                </a:solidFill>
              </a:rPr>
              <a:t>goede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err="1">
                <a:solidFill>
                  <a:schemeClr val="bg2"/>
                </a:solidFill>
              </a:rPr>
              <a:t>respons</a:t>
            </a:r>
            <a:r>
              <a:rPr lang="en-US" dirty="0">
                <a:solidFill>
                  <a:schemeClr val="bg2"/>
                </a:solidFill>
              </a:rPr>
              <a:t>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530C2D-CD51-7E43-A90C-038A528C7B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dirty="0"/>
              <a:t>Digitale vaardigheden in de ggz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2F2C-7157-CF44-B367-B68D3EC2C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074DD8C-847B-4205-B302-DBB7AC446D4E}" type="slidenum">
              <a:rPr lang="nl-NL" smtClean="0"/>
              <a:pPr/>
              <a:t>2</a:t>
            </a:fld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730" y="4155283"/>
            <a:ext cx="1021080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286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AFBB2-9ED0-CE43-848C-2FCC72945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Onderzoeksopzet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8F400-483D-2D43-9007-5754DFDA4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70" y="1161290"/>
            <a:ext cx="10487594" cy="5065774"/>
          </a:xfrm>
        </p:spPr>
        <p:txBody>
          <a:bodyPr>
            <a:noAutofit/>
          </a:bodyPr>
          <a:lstStyle/>
          <a:p>
            <a:r>
              <a:rPr lang="en-US" sz="2000" b="1" dirty="0" err="1"/>
              <a:t>Kwantitatieve</a:t>
            </a:r>
            <a:r>
              <a:rPr lang="en-US" sz="2000" b="1" dirty="0"/>
              <a:t> </a:t>
            </a:r>
            <a:r>
              <a:rPr lang="en-US" sz="2000" b="1" dirty="0" err="1"/>
              <a:t>vragenlijst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Zelftest</a:t>
            </a:r>
            <a:r>
              <a:rPr lang="en-US" sz="2000" dirty="0"/>
              <a:t>: </a:t>
            </a:r>
            <a:r>
              <a:rPr lang="en-US" sz="2000" dirty="0" err="1"/>
              <a:t>beoordeling</a:t>
            </a:r>
            <a:r>
              <a:rPr lang="en-US" sz="2000" dirty="0"/>
              <a:t> op </a:t>
            </a:r>
            <a:r>
              <a:rPr lang="en-US" sz="2000" dirty="0" err="1"/>
              <a:t>schaal</a:t>
            </a:r>
            <a:r>
              <a:rPr lang="en-US" sz="2000" dirty="0"/>
              <a:t> van 1 tot 10 op 64 </a:t>
            </a:r>
            <a:r>
              <a:rPr lang="en-US" sz="2000" dirty="0" err="1"/>
              <a:t>vragen</a:t>
            </a:r>
            <a:r>
              <a:rPr lang="en-US" sz="2000" dirty="0"/>
              <a:t> over 5 </a:t>
            </a:r>
            <a:r>
              <a:rPr lang="en-US" sz="2000" dirty="0" err="1"/>
              <a:t>onderwerpen</a:t>
            </a:r>
            <a:r>
              <a:rPr lang="en-US" sz="2000" dirty="0"/>
              <a:t>:</a:t>
            </a:r>
          </a:p>
          <a:p>
            <a:pPr marL="702828" lvl="2" indent="-342900">
              <a:lnSpc>
                <a:spcPct val="100000"/>
              </a:lnSpc>
            </a:pPr>
            <a:r>
              <a:rPr lang="en-US" sz="1800" dirty="0" err="1">
                <a:solidFill>
                  <a:schemeClr val="bg2"/>
                </a:solidFill>
              </a:rPr>
              <a:t>Algemene</a:t>
            </a:r>
            <a:r>
              <a:rPr lang="en-US" sz="1800" dirty="0">
                <a:solidFill>
                  <a:schemeClr val="bg2"/>
                </a:solidFill>
              </a:rPr>
              <a:t> </a:t>
            </a:r>
            <a:r>
              <a:rPr lang="en-US" sz="1800" dirty="0" err="1">
                <a:solidFill>
                  <a:schemeClr val="bg2"/>
                </a:solidFill>
              </a:rPr>
              <a:t>digitale</a:t>
            </a:r>
            <a:r>
              <a:rPr lang="en-US" sz="1800" dirty="0">
                <a:solidFill>
                  <a:schemeClr val="bg2"/>
                </a:solidFill>
              </a:rPr>
              <a:t> </a:t>
            </a:r>
            <a:r>
              <a:rPr lang="en-US" sz="1800" dirty="0" err="1">
                <a:solidFill>
                  <a:schemeClr val="bg2"/>
                </a:solidFill>
              </a:rPr>
              <a:t>vaardigheden</a:t>
            </a:r>
            <a:endParaRPr lang="en-US" sz="1800" dirty="0">
              <a:solidFill>
                <a:schemeClr val="bg2"/>
              </a:solidFill>
            </a:endParaRPr>
          </a:p>
          <a:p>
            <a:pPr marL="702828" lvl="2" indent="-342900">
              <a:lnSpc>
                <a:spcPct val="100000"/>
              </a:lnSpc>
            </a:pPr>
            <a:r>
              <a:rPr lang="en-US" sz="1800" dirty="0" err="1">
                <a:solidFill>
                  <a:schemeClr val="bg2"/>
                </a:solidFill>
              </a:rPr>
              <a:t>Mobiele</a:t>
            </a:r>
            <a:r>
              <a:rPr lang="en-US" sz="1800" dirty="0">
                <a:solidFill>
                  <a:schemeClr val="bg2"/>
                </a:solidFill>
              </a:rPr>
              <a:t> </a:t>
            </a:r>
            <a:r>
              <a:rPr lang="en-US" sz="1800" dirty="0" err="1">
                <a:solidFill>
                  <a:schemeClr val="bg2"/>
                </a:solidFill>
              </a:rPr>
              <a:t>apparaten</a:t>
            </a:r>
            <a:endParaRPr lang="en-US" sz="1800" dirty="0">
              <a:solidFill>
                <a:schemeClr val="bg2"/>
              </a:solidFill>
            </a:endParaRPr>
          </a:p>
          <a:p>
            <a:pPr marL="702828" lvl="2" indent="-342900">
              <a:lnSpc>
                <a:spcPct val="100000"/>
              </a:lnSpc>
            </a:pPr>
            <a:r>
              <a:rPr lang="en-US" sz="1800" dirty="0">
                <a:solidFill>
                  <a:schemeClr val="bg2"/>
                </a:solidFill>
              </a:rPr>
              <a:t>(</a:t>
            </a:r>
            <a:r>
              <a:rPr lang="en-US" sz="1800" dirty="0" err="1">
                <a:solidFill>
                  <a:schemeClr val="bg2"/>
                </a:solidFill>
              </a:rPr>
              <a:t>Veilig</a:t>
            </a:r>
            <a:r>
              <a:rPr lang="en-US" sz="1800" dirty="0">
                <a:solidFill>
                  <a:schemeClr val="bg2"/>
                </a:solidFill>
              </a:rPr>
              <a:t>) </a:t>
            </a:r>
            <a:r>
              <a:rPr lang="en-US" sz="1800" dirty="0" err="1">
                <a:solidFill>
                  <a:schemeClr val="bg2"/>
                </a:solidFill>
              </a:rPr>
              <a:t>werken</a:t>
            </a:r>
            <a:r>
              <a:rPr lang="en-US" sz="1800" dirty="0">
                <a:solidFill>
                  <a:schemeClr val="bg2"/>
                </a:solidFill>
              </a:rPr>
              <a:t> met internet</a:t>
            </a:r>
          </a:p>
          <a:p>
            <a:pPr marL="702828" lvl="2" indent="-342900">
              <a:lnSpc>
                <a:spcPct val="100000"/>
              </a:lnSpc>
            </a:pPr>
            <a:r>
              <a:rPr lang="en-US" sz="1800" dirty="0" err="1">
                <a:solidFill>
                  <a:schemeClr val="bg2"/>
                </a:solidFill>
              </a:rPr>
              <a:t>Programma’s</a:t>
            </a:r>
            <a:r>
              <a:rPr lang="en-US" sz="1800" dirty="0">
                <a:solidFill>
                  <a:schemeClr val="bg2"/>
                </a:solidFill>
              </a:rPr>
              <a:t> </a:t>
            </a:r>
            <a:r>
              <a:rPr lang="en-US" sz="1800" dirty="0" err="1">
                <a:solidFill>
                  <a:schemeClr val="bg2"/>
                </a:solidFill>
              </a:rPr>
              <a:t>en</a:t>
            </a:r>
            <a:r>
              <a:rPr lang="en-US" sz="1800" dirty="0">
                <a:solidFill>
                  <a:schemeClr val="bg2"/>
                </a:solidFill>
              </a:rPr>
              <a:t> </a:t>
            </a:r>
            <a:r>
              <a:rPr lang="en-US" sz="1800" dirty="0" err="1">
                <a:solidFill>
                  <a:schemeClr val="bg2"/>
                </a:solidFill>
              </a:rPr>
              <a:t>applicaties</a:t>
            </a:r>
            <a:r>
              <a:rPr lang="en-US" sz="1800" dirty="0">
                <a:solidFill>
                  <a:schemeClr val="bg2"/>
                </a:solidFill>
              </a:rPr>
              <a:t> </a:t>
            </a:r>
          </a:p>
          <a:p>
            <a:pPr marL="702828" lvl="2" indent="-342900">
              <a:lnSpc>
                <a:spcPct val="100000"/>
              </a:lnSpc>
            </a:pPr>
            <a:r>
              <a:rPr lang="en-US" sz="1800" dirty="0">
                <a:solidFill>
                  <a:schemeClr val="bg2"/>
                </a:solidFill>
              </a:rPr>
              <a:t>Privacy </a:t>
            </a:r>
            <a:r>
              <a:rPr lang="en-US" sz="1800" dirty="0" err="1">
                <a:solidFill>
                  <a:schemeClr val="bg2"/>
                </a:solidFill>
              </a:rPr>
              <a:t>en</a:t>
            </a:r>
            <a:r>
              <a:rPr lang="en-US" sz="1800" dirty="0">
                <a:solidFill>
                  <a:schemeClr val="bg2"/>
                </a:solidFill>
              </a:rPr>
              <a:t> social media </a:t>
            </a:r>
          </a:p>
          <a:p>
            <a:pPr marL="342900" lvl="1" indent="-342900">
              <a:lnSpc>
                <a:spcPct val="100000"/>
              </a:lnSpc>
            </a:pPr>
            <a:r>
              <a:rPr lang="en-US" sz="1800" b="1" dirty="0">
                <a:solidFill>
                  <a:schemeClr val="bg2"/>
                </a:solidFill>
              </a:rPr>
              <a:t>5329 </a:t>
            </a:r>
            <a:r>
              <a:rPr lang="en-US" sz="1800" dirty="0" err="1">
                <a:solidFill>
                  <a:schemeClr val="bg2"/>
                </a:solidFill>
              </a:rPr>
              <a:t>ingevulde</a:t>
            </a:r>
            <a:r>
              <a:rPr lang="en-US" sz="1800" dirty="0">
                <a:solidFill>
                  <a:schemeClr val="bg2"/>
                </a:solidFill>
              </a:rPr>
              <a:t> </a:t>
            </a:r>
            <a:r>
              <a:rPr lang="en-US" sz="1800" dirty="0" err="1">
                <a:solidFill>
                  <a:schemeClr val="bg2"/>
                </a:solidFill>
              </a:rPr>
              <a:t>vragenlijsten</a:t>
            </a:r>
            <a:r>
              <a:rPr lang="en-US" sz="1800" dirty="0">
                <a:solidFill>
                  <a:schemeClr val="bg2"/>
                </a:solidFill>
              </a:rPr>
              <a:t>, response rate </a:t>
            </a:r>
            <a:r>
              <a:rPr lang="en-US" sz="1800" b="1" dirty="0">
                <a:solidFill>
                  <a:schemeClr val="bg2"/>
                </a:solidFill>
              </a:rPr>
              <a:t>28.6%</a:t>
            </a:r>
          </a:p>
          <a:p>
            <a:pPr lvl="2" indent="0">
              <a:buNone/>
            </a:pPr>
            <a:endParaRPr lang="en-US" sz="2000" dirty="0"/>
          </a:p>
          <a:p>
            <a:r>
              <a:rPr lang="en-US" sz="2000" b="1" dirty="0" err="1"/>
              <a:t>Eén</a:t>
            </a:r>
            <a:r>
              <a:rPr lang="en-US" sz="2000" b="1" dirty="0"/>
              <a:t>-op-</a:t>
            </a:r>
            <a:r>
              <a:rPr lang="en-US" sz="2000" b="1" dirty="0" err="1"/>
              <a:t>één</a:t>
            </a:r>
            <a:r>
              <a:rPr lang="en-US" sz="2000" b="1" dirty="0"/>
              <a:t> interviews </a:t>
            </a:r>
            <a:endParaRPr lang="en-US" sz="20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12 semi-</a:t>
            </a:r>
            <a:r>
              <a:rPr lang="en-US" sz="2000" dirty="0" err="1"/>
              <a:t>gestructureerde</a:t>
            </a:r>
            <a:r>
              <a:rPr lang="en-US" sz="2000" dirty="0"/>
              <a:t> interviews (</a:t>
            </a:r>
            <a:r>
              <a:rPr lang="en-US" sz="2000" dirty="0" err="1"/>
              <a:t>één</a:t>
            </a:r>
            <a:r>
              <a:rPr lang="en-US" sz="2000" dirty="0"/>
              <a:t> per </a:t>
            </a:r>
            <a:r>
              <a:rPr lang="en-US" sz="2000" dirty="0" err="1"/>
              <a:t>organisatie</a:t>
            </a:r>
            <a:r>
              <a:rPr lang="en-US" sz="2000" dirty="0"/>
              <a:t>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 err="1"/>
              <a:t>Onderwerpen</a:t>
            </a:r>
            <a:r>
              <a:rPr lang="en-US" sz="2000" dirty="0"/>
              <a:t> </a:t>
            </a:r>
            <a:r>
              <a:rPr lang="en-US" sz="2000" dirty="0" err="1"/>
              <a:t>zoals</a:t>
            </a:r>
            <a:r>
              <a:rPr lang="en-US" sz="2000" dirty="0"/>
              <a:t> </a:t>
            </a:r>
            <a:r>
              <a:rPr lang="en-US" sz="2000" dirty="0" err="1"/>
              <a:t>beoordeling</a:t>
            </a:r>
            <a:r>
              <a:rPr lang="en-US" sz="2000" dirty="0"/>
              <a:t> eigen </a:t>
            </a:r>
            <a:r>
              <a:rPr lang="en-US" sz="2000" dirty="0" err="1"/>
              <a:t>digitale</a:t>
            </a:r>
            <a:r>
              <a:rPr lang="en-US" sz="2000" dirty="0"/>
              <a:t> </a:t>
            </a:r>
            <a:r>
              <a:rPr lang="en-US" sz="2000" dirty="0" err="1"/>
              <a:t>vaardigheden</a:t>
            </a:r>
            <a:r>
              <a:rPr lang="en-US" sz="2000" dirty="0"/>
              <a:t>, </a:t>
            </a:r>
            <a:r>
              <a:rPr lang="en-US" sz="2000" dirty="0" err="1"/>
              <a:t>digitale</a:t>
            </a:r>
            <a:r>
              <a:rPr lang="en-US" sz="2000" dirty="0"/>
              <a:t> </a:t>
            </a:r>
            <a:r>
              <a:rPr lang="en-US" sz="2000" dirty="0" err="1"/>
              <a:t>vaardigheden</a:t>
            </a:r>
            <a:r>
              <a:rPr lang="en-US" sz="2000" dirty="0"/>
              <a:t> van </a:t>
            </a:r>
            <a:r>
              <a:rPr lang="en-US" sz="2000" dirty="0" err="1"/>
              <a:t>collega’s</a:t>
            </a:r>
            <a:r>
              <a:rPr lang="en-US" sz="2000" dirty="0"/>
              <a:t>, </a:t>
            </a:r>
            <a:r>
              <a:rPr lang="en-US" sz="2000" dirty="0" err="1"/>
              <a:t>digitale</a:t>
            </a:r>
            <a:r>
              <a:rPr lang="en-US" sz="2000" dirty="0"/>
              <a:t> </a:t>
            </a:r>
            <a:r>
              <a:rPr lang="en-US" sz="2000" dirty="0" err="1"/>
              <a:t>uitdagingen</a:t>
            </a:r>
            <a:r>
              <a:rPr lang="en-US" sz="2000" dirty="0"/>
              <a:t>, hoe </a:t>
            </a:r>
            <a:r>
              <a:rPr lang="en-US" sz="2000" dirty="0" err="1"/>
              <a:t>kunnen</a:t>
            </a:r>
            <a:r>
              <a:rPr lang="en-US" sz="2000" dirty="0"/>
              <a:t> </a:t>
            </a:r>
            <a:r>
              <a:rPr lang="en-US" sz="2000" dirty="0" err="1"/>
              <a:t>digitale</a:t>
            </a:r>
            <a:r>
              <a:rPr lang="en-US" sz="2000" dirty="0"/>
              <a:t> </a:t>
            </a:r>
            <a:r>
              <a:rPr lang="en-US" sz="2000" dirty="0" err="1"/>
              <a:t>vaardigheden</a:t>
            </a:r>
            <a:r>
              <a:rPr lang="en-US" sz="2000" dirty="0"/>
              <a:t> </a:t>
            </a:r>
            <a:r>
              <a:rPr lang="en-US" sz="2000" dirty="0" err="1"/>
              <a:t>verbeterd</a:t>
            </a:r>
            <a:r>
              <a:rPr lang="en-US" sz="2000" dirty="0"/>
              <a:t> </a:t>
            </a:r>
            <a:r>
              <a:rPr lang="en-US" sz="2000" dirty="0" err="1"/>
              <a:t>worden</a:t>
            </a:r>
            <a:r>
              <a:rPr lang="en-US" sz="2000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530C2D-CD51-7E43-A90C-038A528C7B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dirty="0"/>
              <a:t>Digitale vaardigheden van de ggz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2F2C-7157-CF44-B367-B68D3EC2C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074DD8C-847B-4205-B302-DBB7AC446D4E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769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1914F-6D0F-E448-BDD1-AD8778B34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(Traditioneel) </a:t>
            </a:r>
            <a:r>
              <a:rPr lang="nl-NL" dirty="0" err="1"/>
              <a:t>digistarters</a:t>
            </a:r>
            <a:r>
              <a:rPr lang="nl-NL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334F7-18E8-DA42-ADE0-6ED643D09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70" y="1600202"/>
            <a:ext cx="5212080" cy="4525963"/>
          </a:xfrm>
        </p:spPr>
        <p:txBody>
          <a:bodyPr/>
          <a:lstStyle/>
          <a:p>
            <a:r>
              <a:rPr lang="nl-NL" sz="2000" b="1" dirty="0"/>
              <a:t>Traditionele definitie </a:t>
            </a:r>
            <a:r>
              <a:rPr lang="nl-NL" sz="2000" b="1" dirty="0" err="1"/>
              <a:t>digistarters</a:t>
            </a:r>
            <a:r>
              <a:rPr lang="nl-NL" sz="2000" b="1" dirty="0"/>
              <a:t> </a:t>
            </a:r>
            <a:endParaRPr lang="nl-NL" sz="2000" dirty="0"/>
          </a:p>
          <a:p>
            <a:r>
              <a:rPr lang="nl-NL" sz="2000" dirty="0"/>
              <a:t>Totale (gemiddelde) score op de zelftest onvoldoende.</a:t>
            </a:r>
          </a:p>
          <a:p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b="1" dirty="0"/>
              <a:t>7.4</a:t>
            </a:r>
            <a:r>
              <a:rPr lang="nl-NL" sz="2000" dirty="0"/>
              <a:t>% van alle functiegroepen is traditioneel </a:t>
            </a:r>
            <a:r>
              <a:rPr lang="nl-NL" sz="2000" dirty="0" err="1"/>
              <a:t>digistarter</a:t>
            </a:r>
            <a:r>
              <a:rPr lang="nl-NL" sz="20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b="1" dirty="0"/>
              <a:t>9.5</a:t>
            </a:r>
            <a:r>
              <a:rPr lang="nl-NL" sz="2000" dirty="0"/>
              <a:t>% zorgverleners vs. </a:t>
            </a:r>
            <a:r>
              <a:rPr lang="nl-NL" sz="2000" b="1" dirty="0"/>
              <a:t>3.4</a:t>
            </a:r>
            <a:r>
              <a:rPr lang="nl-NL" sz="2000" dirty="0"/>
              <a:t>% overige functiegroepen</a:t>
            </a:r>
          </a:p>
          <a:p>
            <a:r>
              <a:rPr lang="nl-NL" sz="2000" dirty="0"/>
              <a:t> </a:t>
            </a:r>
          </a:p>
          <a:p>
            <a:endParaRPr lang="nl-NL" sz="2000" dirty="0"/>
          </a:p>
          <a:p>
            <a:endParaRPr lang="nl-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03832E-DFEB-F84C-8D3A-332381FEE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dirty="0"/>
              <a:t>Digitale vaardigheden van de ggz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BA5C8D-158A-4A4B-B706-9771E95AD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074DD8C-847B-4205-B302-DBB7AC446D4E}" type="slidenum">
              <a:rPr lang="nl-NL" smtClean="0"/>
              <a:pPr/>
              <a:t>4</a:t>
            </a:fld>
            <a:endParaRPr lang="nl-NL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9506008-43F0-4D4B-A214-26A2591F17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0690520"/>
              </p:ext>
            </p:extLst>
          </p:nvPr>
        </p:nvGraphicFramePr>
        <p:xfrm>
          <a:off x="5841575" y="2813971"/>
          <a:ext cx="2807208" cy="273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6D7FC62-9461-2541-B666-FB35F23351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3848634"/>
              </p:ext>
            </p:extLst>
          </p:nvPr>
        </p:nvGraphicFramePr>
        <p:xfrm>
          <a:off x="8648781" y="2813970"/>
          <a:ext cx="2807208" cy="273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C804ACC-D03B-F749-8B9A-76EA8C98583B}"/>
              </a:ext>
            </a:extLst>
          </p:cNvPr>
          <p:cNvSpPr txBox="1"/>
          <p:nvPr/>
        </p:nvSpPr>
        <p:spPr>
          <a:xfrm>
            <a:off x="5841574" y="2120033"/>
            <a:ext cx="2717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Percentage (traditioneel) </a:t>
            </a:r>
            <a:r>
              <a:rPr lang="nl-NL" sz="1600" dirty="0" err="1"/>
              <a:t>digistarters</a:t>
            </a:r>
            <a:r>
              <a:rPr lang="nl-NL" sz="1600" dirty="0"/>
              <a:t> gehele benchmark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97F4D8-5A45-A049-A9D6-8D5B774587D2}"/>
              </a:ext>
            </a:extLst>
          </p:cNvPr>
          <p:cNvSpPr txBox="1"/>
          <p:nvPr/>
        </p:nvSpPr>
        <p:spPr>
          <a:xfrm>
            <a:off x="8648781" y="2120034"/>
            <a:ext cx="3265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Percentage (traditioneel) </a:t>
            </a:r>
            <a:r>
              <a:rPr lang="nl-NL" sz="1600" dirty="0" err="1"/>
              <a:t>digistarters</a:t>
            </a:r>
            <a:r>
              <a:rPr lang="nl-NL" sz="1600" dirty="0"/>
              <a:t> zorgverleners vs. overige functies</a:t>
            </a:r>
          </a:p>
        </p:txBody>
      </p:sp>
    </p:spTree>
    <p:extLst>
      <p:ext uri="{BB962C8B-B14F-4D97-AF65-F5344CB8AC3E}">
        <p14:creationId xmlns:p14="http://schemas.microsoft.com/office/powerpoint/2010/main" val="223104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1914F-6D0F-E448-BDD1-AD8778B34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deel</a:t>
            </a:r>
            <a:r>
              <a:rPr lang="en-US" dirty="0"/>
              <a:t>) Digi-starters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334F7-18E8-DA42-ADE0-6ED643D09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70" y="1161288"/>
            <a:ext cx="5220650" cy="5507321"/>
          </a:xfrm>
        </p:spPr>
        <p:txBody>
          <a:bodyPr>
            <a:normAutofit/>
          </a:bodyPr>
          <a:lstStyle/>
          <a:p>
            <a:r>
              <a:rPr lang="en-US" sz="2000" b="1" dirty="0" err="1"/>
              <a:t>Nieuwe</a:t>
            </a:r>
            <a:r>
              <a:rPr lang="en-US" sz="2000" b="1" dirty="0"/>
              <a:t> </a:t>
            </a:r>
            <a:r>
              <a:rPr lang="en-US" sz="2000" b="1" dirty="0" err="1"/>
              <a:t>definitie</a:t>
            </a:r>
            <a:r>
              <a:rPr lang="en-US" sz="2000" b="1" dirty="0"/>
              <a:t> (</a:t>
            </a:r>
            <a:r>
              <a:rPr lang="en-US" sz="2000" b="1" dirty="0" err="1"/>
              <a:t>deel</a:t>
            </a:r>
            <a:r>
              <a:rPr lang="en-US" sz="2000" b="1" dirty="0"/>
              <a:t>) </a:t>
            </a:r>
            <a:r>
              <a:rPr lang="en-US" sz="2000" b="1" dirty="0" err="1"/>
              <a:t>digi</a:t>
            </a:r>
            <a:r>
              <a:rPr lang="en-US" sz="2000" b="1" dirty="0"/>
              <a:t>-starters </a:t>
            </a:r>
            <a:endParaRPr lang="en-US" sz="2000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03832E-DFEB-F84C-8D3A-332381FEE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dirty="0"/>
              <a:t>Digitale vaardigheden van de ggz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BA5C8D-158A-4A4B-B706-9771E95AD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074DD8C-847B-4205-B302-DBB7AC446D4E}" type="slidenum">
              <a:rPr lang="nl-NL" smtClean="0"/>
              <a:pPr/>
              <a:t>5</a:t>
            </a:fld>
            <a:endParaRPr lang="nl-NL" dirty="0"/>
          </a:p>
        </p:txBody>
      </p:sp>
      <p:pic>
        <p:nvPicPr>
          <p:cNvPr id="7" name="Picture 6" descr="A picture containing timeline&#10;&#10;Description automatically generated">
            <a:extLst>
              <a:ext uri="{FF2B5EF4-FFF2-40B4-BE49-F238E27FC236}">
                <a16:creationId xmlns:a16="http://schemas.microsoft.com/office/drawing/2014/main" id="{46EC851C-4FB3-6D41-8E2B-9DF9A0B0D8F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992681"/>
            <a:ext cx="5943600" cy="1344246"/>
          </a:xfrm>
          <a:prstGeom prst="rect">
            <a:avLst/>
          </a:prstGeom>
        </p:spPr>
      </p:pic>
      <p:pic>
        <p:nvPicPr>
          <p:cNvPr id="8" name="Picture 7" descr="A picture containing table&#10;&#10;Description automatically generated">
            <a:extLst>
              <a:ext uri="{FF2B5EF4-FFF2-40B4-BE49-F238E27FC236}">
                <a16:creationId xmlns:a16="http://schemas.microsoft.com/office/drawing/2014/main" id="{8B59C1C3-DE2A-AE48-A751-013C4A627A9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3885900"/>
            <a:ext cx="5943600" cy="12738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20FFDD5-5CD0-FE45-A1FB-C840A95EF304}"/>
              </a:ext>
            </a:extLst>
          </p:cNvPr>
          <p:cNvSpPr txBox="1"/>
          <p:nvPr/>
        </p:nvSpPr>
        <p:spPr>
          <a:xfrm>
            <a:off x="6095593" y="1748974"/>
            <a:ext cx="5555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Percentage (deel) </a:t>
            </a:r>
            <a:r>
              <a:rPr lang="nl-NL" sz="1600" dirty="0" err="1"/>
              <a:t>digi</a:t>
            </a:r>
            <a:r>
              <a:rPr lang="nl-NL" sz="1600" dirty="0"/>
              <a:t>-groepen gehele benchmark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BA5004-8F86-8E40-9C1D-303C4CD54EAC}"/>
              </a:ext>
            </a:extLst>
          </p:cNvPr>
          <p:cNvSpPr txBox="1"/>
          <p:nvPr/>
        </p:nvSpPr>
        <p:spPr>
          <a:xfrm>
            <a:off x="6092545" y="3534570"/>
            <a:ext cx="5555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Percentage (deel) </a:t>
            </a:r>
            <a:r>
              <a:rPr lang="nl-NL" sz="1600" dirty="0" err="1"/>
              <a:t>digi</a:t>
            </a:r>
            <a:r>
              <a:rPr lang="nl-NL" sz="1600" dirty="0"/>
              <a:t>-groepen zorgverleners vs. overige functies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4A35919-B683-724C-8EDB-652D5DB6EA34}"/>
              </a:ext>
            </a:extLst>
          </p:cNvPr>
          <p:cNvGrpSpPr/>
          <p:nvPr/>
        </p:nvGrpSpPr>
        <p:grpSpPr>
          <a:xfrm>
            <a:off x="775173" y="1709930"/>
            <a:ext cx="5250795" cy="3216958"/>
            <a:chOff x="775173" y="1709930"/>
            <a:chExt cx="5250795" cy="321695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7437213-F86E-1945-95EB-7267572EF3C9}"/>
                </a:ext>
              </a:extLst>
            </p:cNvPr>
            <p:cNvGrpSpPr/>
            <p:nvPr/>
          </p:nvGrpSpPr>
          <p:grpSpPr>
            <a:xfrm>
              <a:off x="775173" y="1709930"/>
              <a:ext cx="1293993" cy="3216958"/>
              <a:chOff x="775173" y="1709930"/>
              <a:chExt cx="1293993" cy="3216958"/>
            </a:xfrm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D3B4B91F-DAE7-3945-866D-960B885B1DE5}"/>
                  </a:ext>
                </a:extLst>
              </p:cNvPr>
              <p:cNvGrpSpPr/>
              <p:nvPr/>
            </p:nvGrpSpPr>
            <p:grpSpPr>
              <a:xfrm>
                <a:off x="775766" y="1709930"/>
                <a:ext cx="1251001" cy="1015663"/>
                <a:chOff x="202066" y="5230627"/>
                <a:chExt cx="1251001" cy="1015663"/>
              </a:xfrm>
            </p:grpSpPr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83EFB11F-4D89-3444-8F18-D52ABD8E6935}"/>
                    </a:ext>
                  </a:extLst>
                </p:cNvPr>
                <p:cNvSpPr/>
                <p:nvPr/>
              </p:nvSpPr>
              <p:spPr>
                <a:xfrm>
                  <a:off x="202066" y="5230627"/>
                  <a:ext cx="1123661" cy="1015663"/>
                </a:xfrm>
                <a:prstGeom prst="ellipse">
                  <a:avLst/>
                </a:prstGeom>
                <a:solidFill>
                  <a:srgbClr val="F9AD58"/>
                </a:solidFill>
                <a:ln>
                  <a:solidFill>
                    <a:srgbClr val="F99B02"/>
                  </a:solidFill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nl-NL" sz="12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B474BFA6-1A14-1F46-876F-4A51A0A709F1}"/>
                    </a:ext>
                  </a:extLst>
                </p:cNvPr>
                <p:cNvSpPr txBox="1"/>
                <p:nvPr/>
              </p:nvSpPr>
              <p:spPr>
                <a:xfrm>
                  <a:off x="235455" y="5547056"/>
                  <a:ext cx="121761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solidFill>
                        <a:schemeClr val="bg1"/>
                      </a:solidFill>
                    </a:rPr>
                    <a:t>Digi-starter</a:t>
                  </a:r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195C93E2-E46E-4E4A-ACB8-F2CF1F8F88AA}"/>
                  </a:ext>
                </a:extLst>
              </p:cNvPr>
              <p:cNvGrpSpPr/>
              <p:nvPr/>
            </p:nvGrpSpPr>
            <p:grpSpPr>
              <a:xfrm>
                <a:off x="775173" y="2805403"/>
                <a:ext cx="1217612" cy="1015663"/>
                <a:chOff x="197355" y="5230627"/>
                <a:chExt cx="1217612" cy="1015663"/>
              </a:xfrm>
            </p:grpSpPr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AA38FFC9-EB66-064F-865A-E8A65EDC6755}"/>
                    </a:ext>
                  </a:extLst>
                </p:cNvPr>
                <p:cNvSpPr/>
                <p:nvPr/>
              </p:nvSpPr>
              <p:spPr>
                <a:xfrm>
                  <a:off x="202066" y="5230627"/>
                  <a:ext cx="1123661" cy="1015663"/>
                </a:xfrm>
                <a:prstGeom prst="ellipse">
                  <a:avLst/>
                </a:prstGeom>
                <a:solidFill>
                  <a:srgbClr val="FBDA7F"/>
                </a:solidFill>
                <a:ln>
                  <a:solidFill>
                    <a:srgbClr val="FBDA7F"/>
                  </a:solidFill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nl-NL" sz="12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F51AA70B-0C3A-0B48-8DCD-E663D3DDB0D9}"/>
                    </a:ext>
                  </a:extLst>
                </p:cNvPr>
                <p:cNvSpPr txBox="1"/>
                <p:nvPr/>
              </p:nvSpPr>
              <p:spPr>
                <a:xfrm>
                  <a:off x="197355" y="5547056"/>
                  <a:ext cx="121761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solidFill>
                        <a:schemeClr val="bg1"/>
                      </a:solidFill>
                    </a:rPr>
                    <a:t>Digi-</a:t>
                  </a:r>
                  <a:r>
                    <a:rPr lang="en-US" sz="1600" dirty="0" err="1">
                      <a:solidFill>
                        <a:schemeClr val="bg1"/>
                      </a:solidFill>
                    </a:rPr>
                    <a:t>vaardig</a:t>
                  </a:r>
                  <a:endParaRPr lang="en-US" sz="16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167DB033-E355-A849-BB2B-FD840357550A}"/>
                  </a:ext>
                </a:extLst>
              </p:cNvPr>
              <p:cNvGrpSpPr/>
              <p:nvPr/>
            </p:nvGrpSpPr>
            <p:grpSpPr>
              <a:xfrm>
                <a:off x="793239" y="3911225"/>
                <a:ext cx="1275927" cy="1015663"/>
                <a:chOff x="202066" y="5433827"/>
                <a:chExt cx="1275927" cy="1015663"/>
              </a:xfrm>
            </p:grpSpPr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A6149C6A-33B6-D54E-B861-192C5CFEDE49}"/>
                    </a:ext>
                  </a:extLst>
                </p:cNvPr>
                <p:cNvSpPr/>
                <p:nvPr/>
              </p:nvSpPr>
              <p:spPr>
                <a:xfrm>
                  <a:off x="202066" y="5433827"/>
                  <a:ext cx="1123661" cy="1015663"/>
                </a:xfrm>
                <a:prstGeom prst="ellipse">
                  <a:avLst/>
                </a:prstGeom>
                <a:solidFill>
                  <a:srgbClr val="8FAADC"/>
                </a:solidFill>
                <a:ln>
                  <a:solidFill>
                    <a:srgbClr val="8FAADC"/>
                  </a:solidFill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nl-NL" sz="12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E496DDC-A6B9-B54B-A643-5AB02BE650AE}"/>
                    </a:ext>
                  </a:extLst>
                </p:cNvPr>
                <p:cNvSpPr txBox="1"/>
                <p:nvPr/>
              </p:nvSpPr>
              <p:spPr>
                <a:xfrm>
                  <a:off x="260381" y="5772381"/>
                  <a:ext cx="121761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solidFill>
                        <a:schemeClr val="bg1"/>
                      </a:solidFill>
                    </a:rPr>
                    <a:t>Digi-</a:t>
                  </a:r>
                  <a:r>
                    <a:rPr lang="en-US" sz="1600" dirty="0" err="1">
                      <a:solidFill>
                        <a:schemeClr val="bg1"/>
                      </a:solidFill>
                    </a:rPr>
                    <a:t>weet</a:t>
                  </a:r>
                  <a:endParaRPr lang="en-US" sz="1600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F97A0CB-9262-2C48-B908-89FC5AB6CA01}"/>
                </a:ext>
              </a:extLst>
            </p:cNvPr>
            <p:cNvSpPr txBox="1"/>
            <p:nvPr/>
          </p:nvSpPr>
          <p:spPr>
            <a:xfrm>
              <a:off x="1932816" y="1938530"/>
              <a:ext cx="40931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2"/>
                  </a:solidFill>
                </a:rPr>
                <a:t>Score van 6 of lager op </a:t>
              </a:r>
              <a:r>
                <a:rPr lang="en-US" sz="1600" dirty="0" err="1">
                  <a:solidFill>
                    <a:schemeClr val="bg2"/>
                  </a:solidFill>
                </a:rPr>
                <a:t>tenminste</a:t>
              </a:r>
              <a:r>
                <a:rPr lang="en-US" sz="1600" dirty="0">
                  <a:solidFill>
                    <a:schemeClr val="bg2"/>
                  </a:solidFill>
                </a:rPr>
                <a:t> </a:t>
              </a:r>
              <a:r>
                <a:rPr lang="en-US" sz="1600" dirty="0" err="1">
                  <a:solidFill>
                    <a:schemeClr val="bg2"/>
                  </a:solidFill>
                </a:rPr>
                <a:t>een</a:t>
              </a:r>
              <a:r>
                <a:rPr lang="en-US" sz="1600" dirty="0">
                  <a:solidFill>
                    <a:schemeClr val="bg2"/>
                  </a:solidFill>
                </a:rPr>
                <a:t> van de </a:t>
              </a:r>
              <a:r>
                <a:rPr lang="en-US" sz="1600" dirty="0" err="1">
                  <a:solidFill>
                    <a:schemeClr val="bg2"/>
                  </a:solidFill>
                </a:rPr>
                <a:t>categorieen</a:t>
              </a:r>
              <a:r>
                <a:rPr lang="en-US" sz="1600" dirty="0">
                  <a:solidFill>
                    <a:schemeClr val="bg2"/>
                  </a:solidFill>
                </a:rPr>
                <a:t> van de </a:t>
              </a:r>
              <a:r>
                <a:rPr lang="en-US" sz="1600" dirty="0" err="1">
                  <a:solidFill>
                    <a:schemeClr val="bg2"/>
                  </a:solidFill>
                </a:rPr>
                <a:t>zelftest</a:t>
              </a:r>
              <a:r>
                <a:rPr lang="en-US" sz="1600" dirty="0">
                  <a:solidFill>
                    <a:schemeClr val="bg2"/>
                  </a:solidFill>
                </a:rPr>
                <a:t> 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F658A18-81AE-D44B-92BB-F2DCC4E53BFF}"/>
                </a:ext>
              </a:extLst>
            </p:cNvPr>
            <p:cNvSpPr txBox="1"/>
            <p:nvPr/>
          </p:nvSpPr>
          <p:spPr>
            <a:xfrm>
              <a:off x="1929768" y="3051050"/>
              <a:ext cx="40931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>
                  <a:solidFill>
                    <a:schemeClr val="bg2"/>
                  </a:solidFill>
                </a:rPr>
                <a:t>Geen</a:t>
              </a:r>
              <a:r>
                <a:rPr lang="en-US" sz="1600" dirty="0">
                  <a:solidFill>
                    <a:schemeClr val="bg2"/>
                  </a:solidFill>
                </a:rPr>
                <a:t> </a:t>
              </a:r>
              <a:r>
                <a:rPr lang="en-US" sz="1600" dirty="0" err="1">
                  <a:solidFill>
                    <a:schemeClr val="bg2"/>
                  </a:solidFill>
                </a:rPr>
                <a:t>categorie</a:t>
              </a:r>
              <a:r>
                <a:rPr lang="en-US" sz="1600" dirty="0">
                  <a:solidFill>
                    <a:schemeClr val="bg2"/>
                  </a:solidFill>
                </a:rPr>
                <a:t> </a:t>
              </a:r>
              <a:r>
                <a:rPr lang="en-US" sz="1600" dirty="0" err="1">
                  <a:solidFill>
                    <a:schemeClr val="bg2"/>
                  </a:solidFill>
                </a:rPr>
                <a:t>onvoldoende</a:t>
              </a:r>
              <a:r>
                <a:rPr lang="en-US" sz="1600" dirty="0">
                  <a:solidFill>
                    <a:schemeClr val="bg2"/>
                  </a:solidFill>
                </a:rPr>
                <a:t> </a:t>
              </a:r>
              <a:r>
                <a:rPr lang="en-US" sz="1600" dirty="0" err="1">
                  <a:solidFill>
                    <a:schemeClr val="bg2"/>
                  </a:solidFill>
                </a:rPr>
                <a:t>en</a:t>
              </a:r>
              <a:r>
                <a:rPr lang="en-US" sz="1600" dirty="0">
                  <a:solidFill>
                    <a:schemeClr val="bg2"/>
                  </a:solidFill>
                </a:rPr>
                <a:t> </a:t>
              </a:r>
              <a:r>
                <a:rPr lang="en-US" sz="1600" dirty="0" err="1">
                  <a:solidFill>
                    <a:schemeClr val="bg2"/>
                  </a:solidFill>
                </a:rPr>
                <a:t>totale</a:t>
              </a:r>
              <a:r>
                <a:rPr lang="en-US" sz="1600" dirty="0">
                  <a:solidFill>
                    <a:schemeClr val="bg2"/>
                  </a:solidFill>
                </a:rPr>
                <a:t> score </a:t>
              </a:r>
              <a:r>
                <a:rPr lang="en-US" sz="1600" dirty="0" err="1">
                  <a:solidFill>
                    <a:schemeClr val="bg2"/>
                  </a:solidFill>
                </a:rPr>
                <a:t>tussen</a:t>
              </a:r>
              <a:r>
                <a:rPr lang="en-US" sz="1600" dirty="0">
                  <a:solidFill>
                    <a:schemeClr val="bg2"/>
                  </a:solidFill>
                </a:rPr>
                <a:t> de 6 </a:t>
              </a:r>
              <a:r>
                <a:rPr lang="en-US" sz="1600" dirty="0" err="1">
                  <a:solidFill>
                    <a:schemeClr val="bg2"/>
                  </a:solidFill>
                </a:rPr>
                <a:t>en</a:t>
              </a:r>
              <a:r>
                <a:rPr lang="en-US" sz="1600" dirty="0">
                  <a:solidFill>
                    <a:schemeClr val="bg2"/>
                  </a:solidFill>
                </a:rPr>
                <a:t> 9 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A290CFA-F4F2-4047-96D5-85A04A80A146}"/>
                </a:ext>
              </a:extLst>
            </p:cNvPr>
            <p:cNvSpPr txBox="1"/>
            <p:nvPr/>
          </p:nvSpPr>
          <p:spPr>
            <a:xfrm>
              <a:off x="1929768" y="4118925"/>
              <a:ext cx="40931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>
                  <a:solidFill>
                    <a:schemeClr val="bg2"/>
                  </a:solidFill>
                </a:rPr>
                <a:t>Geen</a:t>
              </a:r>
              <a:r>
                <a:rPr lang="en-US" sz="1600" dirty="0">
                  <a:solidFill>
                    <a:schemeClr val="bg2"/>
                  </a:solidFill>
                </a:rPr>
                <a:t> </a:t>
              </a:r>
              <a:r>
                <a:rPr lang="en-US" sz="1600" dirty="0" err="1">
                  <a:solidFill>
                    <a:schemeClr val="bg2"/>
                  </a:solidFill>
                </a:rPr>
                <a:t>categorie</a:t>
              </a:r>
              <a:r>
                <a:rPr lang="en-US" sz="1600" dirty="0">
                  <a:solidFill>
                    <a:schemeClr val="bg2"/>
                  </a:solidFill>
                </a:rPr>
                <a:t> </a:t>
              </a:r>
              <a:r>
                <a:rPr lang="en-US" sz="1600" dirty="0" err="1">
                  <a:solidFill>
                    <a:schemeClr val="bg2"/>
                  </a:solidFill>
                </a:rPr>
                <a:t>onvoldoende</a:t>
              </a:r>
              <a:r>
                <a:rPr lang="en-US" sz="1600" dirty="0">
                  <a:solidFill>
                    <a:schemeClr val="bg2"/>
                  </a:solidFill>
                </a:rPr>
                <a:t> </a:t>
              </a:r>
              <a:r>
                <a:rPr lang="en-US" sz="1600" dirty="0" err="1">
                  <a:solidFill>
                    <a:schemeClr val="bg2"/>
                  </a:solidFill>
                </a:rPr>
                <a:t>en</a:t>
              </a:r>
              <a:r>
                <a:rPr lang="en-US" sz="1600" dirty="0">
                  <a:solidFill>
                    <a:schemeClr val="bg2"/>
                  </a:solidFill>
                </a:rPr>
                <a:t> </a:t>
              </a:r>
              <a:r>
                <a:rPr lang="en-US" sz="1600" dirty="0" err="1">
                  <a:solidFill>
                    <a:schemeClr val="bg2"/>
                  </a:solidFill>
                </a:rPr>
                <a:t>totale</a:t>
              </a:r>
              <a:r>
                <a:rPr lang="en-US" sz="1600" dirty="0">
                  <a:solidFill>
                    <a:schemeClr val="bg2"/>
                  </a:solidFill>
                </a:rPr>
                <a:t> score 9 of </a:t>
              </a:r>
              <a:r>
                <a:rPr lang="en-US" sz="1600" dirty="0" err="1">
                  <a:solidFill>
                    <a:schemeClr val="bg2"/>
                  </a:solidFill>
                </a:rPr>
                <a:t>hoger</a:t>
              </a:r>
              <a:endParaRPr lang="en-US" sz="1600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375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1914F-6D0F-E448-BDD1-AD8778B34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70" y="189391"/>
            <a:ext cx="11111046" cy="1143000"/>
          </a:xfrm>
        </p:spPr>
        <p:txBody>
          <a:bodyPr anchor="ctr">
            <a:normAutofit/>
          </a:bodyPr>
          <a:lstStyle/>
          <a:p>
            <a:r>
              <a:rPr lang="en-US" dirty="0" err="1"/>
              <a:t>Verschillen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groepen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03832E-DFEB-F84C-8D3A-332381FEE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</p:spPr>
        <p:txBody>
          <a:bodyPr anchor="ctr">
            <a:normAutofit/>
          </a:bodyPr>
          <a:lstStyle/>
          <a:p>
            <a:r>
              <a:rPr lang="nl-NL" dirty="0"/>
              <a:t>Digitale vaardigheden van de ggz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BA5C8D-158A-4A4B-B706-9771E95AD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074DD8C-847B-4205-B302-DBB7AC446D4E}" type="slidenum">
              <a:rPr lang="nl-NL" smtClean="0"/>
              <a:pPr>
                <a:spcAft>
                  <a:spcPts val="600"/>
                </a:spcAft>
              </a:pPr>
              <a:t>6</a:t>
            </a:fld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334F7-18E8-DA42-ADE0-6ED643D09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70" y="1600203"/>
            <a:ext cx="5200771" cy="1960880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Leeftijd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score op de </a:t>
            </a:r>
            <a:r>
              <a:rPr lang="en-US" sz="2000" dirty="0" err="1"/>
              <a:t>zelftest</a:t>
            </a:r>
            <a:r>
              <a:rPr lang="en-US" sz="2000" dirty="0"/>
              <a:t> is significant </a:t>
            </a:r>
            <a:r>
              <a:rPr lang="en-US" sz="2000" dirty="0" err="1"/>
              <a:t>gecorreleerd</a:t>
            </a:r>
            <a:r>
              <a:rPr lang="en-US" sz="2000" dirty="0"/>
              <a:t>: hoe </a:t>
            </a:r>
            <a:r>
              <a:rPr lang="en-US" sz="2000" dirty="0" err="1"/>
              <a:t>hoger</a:t>
            </a:r>
            <a:r>
              <a:rPr lang="en-US" sz="2000" dirty="0"/>
              <a:t> de </a:t>
            </a:r>
            <a:r>
              <a:rPr lang="en-US" sz="2000" dirty="0" err="1"/>
              <a:t>leeftijd</a:t>
            </a:r>
            <a:r>
              <a:rPr lang="en-US" sz="2000" dirty="0"/>
              <a:t>, hoe lager de score op de </a:t>
            </a:r>
            <a:r>
              <a:rPr lang="en-US" sz="2000" dirty="0" err="1"/>
              <a:t>zelftest</a:t>
            </a:r>
            <a:endParaRPr lang="en-US" sz="2000" dirty="0"/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Geen</a:t>
            </a:r>
            <a:r>
              <a:rPr lang="en-US" sz="2000" dirty="0"/>
              <a:t> </a:t>
            </a:r>
            <a:r>
              <a:rPr lang="en-US" sz="2000" dirty="0" err="1"/>
              <a:t>relatie</a:t>
            </a:r>
            <a:r>
              <a:rPr lang="en-US" sz="2000" dirty="0"/>
              <a:t> </a:t>
            </a:r>
            <a:r>
              <a:rPr lang="en-US" sz="2000" dirty="0" err="1"/>
              <a:t>opleidingsniveau</a:t>
            </a: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E40377-AF6C-E341-81A7-A44710BE290B}"/>
              </a:ext>
            </a:extLst>
          </p:cNvPr>
          <p:cNvSpPr txBox="1"/>
          <p:nvPr/>
        </p:nvSpPr>
        <p:spPr>
          <a:xfrm>
            <a:off x="5901554" y="1332391"/>
            <a:ext cx="5555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Percentage (deel) </a:t>
            </a:r>
            <a:r>
              <a:rPr lang="nl-NL" sz="1600" dirty="0" err="1"/>
              <a:t>digi</a:t>
            </a:r>
            <a:r>
              <a:rPr lang="nl-NL" sz="1600" dirty="0"/>
              <a:t>-starters per leeftijdsgroep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D3CBB5AD-1488-9143-9B2C-5C8DF5791C6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554" y="1600202"/>
            <a:ext cx="5943600" cy="196088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00458C55-A228-AA4A-AC3D-F69606B69330}"/>
              </a:ext>
            </a:extLst>
          </p:cNvPr>
          <p:cNvGrpSpPr/>
          <p:nvPr/>
        </p:nvGrpSpPr>
        <p:grpSpPr>
          <a:xfrm>
            <a:off x="5901554" y="2807746"/>
            <a:ext cx="6196218" cy="3318419"/>
            <a:chOff x="5740841" y="323279"/>
            <a:chExt cx="6196218" cy="3318419"/>
          </a:xfrm>
        </p:grpSpPr>
        <p:pic>
          <p:nvPicPr>
            <p:cNvPr id="10" name="Picture 9" descr="Logo&#10;&#10;Description automatically generated">
              <a:extLst>
                <a:ext uri="{FF2B5EF4-FFF2-40B4-BE49-F238E27FC236}">
                  <a16:creationId xmlns:a16="http://schemas.microsoft.com/office/drawing/2014/main" id="{ED0D2868-4AD7-CB41-8BCD-F0E4E3FE2E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40841" y="323279"/>
              <a:ext cx="6196218" cy="3318419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4485C67-34AC-534B-8A12-F95333F597A4}"/>
                </a:ext>
              </a:extLst>
            </p:cNvPr>
            <p:cNvSpPr txBox="1"/>
            <p:nvPr/>
          </p:nvSpPr>
          <p:spPr>
            <a:xfrm>
              <a:off x="5901554" y="1332391"/>
              <a:ext cx="55555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600" dirty="0"/>
                <a:t>Percentage (deel) </a:t>
              </a:r>
              <a:r>
                <a:rPr lang="nl-NL" sz="1600" dirty="0" err="1"/>
                <a:t>digi</a:t>
              </a:r>
              <a:r>
                <a:rPr lang="nl-NL" sz="1600" dirty="0"/>
                <a:t>-starters per functiegroep</a:t>
              </a:r>
            </a:p>
          </p:txBody>
        </p: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1D18172-48D6-3640-AE8D-8B4E0D626A9A}"/>
              </a:ext>
            </a:extLst>
          </p:cNvPr>
          <p:cNvSpPr txBox="1">
            <a:spLocks/>
          </p:cNvSpPr>
          <p:nvPr/>
        </p:nvSpPr>
        <p:spPr>
          <a:xfrm>
            <a:off x="525492" y="4010769"/>
            <a:ext cx="5200771" cy="19608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Tx/>
              <a:buNone/>
              <a:defRPr sz="2400" kern="120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-179964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359928" indent="-179964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 typeface="Calibri" panose="020F0502020204030204" pitchFamily="34" charset="0"/>
              <a:buChar char="‐"/>
              <a:defRPr sz="24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539892" indent="-179964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 typeface="Calibri" panose="020F0502020204030204" pitchFamily="34" charset="0"/>
              <a:buChar char="‐"/>
              <a:defRPr sz="24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0" indent="0" algn="l" defTabSz="1218926" rtl="0" eaLnBrk="1" latinLnBrk="0" hangingPunct="1">
              <a:lnSpc>
                <a:spcPts val="2699"/>
              </a:lnSpc>
              <a:spcBef>
                <a:spcPts val="0"/>
              </a:spcBef>
              <a:buFontTx/>
              <a:buNone/>
              <a:defRPr sz="18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3352045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509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0972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434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Zorgverleners</a:t>
            </a:r>
            <a:r>
              <a:rPr lang="en-US" sz="2000" dirty="0"/>
              <a:t>, </a:t>
            </a:r>
            <a:r>
              <a:rPr lang="en-US" sz="2000" dirty="0" err="1"/>
              <a:t>facilitair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beveiliging</a:t>
            </a:r>
            <a:r>
              <a:rPr lang="en-US" sz="2000" dirty="0"/>
              <a:t> </a:t>
            </a:r>
            <a:r>
              <a:rPr lang="en-US" sz="2000" dirty="0" err="1"/>
              <a:t>aanzienlijk</a:t>
            </a:r>
            <a:r>
              <a:rPr lang="en-US" sz="2000" dirty="0"/>
              <a:t> </a:t>
            </a:r>
            <a:r>
              <a:rPr lang="en-US" sz="2000" dirty="0" err="1"/>
              <a:t>lagere</a:t>
            </a:r>
            <a:r>
              <a:rPr lang="en-US" sz="2000" dirty="0"/>
              <a:t> scores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meer</a:t>
            </a:r>
            <a:r>
              <a:rPr lang="en-US" sz="2000" dirty="0"/>
              <a:t> (</a:t>
            </a:r>
            <a:r>
              <a:rPr lang="en-US" sz="2000" dirty="0" err="1"/>
              <a:t>deel</a:t>
            </a:r>
            <a:r>
              <a:rPr lang="en-US" sz="2000" dirty="0"/>
              <a:t>) </a:t>
            </a:r>
            <a:r>
              <a:rPr lang="en-US" sz="2000" dirty="0" err="1"/>
              <a:t>digi</a:t>
            </a:r>
            <a:r>
              <a:rPr lang="en-US" sz="2000" dirty="0"/>
              <a:t>-starters dan </a:t>
            </a:r>
            <a:r>
              <a:rPr lang="en-US" sz="2000" dirty="0" err="1"/>
              <a:t>andere</a:t>
            </a:r>
            <a:r>
              <a:rPr lang="en-US" sz="2000" dirty="0"/>
              <a:t> </a:t>
            </a:r>
            <a:r>
              <a:rPr lang="en-US" sz="2000" dirty="0" err="1"/>
              <a:t>functiegroepen</a:t>
            </a: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434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1914F-6D0F-E448-BDD1-AD8778B34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70" y="189391"/>
            <a:ext cx="11111046" cy="1143000"/>
          </a:xfrm>
        </p:spPr>
        <p:txBody>
          <a:bodyPr anchor="ctr">
            <a:normAutofit/>
          </a:bodyPr>
          <a:lstStyle/>
          <a:p>
            <a:r>
              <a:rPr lang="en-US" dirty="0" err="1"/>
              <a:t>Verschillen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groepen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03832E-DFEB-F84C-8D3A-332381FEE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</p:spPr>
        <p:txBody>
          <a:bodyPr anchor="ctr">
            <a:normAutofit/>
          </a:bodyPr>
          <a:lstStyle/>
          <a:p>
            <a:r>
              <a:rPr lang="nl-NL" dirty="0"/>
              <a:t>Digitale vaardigheden van de ggz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BA5C8D-158A-4A4B-B706-9771E95AD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074DD8C-847B-4205-B302-DBB7AC446D4E}" type="slidenum">
              <a:rPr lang="nl-NL" smtClean="0"/>
              <a:pPr>
                <a:spcAft>
                  <a:spcPts val="600"/>
                </a:spcAft>
              </a:pPr>
              <a:t>7</a:t>
            </a:fld>
            <a:endParaRPr lang="nl-NL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0458C55-A228-AA4A-AC3D-F69606B69330}"/>
              </a:ext>
            </a:extLst>
          </p:cNvPr>
          <p:cNvGrpSpPr/>
          <p:nvPr/>
        </p:nvGrpSpPr>
        <p:grpSpPr>
          <a:xfrm>
            <a:off x="5901554" y="2807746"/>
            <a:ext cx="6196218" cy="3318419"/>
            <a:chOff x="5740841" y="323279"/>
            <a:chExt cx="6196218" cy="3318419"/>
          </a:xfrm>
        </p:grpSpPr>
        <p:pic>
          <p:nvPicPr>
            <p:cNvPr id="10" name="Picture 9" descr="Logo&#10;&#10;Description automatically generated">
              <a:extLst>
                <a:ext uri="{FF2B5EF4-FFF2-40B4-BE49-F238E27FC236}">
                  <a16:creationId xmlns:a16="http://schemas.microsoft.com/office/drawing/2014/main" id="{ED0D2868-4AD7-CB41-8BCD-F0E4E3FE2E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40841" y="323279"/>
              <a:ext cx="6196218" cy="3318419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4485C67-34AC-534B-8A12-F95333F597A4}"/>
                </a:ext>
              </a:extLst>
            </p:cNvPr>
            <p:cNvSpPr txBox="1"/>
            <p:nvPr/>
          </p:nvSpPr>
          <p:spPr>
            <a:xfrm>
              <a:off x="5901554" y="1332391"/>
              <a:ext cx="55555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600" dirty="0"/>
                <a:t>Percentage (deel) </a:t>
              </a:r>
              <a:r>
                <a:rPr lang="nl-NL" sz="1600" dirty="0" err="1"/>
                <a:t>digi</a:t>
              </a:r>
              <a:r>
                <a:rPr lang="nl-NL" sz="1600" dirty="0"/>
                <a:t>-starters per functiegroep</a:t>
              </a:r>
            </a:p>
          </p:txBody>
        </p:sp>
      </p:grpSp>
      <p:sp>
        <p:nvSpPr>
          <p:cNvPr id="15" name="Oval Callout 14">
            <a:extLst>
              <a:ext uri="{FF2B5EF4-FFF2-40B4-BE49-F238E27FC236}">
                <a16:creationId xmlns:a16="http://schemas.microsoft.com/office/drawing/2014/main" id="{813ED8FF-5E11-2E4C-B27C-A7E2BE537BB9}"/>
              </a:ext>
            </a:extLst>
          </p:cNvPr>
          <p:cNvSpPr/>
          <p:nvPr/>
        </p:nvSpPr>
        <p:spPr>
          <a:xfrm>
            <a:off x="3541703" y="1596132"/>
            <a:ext cx="2353586" cy="1951105"/>
          </a:xfrm>
          <a:prstGeom prst="wedgeEllipseCallou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NL" sz="1400" i="1" dirty="0"/>
              <a:t>“Ik zou wel vaardiger willen zijn. Dan zou ik wat minder onzeker erover zijn.”</a:t>
            </a:r>
            <a:endParaRPr lang="en-US" sz="1400" dirty="0"/>
          </a:p>
        </p:txBody>
      </p:sp>
      <p:sp>
        <p:nvSpPr>
          <p:cNvPr id="16" name="Oval Callout 15">
            <a:extLst>
              <a:ext uri="{FF2B5EF4-FFF2-40B4-BE49-F238E27FC236}">
                <a16:creationId xmlns:a16="http://schemas.microsoft.com/office/drawing/2014/main" id="{A251053D-9011-8749-B769-BAACF9B91254}"/>
              </a:ext>
            </a:extLst>
          </p:cNvPr>
          <p:cNvSpPr/>
          <p:nvPr/>
        </p:nvSpPr>
        <p:spPr>
          <a:xfrm>
            <a:off x="5995759" y="1052656"/>
            <a:ext cx="2587683" cy="2083898"/>
          </a:xfrm>
          <a:prstGeom prst="wedgeEllipseCallou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NL" sz="1400" i="1" dirty="0"/>
              <a:t>“Ik vind het niet vervelend, maar ik vind het het minst leuke van mijn werk. Het is nodig, en dat weet ik, maar ik zit het liefst gewoon tussen de jeugd.”</a:t>
            </a:r>
            <a:endParaRPr lang="en-US" sz="140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6FEF859-B32D-8B4D-82CC-86B0DBFE582D}"/>
              </a:ext>
            </a:extLst>
          </p:cNvPr>
          <p:cNvSpPr txBox="1">
            <a:spLocks/>
          </p:cNvSpPr>
          <p:nvPr/>
        </p:nvSpPr>
        <p:spPr>
          <a:xfrm>
            <a:off x="525492" y="4010769"/>
            <a:ext cx="5200771" cy="19608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Tx/>
              <a:buNone/>
              <a:defRPr sz="2400" kern="120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-179964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359928" indent="-179964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 typeface="Calibri" panose="020F0502020204030204" pitchFamily="34" charset="0"/>
              <a:buChar char="‐"/>
              <a:defRPr sz="24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539892" indent="-179964" algn="l" defTabSz="1218926" rtl="0" eaLnBrk="1" latinLnBrk="0" hangingPunct="1">
              <a:lnSpc>
                <a:spcPts val="3599"/>
              </a:lnSpc>
              <a:spcBef>
                <a:spcPts val="0"/>
              </a:spcBef>
              <a:buFont typeface="Calibri" panose="020F0502020204030204" pitchFamily="34" charset="0"/>
              <a:buChar char="‐"/>
              <a:defRPr sz="24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0" indent="0" algn="l" defTabSz="1218926" rtl="0" eaLnBrk="1" latinLnBrk="0" hangingPunct="1">
              <a:lnSpc>
                <a:spcPts val="2699"/>
              </a:lnSpc>
              <a:spcBef>
                <a:spcPts val="0"/>
              </a:spcBef>
              <a:buFontTx/>
              <a:buNone/>
              <a:defRPr sz="18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3352045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509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0972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434" indent="-304731" algn="l" defTabSz="12189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Zorgverleners</a:t>
            </a:r>
            <a:r>
              <a:rPr lang="en-US" sz="2000" dirty="0"/>
              <a:t>, </a:t>
            </a:r>
            <a:r>
              <a:rPr lang="en-US" sz="2000" dirty="0" err="1"/>
              <a:t>facilitair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beveiliging</a:t>
            </a:r>
            <a:r>
              <a:rPr lang="en-US" sz="2000" dirty="0"/>
              <a:t> </a:t>
            </a:r>
            <a:r>
              <a:rPr lang="en-US" sz="2000" dirty="0" err="1"/>
              <a:t>aanzienlijk</a:t>
            </a:r>
            <a:r>
              <a:rPr lang="en-US" sz="2000" dirty="0"/>
              <a:t> </a:t>
            </a:r>
            <a:r>
              <a:rPr lang="en-US" sz="2000" dirty="0" err="1"/>
              <a:t>lagere</a:t>
            </a:r>
            <a:r>
              <a:rPr lang="en-US" sz="2000" dirty="0"/>
              <a:t> scores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meer</a:t>
            </a:r>
            <a:r>
              <a:rPr lang="en-US" sz="2000" dirty="0"/>
              <a:t> (</a:t>
            </a:r>
            <a:r>
              <a:rPr lang="en-US" sz="2000" dirty="0" err="1"/>
              <a:t>deel</a:t>
            </a:r>
            <a:r>
              <a:rPr lang="en-US" sz="2000" dirty="0"/>
              <a:t>) </a:t>
            </a:r>
            <a:r>
              <a:rPr lang="en-US" sz="2000" dirty="0" err="1"/>
              <a:t>digi</a:t>
            </a:r>
            <a:r>
              <a:rPr lang="en-US" sz="2000" dirty="0"/>
              <a:t>-starters dan </a:t>
            </a:r>
            <a:r>
              <a:rPr lang="en-US" sz="2000" dirty="0" err="1"/>
              <a:t>andere</a:t>
            </a:r>
            <a:r>
              <a:rPr lang="en-US" sz="2000" dirty="0"/>
              <a:t> </a:t>
            </a:r>
            <a:r>
              <a:rPr lang="en-US" sz="2000" dirty="0" err="1"/>
              <a:t>functies</a:t>
            </a: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5482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1914F-6D0F-E448-BDD1-AD8778B34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70" y="189391"/>
            <a:ext cx="11111046" cy="1143000"/>
          </a:xfrm>
        </p:spPr>
        <p:txBody>
          <a:bodyPr anchor="ctr">
            <a:normAutofit/>
          </a:bodyPr>
          <a:lstStyle/>
          <a:p>
            <a:r>
              <a:rPr lang="en-US" dirty="0" err="1"/>
              <a:t>Verschillen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categorieën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03832E-DFEB-F84C-8D3A-332381FEE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</p:spPr>
        <p:txBody>
          <a:bodyPr anchor="ctr">
            <a:normAutofit/>
          </a:bodyPr>
          <a:lstStyle/>
          <a:p>
            <a:r>
              <a:rPr lang="nl-NL" dirty="0"/>
              <a:t>Digitale vaardigheden van de ggz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BA5C8D-158A-4A4B-B706-9771E95AD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074DD8C-847B-4205-B302-DBB7AC446D4E}" type="slidenum">
              <a:rPr lang="nl-NL" smtClean="0"/>
              <a:pPr>
                <a:spcAft>
                  <a:spcPts val="600"/>
                </a:spcAft>
              </a:pPr>
              <a:t>8</a:t>
            </a:fld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334F7-18E8-DA42-ADE0-6ED643D09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71" y="1600202"/>
            <a:ext cx="3675314" cy="4525963"/>
          </a:xfrm>
        </p:spPr>
        <p:txBody>
          <a:bodyPr>
            <a:norm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Hoge scores op ‘</a:t>
            </a:r>
            <a:r>
              <a:rPr lang="en-US" sz="2000" dirty="0" err="1"/>
              <a:t>Mobiele</a:t>
            </a:r>
            <a:r>
              <a:rPr lang="en-US" sz="2000" dirty="0"/>
              <a:t> </a:t>
            </a:r>
            <a:r>
              <a:rPr lang="en-US" sz="2000" dirty="0" err="1"/>
              <a:t>Apparaten</a:t>
            </a:r>
            <a:r>
              <a:rPr lang="en-US" sz="2000" dirty="0"/>
              <a:t>’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Aandachtspunt</a:t>
            </a:r>
            <a:r>
              <a:rPr lang="en-US" sz="2000" dirty="0"/>
              <a:t> op ‘Privacy </a:t>
            </a:r>
            <a:r>
              <a:rPr lang="en-US" sz="2000" dirty="0" err="1"/>
              <a:t>en</a:t>
            </a:r>
            <a:r>
              <a:rPr lang="en-US" sz="2000" dirty="0"/>
              <a:t> social media’ </a:t>
            </a:r>
            <a:r>
              <a:rPr lang="en-US" sz="2000" dirty="0" err="1"/>
              <a:t>en</a:t>
            </a:r>
            <a:r>
              <a:rPr lang="en-US" sz="2000" dirty="0"/>
              <a:t> ‘</a:t>
            </a:r>
            <a:r>
              <a:rPr lang="en-US" sz="2000" dirty="0" err="1"/>
              <a:t>Programma’s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Applicaties</a:t>
            </a:r>
            <a:r>
              <a:rPr lang="en-US" sz="2000" dirty="0"/>
              <a:t>’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11" name="Picture 10" descr="Chart&#10;&#10;Description automatically generated">
            <a:extLst>
              <a:ext uri="{FF2B5EF4-FFF2-40B4-BE49-F238E27FC236}">
                <a16:creationId xmlns:a16="http://schemas.microsoft.com/office/drawing/2014/main" id="{7232FA98-BB41-884D-ABBE-67DB603D9E1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176" y="1668895"/>
            <a:ext cx="7060829" cy="3497465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2E40377-AF6C-E341-81A7-A44710BE290B}"/>
              </a:ext>
            </a:extLst>
          </p:cNvPr>
          <p:cNvSpPr txBox="1"/>
          <p:nvPr/>
        </p:nvSpPr>
        <p:spPr>
          <a:xfrm>
            <a:off x="6095593" y="1330341"/>
            <a:ext cx="5555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Percentage </a:t>
            </a:r>
            <a:r>
              <a:rPr lang="nl-NL" sz="1600" dirty="0" err="1"/>
              <a:t>digi</a:t>
            </a:r>
            <a:r>
              <a:rPr lang="nl-NL" sz="1600" dirty="0"/>
              <a:t>-groepen binnen categorieën</a:t>
            </a:r>
          </a:p>
        </p:txBody>
      </p:sp>
    </p:spTree>
    <p:extLst>
      <p:ext uri="{BB962C8B-B14F-4D97-AF65-F5344CB8AC3E}">
        <p14:creationId xmlns:p14="http://schemas.microsoft.com/office/powerpoint/2010/main" val="2261030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1914F-6D0F-E448-BDD1-AD8778B34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70" y="189391"/>
            <a:ext cx="11111046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Top </a:t>
            </a:r>
            <a:r>
              <a:rPr lang="en-US" dirty="0" err="1"/>
              <a:t>en</a:t>
            </a:r>
            <a:r>
              <a:rPr lang="en-US" dirty="0"/>
              <a:t> bottom </a:t>
            </a:r>
            <a:r>
              <a:rPr lang="en-US" dirty="0" err="1"/>
              <a:t>vaardigheden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03832E-DFEB-F84C-8D3A-332381FEE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71" y="6356350"/>
            <a:ext cx="3860800" cy="365125"/>
          </a:xfrm>
        </p:spPr>
        <p:txBody>
          <a:bodyPr anchor="ctr">
            <a:normAutofit/>
          </a:bodyPr>
          <a:lstStyle/>
          <a:p>
            <a:r>
              <a:rPr lang="nl-NL" dirty="0"/>
              <a:t>Digitale vaardigheden van de ggz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BA5C8D-158A-4A4B-B706-9771E95AD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8096" y="6356128"/>
            <a:ext cx="260549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074DD8C-847B-4205-B302-DBB7AC446D4E}" type="slidenum">
              <a:rPr lang="nl-NL" smtClean="0"/>
              <a:pPr>
                <a:spcAft>
                  <a:spcPts val="600"/>
                </a:spcAft>
              </a:pPr>
              <a:t>9</a:t>
            </a:fld>
            <a:endParaRPr lang="nl-NL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2F9467E-921F-C942-9308-6012E9A423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288885"/>
              </p:ext>
            </p:extLst>
          </p:nvPr>
        </p:nvGraphicFramePr>
        <p:xfrm>
          <a:off x="348370" y="1668668"/>
          <a:ext cx="10529015" cy="17157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45969">
                  <a:extLst>
                    <a:ext uri="{9D8B030D-6E8A-4147-A177-3AD203B41FA5}">
                      <a16:colId xmlns:a16="http://schemas.microsoft.com/office/drawing/2014/main" val="2648043654"/>
                    </a:ext>
                  </a:extLst>
                </a:gridCol>
                <a:gridCol w="1088020">
                  <a:extLst>
                    <a:ext uri="{9D8B030D-6E8A-4147-A177-3AD203B41FA5}">
                      <a16:colId xmlns:a16="http://schemas.microsoft.com/office/drawing/2014/main" val="799498430"/>
                    </a:ext>
                  </a:extLst>
                </a:gridCol>
                <a:gridCol w="1030147">
                  <a:extLst>
                    <a:ext uri="{9D8B030D-6E8A-4147-A177-3AD203B41FA5}">
                      <a16:colId xmlns:a16="http://schemas.microsoft.com/office/drawing/2014/main" val="4292797094"/>
                    </a:ext>
                  </a:extLst>
                </a:gridCol>
                <a:gridCol w="1042527">
                  <a:extLst>
                    <a:ext uri="{9D8B030D-6E8A-4147-A177-3AD203B41FA5}">
                      <a16:colId xmlns:a16="http://schemas.microsoft.com/office/drawing/2014/main" val="3962834825"/>
                    </a:ext>
                  </a:extLst>
                </a:gridCol>
                <a:gridCol w="922352">
                  <a:extLst>
                    <a:ext uri="{9D8B030D-6E8A-4147-A177-3AD203B41FA5}">
                      <a16:colId xmlns:a16="http://schemas.microsoft.com/office/drawing/2014/main" val="3071223706"/>
                    </a:ext>
                  </a:extLst>
                </a:gridCol>
              </a:tblGrid>
              <a:tr h="343084">
                <a:tc>
                  <a:txBody>
                    <a:bodyPr/>
                    <a:lstStyle/>
                    <a:p>
                      <a:r>
                        <a:rPr lang="nl-NL" sz="1350" noProof="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350" noProof="0"/>
                        <a:t>Gemiddelde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350" noProof="0" dirty="0"/>
                        <a:t>% item </a:t>
                      </a:r>
                      <a:r>
                        <a:rPr lang="nl-NL" sz="1350" noProof="0" dirty="0" err="1"/>
                        <a:t>digistarter</a:t>
                      </a:r>
                      <a:endParaRPr lang="nl-NL" sz="135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350" noProof="0" dirty="0"/>
                        <a:t>% item </a:t>
                      </a:r>
                      <a:r>
                        <a:rPr lang="nl-NL" sz="1350" noProof="0" dirty="0" err="1"/>
                        <a:t>digivaardig</a:t>
                      </a:r>
                      <a:endParaRPr lang="nl-NL" sz="135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350" noProof="0" dirty="0"/>
                        <a:t>% item </a:t>
                      </a:r>
                      <a:r>
                        <a:rPr lang="nl-NL" sz="1350" noProof="0" dirty="0" err="1"/>
                        <a:t>digiweet</a:t>
                      </a:r>
                      <a:endParaRPr lang="nl-NL" sz="135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564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Ik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gebruik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digitale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toepassingen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zoals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apps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zorgtechnologie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bijv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. VR, AR, Big Data,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technologische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producten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) in de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behandeling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van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cliënten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68.7%</a:t>
                      </a:r>
                    </a:p>
                  </a:txBody>
                  <a:tcPr>
                    <a:solidFill>
                      <a:srgbClr val="FFAD57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19.4%</a:t>
                      </a:r>
                    </a:p>
                  </a:txBody>
                  <a:tcPr>
                    <a:solidFill>
                      <a:srgbClr val="FFD97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12.0%</a:t>
                      </a:r>
                    </a:p>
                  </a:txBody>
                  <a:tcPr>
                    <a:solidFill>
                      <a:srgbClr val="8FAADC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558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Ik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houd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me op de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hoogte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van de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nieuwste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ontwikkelingen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op het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gebied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van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digitalisering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zoals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applicaties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, e-health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toepassingen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programma’s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) van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mijn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werkgebied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6.1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52.4%</a:t>
                      </a:r>
                    </a:p>
                  </a:txBody>
                  <a:tcPr>
                    <a:solidFill>
                      <a:srgbClr val="FFAD57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31.6%</a:t>
                      </a:r>
                    </a:p>
                  </a:txBody>
                  <a:tcPr>
                    <a:solidFill>
                      <a:srgbClr val="FFD97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16%</a:t>
                      </a:r>
                    </a:p>
                  </a:txBody>
                  <a:tcPr>
                    <a:solidFill>
                      <a:srgbClr val="8FAADC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818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Ik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weet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wat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rechtenvrije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foto’s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filmpjes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zijn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waar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ik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die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kan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vinden</a:t>
                      </a:r>
                      <a:r>
                        <a:rPr lang="en-US" sz="135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48.2%</a:t>
                      </a:r>
                    </a:p>
                  </a:txBody>
                  <a:tcPr>
                    <a:solidFill>
                      <a:srgbClr val="FFAD57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28.4%</a:t>
                      </a:r>
                    </a:p>
                  </a:txBody>
                  <a:tcPr>
                    <a:solidFill>
                      <a:srgbClr val="FFD97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23.4%</a:t>
                      </a:r>
                    </a:p>
                  </a:txBody>
                  <a:tcPr>
                    <a:solidFill>
                      <a:srgbClr val="8FAADC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309322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6CE0FB74-51CB-9D47-84E9-B43431D4E2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848318"/>
              </p:ext>
            </p:extLst>
          </p:nvPr>
        </p:nvGraphicFramePr>
        <p:xfrm>
          <a:off x="350296" y="4159158"/>
          <a:ext cx="10529015" cy="17157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09319">
                  <a:extLst>
                    <a:ext uri="{9D8B030D-6E8A-4147-A177-3AD203B41FA5}">
                      <a16:colId xmlns:a16="http://schemas.microsoft.com/office/drawing/2014/main" val="2648043654"/>
                    </a:ext>
                  </a:extLst>
                </a:gridCol>
                <a:gridCol w="1134319">
                  <a:extLst>
                    <a:ext uri="{9D8B030D-6E8A-4147-A177-3AD203B41FA5}">
                      <a16:colId xmlns:a16="http://schemas.microsoft.com/office/drawing/2014/main" val="799498430"/>
                    </a:ext>
                  </a:extLst>
                </a:gridCol>
                <a:gridCol w="1006998">
                  <a:extLst>
                    <a:ext uri="{9D8B030D-6E8A-4147-A177-3AD203B41FA5}">
                      <a16:colId xmlns:a16="http://schemas.microsoft.com/office/drawing/2014/main" val="4292797094"/>
                    </a:ext>
                  </a:extLst>
                </a:gridCol>
                <a:gridCol w="1056027">
                  <a:extLst>
                    <a:ext uri="{9D8B030D-6E8A-4147-A177-3AD203B41FA5}">
                      <a16:colId xmlns:a16="http://schemas.microsoft.com/office/drawing/2014/main" val="3962834825"/>
                    </a:ext>
                  </a:extLst>
                </a:gridCol>
                <a:gridCol w="922352">
                  <a:extLst>
                    <a:ext uri="{9D8B030D-6E8A-4147-A177-3AD203B41FA5}">
                      <a16:colId xmlns:a16="http://schemas.microsoft.com/office/drawing/2014/main" val="3071223706"/>
                    </a:ext>
                  </a:extLst>
                </a:gridCol>
              </a:tblGrid>
              <a:tr h="343084">
                <a:tc>
                  <a:txBody>
                    <a:bodyPr/>
                    <a:lstStyle/>
                    <a:p>
                      <a:r>
                        <a:rPr lang="nl-NL" sz="1350" noProof="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350" noProof="0" dirty="0"/>
                        <a:t>Gemiddelde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350" noProof="0"/>
                        <a:t>% item digistarter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350" noProof="0"/>
                        <a:t>% item digivaardig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350" noProof="0" dirty="0"/>
                        <a:t>% item </a:t>
                      </a:r>
                      <a:r>
                        <a:rPr lang="nl-NL" sz="1350" noProof="0" dirty="0" err="1"/>
                        <a:t>digiweet</a:t>
                      </a:r>
                      <a:endParaRPr lang="nl-NL" sz="135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564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ben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handig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het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opstellen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versturen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van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mail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het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beantwoorden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het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doorsturen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van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ontvangen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mail.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1.5%</a:t>
                      </a:r>
                    </a:p>
                  </a:txBody>
                  <a:tcPr>
                    <a:solidFill>
                      <a:srgbClr val="FFAD57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21.1%</a:t>
                      </a:r>
                    </a:p>
                  </a:txBody>
                  <a:tcPr>
                    <a:solidFill>
                      <a:srgbClr val="FFD97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77.4%</a:t>
                      </a:r>
                    </a:p>
                  </a:txBody>
                  <a:tcPr>
                    <a:solidFill>
                      <a:srgbClr val="8FAADC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558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ben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handig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het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invoegen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van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bijlagen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bij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e-mail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het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opslaan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van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ontvangen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bijlagen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3.6%</a:t>
                      </a:r>
                    </a:p>
                  </a:txBody>
                  <a:tcPr>
                    <a:solidFill>
                      <a:srgbClr val="FFAD57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21.7%</a:t>
                      </a:r>
                    </a:p>
                  </a:txBody>
                  <a:tcPr>
                    <a:solidFill>
                      <a:srgbClr val="FFD97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74.8%</a:t>
                      </a:r>
                    </a:p>
                  </a:txBody>
                  <a:tcPr>
                    <a:solidFill>
                      <a:srgbClr val="8FAADC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818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weet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hoe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bij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het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opmaken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van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tekst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moet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knippen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kopiëren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plakken</a:t>
                      </a: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4.9%</a:t>
                      </a:r>
                    </a:p>
                  </a:txBody>
                  <a:tcPr>
                    <a:solidFill>
                      <a:srgbClr val="FFAD57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22.7%</a:t>
                      </a:r>
                    </a:p>
                  </a:txBody>
                  <a:tcPr>
                    <a:solidFill>
                      <a:srgbClr val="FFD97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50" dirty="0">
                          <a:solidFill>
                            <a:schemeClr val="tx2"/>
                          </a:solidFill>
                        </a:rPr>
                        <a:t>72.4%</a:t>
                      </a:r>
                    </a:p>
                  </a:txBody>
                  <a:tcPr>
                    <a:solidFill>
                      <a:srgbClr val="8FAADC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30932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03D0091-B257-A542-828C-EBF078B3BCA5}"/>
              </a:ext>
            </a:extLst>
          </p:cNvPr>
          <p:cNvSpPr txBox="1"/>
          <p:nvPr/>
        </p:nvSpPr>
        <p:spPr>
          <a:xfrm>
            <a:off x="348370" y="1297761"/>
            <a:ext cx="102077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Slechtst scorende vaardigheden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2DBE28-CBAE-D845-A0CE-D83C874C5AC0}"/>
              </a:ext>
            </a:extLst>
          </p:cNvPr>
          <p:cNvSpPr txBox="1"/>
          <p:nvPr/>
        </p:nvSpPr>
        <p:spPr>
          <a:xfrm>
            <a:off x="327150" y="3799828"/>
            <a:ext cx="102077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Best scorende vaardigheden</a:t>
            </a:r>
          </a:p>
        </p:txBody>
      </p:sp>
    </p:spTree>
    <p:extLst>
      <p:ext uri="{BB962C8B-B14F-4D97-AF65-F5344CB8AC3E}">
        <p14:creationId xmlns:p14="http://schemas.microsoft.com/office/powerpoint/2010/main" val="218519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1_Kantoorthema">
  <a:themeElements>
    <a:clrScheme name="ggz">
      <a:dk1>
        <a:srgbClr val="F7796F"/>
      </a:dk1>
      <a:lt1>
        <a:srgbClr val="FFFFFF"/>
      </a:lt1>
      <a:dk2>
        <a:srgbClr val="1B213E"/>
      </a:dk2>
      <a:lt2>
        <a:srgbClr val="3127C8"/>
      </a:lt2>
      <a:accent1>
        <a:srgbClr val="CFF5A4"/>
      </a:accent1>
      <a:accent2>
        <a:srgbClr val="D6D6FF"/>
      </a:accent2>
      <a:accent3>
        <a:srgbClr val="FFE4B0"/>
      </a:accent3>
      <a:accent4>
        <a:srgbClr val="F3FFE6"/>
      </a:accent4>
      <a:accent5>
        <a:srgbClr val="F3F3FF"/>
      </a:accent5>
      <a:accent6>
        <a:srgbClr val="FFF5E2"/>
      </a:accent6>
      <a:hlink>
        <a:srgbClr val="1B213E"/>
      </a:hlink>
      <a:folHlink>
        <a:srgbClr val="1B213E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CC47356F656149AEDD21A7048DF849" ma:contentTypeVersion="14" ma:contentTypeDescription="Een nieuw document maken." ma:contentTypeScope="" ma:versionID="4bcade9d586ca51c3c54902e9e9258ef">
  <xsd:schema xmlns:xsd="http://www.w3.org/2001/XMLSchema" xmlns:xs="http://www.w3.org/2001/XMLSchema" xmlns:p="http://schemas.microsoft.com/office/2006/metadata/properties" xmlns:ns2="a54e68df-b62e-4fe9-a444-6394041cf2f1" xmlns:ns3="195ad4a4-80db-4ebb-b539-99146a9d0d7b" targetNamespace="http://schemas.microsoft.com/office/2006/metadata/properties" ma:root="true" ma:fieldsID="5f3b2d49010de98301dbce8497c43bbc" ns2:_="" ns3:_="">
    <xsd:import namespace="a54e68df-b62e-4fe9-a444-6394041cf2f1"/>
    <xsd:import namespace="195ad4a4-80db-4ebb-b539-99146a9d0d7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4e68df-b62e-4fe9-a444-6394041cf2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5ad4a4-80db-4ebb-b539-99146a9d0d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8B8DE3-F0A3-4A79-A3EB-7DD63750A4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7F80E3-7E17-4ABB-87CE-50C4101C9A1A}"/>
</file>

<file path=customXml/itemProps3.xml><?xml version="1.0" encoding="utf-8"?>
<ds:datastoreItem xmlns:ds="http://schemas.openxmlformats.org/officeDocument/2006/customXml" ds:itemID="{1691AAA6-4D8D-4BB3-B4DE-2EE01353D11A}">
  <ds:schemaRefs>
    <ds:schemaRef ds:uri="http://schemas.microsoft.com/office/infopath/2007/PartnerControls"/>
    <ds:schemaRef ds:uri="http://schemas.microsoft.com/office/2006/documentManagement/types"/>
    <ds:schemaRef ds:uri="6f9a756a-789e-405a-804f-bc7901f0e692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531d67b0-2904-4e5e-8f6c-56c1e94fafa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5587</TotalTime>
  <Words>1183</Words>
  <Application>Microsoft Macintosh PowerPoint</Application>
  <PresentationFormat>Widescreen</PresentationFormat>
  <Paragraphs>179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1_Kantoorthema</vt:lpstr>
      <vt:lpstr>Onderzoek / benchmark  “Digitale vaardigheden  in de ggz”</vt:lpstr>
      <vt:lpstr>Inleiding</vt:lpstr>
      <vt:lpstr>Onderzoeksopzet</vt:lpstr>
      <vt:lpstr>(Traditioneel) digistarters </vt:lpstr>
      <vt:lpstr>(deel) Digi-starters</vt:lpstr>
      <vt:lpstr>Verschillen tussen groepen</vt:lpstr>
      <vt:lpstr>Verschillen tussen groepen</vt:lpstr>
      <vt:lpstr>Verschillen tussen categorieën</vt:lpstr>
      <vt:lpstr>Top en bottom vaardigheden</vt:lpstr>
      <vt:lpstr>Interviews</vt:lpstr>
      <vt:lpstr>Interviews</vt:lpstr>
      <vt:lpstr>Interviews</vt:lpstr>
      <vt:lpstr>Conclusie &amp; vervolg</vt:lpstr>
      <vt:lpstr>Dank voor het luisteren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Winning Team Duurzame Inzetbaarheid</dc:title>
  <dc:creator>Geeta Mohes Singh</dc:creator>
  <cp:lastModifiedBy>Lotte Kortland</cp:lastModifiedBy>
  <cp:revision>86</cp:revision>
  <dcterms:created xsi:type="dcterms:W3CDTF">2020-07-15T11:43:03Z</dcterms:created>
  <dcterms:modified xsi:type="dcterms:W3CDTF">2021-06-07T16:55:39Z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0x01010043CC47356F656149AEDD21A7048DF849</vt:lpwstr>
  </property>
</Properties>
</file>