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59" r:id="rId6"/>
    <p:sldId id="257" r:id="rId7"/>
    <p:sldId id="266" r:id="rId8"/>
    <p:sldId id="265" r:id="rId9"/>
    <p:sldId id="268" r:id="rId10"/>
    <p:sldId id="267" r:id="rId11"/>
    <p:sldId id="256" r:id="rId12"/>
    <p:sldId id="269" r:id="rId13"/>
    <p:sldId id="271" r:id="rId14"/>
    <p:sldId id="264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02B"/>
    <a:srgbClr val="703D89"/>
    <a:srgbClr val="F39D00"/>
    <a:srgbClr val="E1237B"/>
    <a:srgbClr val="5D2366"/>
    <a:srgbClr val="B6E9FF"/>
    <a:srgbClr val="084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1953F-6487-4B6B-BD94-0D51D54F52A6}" v="3" dt="2021-02-17T14:02:5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1"/>
    <p:restoredTop sz="96368"/>
  </p:normalViewPr>
  <p:slideViewPr>
    <p:cSldViewPr snapToGrid="0" snapToObjects="1">
      <p:cViewPr varScale="1">
        <p:scale>
          <a:sx n="85" d="100"/>
          <a:sy n="85" d="100"/>
        </p:scale>
        <p:origin x="39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084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C8477-B24F-F642-9781-7105F1E40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09931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492C8-87CC-244E-878A-DF85AF6E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50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256F0-2554-854A-ABBF-062DF7FD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083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585D0-8B7D-ED42-9D83-B7B82DB2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97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E1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33F6D-15BC-8743-8F60-C90DAF8FA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21495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F3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46F36-C14C-C741-A49E-8A6562073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34983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703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38D86-3062-6C4D-BA1B-B97E6E407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05690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76B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A48B5-B232-D640-8C67-EC4ED1EBC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34983"/>
            <a:ext cx="1849571" cy="21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35B-5DAF-434F-971B-7E302BA4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5D236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424B6-7383-4B4B-A273-BC4C65EE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FDC7-FBB7-874B-B16A-D91ADBF6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502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8E46-2707-D04C-8DA3-06E5B15B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FF00-3C0E-6B4D-9746-9ECBAE53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A756-1A7A-6949-AB73-892CCAFC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58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3091-947F-0C49-BF4E-BD98117D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AC2C-D997-4649-9A11-D9BF7BBF9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1BF3A-86CC-D842-8853-56E570E32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4C69D-462B-6D44-B22E-CF6F0C0A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39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E787-5CE6-4149-99B0-19192F3C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5D23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F1974-47D4-9640-8EDC-5AC93BBC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3712B-6FDB-984E-8D40-9782238B6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5D23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180FB-7161-EE4B-A626-F90FB6F06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148CB-2617-7C4C-A254-CB28436F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6C6CE5-EB1B-2143-B55D-8AAEA61968F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450"/>
            <a:ext cx="8287647" cy="823912"/>
          </a:xfrm>
        </p:spPr>
        <p:txBody>
          <a:bodyPr anchor="ctr"/>
          <a:lstStyle>
            <a:lvl1pPr marL="0" indent="0">
              <a:buNone/>
              <a:defRPr sz="3200" b="1" i="0">
                <a:solidFill>
                  <a:srgbClr val="5D2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00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022673-8D12-014A-894A-DFB568BD9771}"/>
              </a:ext>
            </a:extLst>
          </p:cNvPr>
          <p:cNvSpPr/>
          <p:nvPr userDrawn="1"/>
        </p:nvSpPr>
        <p:spPr>
          <a:xfrm>
            <a:off x="0" y="0"/>
            <a:ext cx="12192000" cy="798436"/>
          </a:xfrm>
          <a:prstGeom prst="rect">
            <a:avLst/>
          </a:prstGeom>
          <a:solidFill>
            <a:srgbClr val="B6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6D5E8-A2D7-1A47-8D5A-84B69039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8771-0370-DA4D-8F79-7896ED24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65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8262-DED5-6140-A863-AB5DD63EA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4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D2366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 b="1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B75DA3-F3E0-C84E-ADC3-DD893387BE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6530" y="1"/>
            <a:ext cx="1683047" cy="7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2" r:id="rId8"/>
    <p:sldLayoutId id="2147483653" r:id="rId9"/>
    <p:sldLayoutId id="2147483651" r:id="rId10"/>
    <p:sldLayoutId id="2147483655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5D2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5"/>
        </a:buBlip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F570E-D13C-B544-A0EE-04E35D04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"/>
            <a:ext cx="12192000" cy="6854838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67A734-8306-6540-AC42-034D1746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2" y="1409474"/>
            <a:ext cx="9117496" cy="40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9D6A9D-2B0B-B645-AC27-620819DF9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60F7-2512-154C-81A0-FE9A3E588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006C2-8ED1-B746-897E-AA401EECD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EFF745-F2A3-1847-8912-346F3FF6EC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72148-E9AD-BD45-A0A0-4137115FF51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659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klok&#10;&#10;Automatisch gegenereerde beschrijving">
            <a:extLst>
              <a:ext uri="{FF2B5EF4-FFF2-40B4-BE49-F238E27FC236}">
                <a16:creationId xmlns:a16="http://schemas.microsoft.com/office/drawing/2014/main" id="{59FCC5DD-894F-46DB-A110-69F83C02E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8" y="-7144"/>
            <a:ext cx="12213002" cy="6872288"/>
          </a:xfrm>
        </p:spPr>
      </p:pic>
    </p:spTree>
    <p:extLst>
      <p:ext uri="{BB962C8B-B14F-4D97-AF65-F5344CB8AC3E}">
        <p14:creationId xmlns:p14="http://schemas.microsoft.com/office/powerpoint/2010/main" val="6933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99A6-B244-EB4A-9C41-F818148E5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66391-F76F-9F44-A8EA-90AC36BFC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81CC0-1B94-E94C-9C20-066868EE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4D42-C207-0241-93F8-5A72DF5B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29" y="2650755"/>
            <a:ext cx="6976172" cy="2081677"/>
          </a:xfrm>
        </p:spPr>
        <p:txBody>
          <a:bodyPr>
            <a:norm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443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CCD2-CEDD-2B41-9BF9-DDAD9273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6096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955A-F55A-354E-A4C1-2AB58A54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598" y="1194530"/>
            <a:ext cx="9111090" cy="2081677"/>
          </a:xfrm>
        </p:spPr>
        <p:txBody>
          <a:bodyPr>
            <a:norm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461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904A-2569-7D4C-896A-41EFA654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326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00C9-289B-FD4F-A8B7-6858611E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004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09B-9606-2347-B6DE-8FE3E610B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2C87C-997B-6347-9252-188364030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142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0B84-8A82-D948-B88D-499270F0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807D7-3FB3-724C-B69D-60B35902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3750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FE4458FA9DE429CE90D2F1AC28502" ma:contentTypeVersion="10" ma:contentTypeDescription="Create a new document." ma:contentTypeScope="" ma:versionID="d1eb774cabefdbefd37f05c36c5ae90c">
  <xsd:schema xmlns:xsd="http://www.w3.org/2001/XMLSchema" xmlns:xs="http://www.w3.org/2001/XMLSchema" xmlns:p="http://schemas.microsoft.com/office/2006/metadata/properties" xmlns:ns3="7c3e40cb-f2c2-43ca-a427-976a1a2feb81" xmlns:ns4="621125f3-7dc0-4dfc-825c-5920198969ce" targetNamespace="http://schemas.microsoft.com/office/2006/metadata/properties" ma:root="true" ma:fieldsID="f4c54e0f85f70e6529a5e2ac35b3fc8c" ns3:_="" ns4:_="">
    <xsd:import namespace="7c3e40cb-f2c2-43ca-a427-976a1a2feb81"/>
    <xsd:import namespace="621125f3-7dc0-4dfc-825c-5920198969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e40cb-f2c2-43ca-a427-976a1a2fe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125f3-7dc0-4dfc-825c-592019896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5F42EB-4FB0-4553-A2AE-35517B944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e40cb-f2c2-43ca-a427-976a1a2feb81"/>
    <ds:schemaRef ds:uri="621125f3-7dc0-4dfc-825c-592019896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B346F-2F62-4D0C-BF85-B41F8D0E3C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8EE42-EEF2-4586-BCE2-2A70115C203F}">
  <ds:schemaRefs>
    <ds:schemaRef ds:uri="http://purl.org/dc/elements/1.1/"/>
    <ds:schemaRef ds:uri="http://schemas.microsoft.com/office/2006/metadata/properties"/>
    <ds:schemaRef ds:uri="http://purl.org/dc/terms/"/>
    <ds:schemaRef ds:uri="621125f3-7dc0-4dfc-825c-5920198969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c3e40cb-f2c2-43ca-a427-976a1a2feb8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0</Words>
  <Application>Microsoft Office PowerPoint</Application>
  <PresentationFormat>Breedbeeld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Ketting (0889852)</dc:creator>
  <cp:lastModifiedBy>Anneke Blok - Velvis</cp:lastModifiedBy>
  <cp:revision>16</cp:revision>
  <dcterms:created xsi:type="dcterms:W3CDTF">2021-01-04T12:17:54Z</dcterms:created>
  <dcterms:modified xsi:type="dcterms:W3CDTF">2021-02-24T08:24:14Z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0x010100746FE4458FA9DE429CE90D2F1AC28502</vt:lpwstr>
  </property>
</Properties>
</file>