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24"/>
  </p:notesMasterIdLst>
  <p:sldIdLst>
    <p:sldId id="269" r:id="rId6"/>
    <p:sldId id="304" r:id="rId7"/>
    <p:sldId id="321" r:id="rId8"/>
    <p:sldId id="320" r:id="rId9"/>
    <p:sldId id="322" r:id="rId10"/>
    <p:sldId id="323" r:id="rId11"/>
    <p:sldId id="324" r:id="rId12"/>
    <p:sldId id="325" r:id="rId13"/>
    <p:sldId id="326" r:id="rId14"/>
    <p:sldId id="327" r:id="rId15"/>
    <p:sldId id="328" r:id="rId16"/>
    <p:sldId id="329" r:id="rId17"/>
    <p:sldId id="337" r:id="rId18"/>
    <p:sldId id="330" r:id="rId19"/>
    <p:sldId id="331" r:id="rId20"/>
    <p:sldId id="332" r:id="rId21"/>
    <p:sldId id="318" r:id="rId22"/>
    <p:sldId id="309"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01D"/>
    <a:srgbClr val="3336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31"/>
    <p:restoredTop sz="75263" autoAdjust="0"/>
  </p:normalViewPr>
  <p:slideViewPr>
    <p:cSldViewPr snapToGrid="0" snapToObjects="1">
      <p:cViewPr varScale="1">
        <p:scale>
          <a:sx n="74" d="100"/>
          <a:sy n="74" d="100"/>
        </p:scale>
        <p:origin x="86" y="235"/>
      </p:cViewPr>
      <p:guideLst/>
    </p:cSldViewPr>
  </p:slideViewPr>
  <p:notesTextViewPr>
    <p:cViewPr>
      <p:scale>
        <a:sx n="1" d="1"/>
        <a:sy n="1" d="1"/>
      </p:scale>
      <p:origin x="0" y="0"/>
    </p:cViewPr>
  </p:notesTextViewPr>
  <p:notesViewPr>
    <p:cSldViewPr snapToGrid="0" snapToObjects="1">
      <p:cViewPr varScale="1">
        <p:scale>
          <a:sx n="108" d="100"/>
          <a:sy n="108" d="100"/>
        </p:scale>
        <p:origin x="2736"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F384E-1224-EB40-8917-0A09DFCC992C}" type="datetimeFigureOut">
              <a:rPr lang="nl-NL" smtClean="0"/>
              <a:t>23-3-2021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5980A-0771-FC4D-9226-496F5EF0A81E}" type="slidenum">
              <a:rPr lang="nl-NL" smtClean="0"/>
              <a:t>‹nr.›</a:t>
            </a:fld>
            <a:endParaRPr lang="nl-NL"/>
          </a:p>
        </p:txBody>
      </p:sp>
    </p:spTree>
    <p:extLst>
      <p:ext uri="{BB962C8B-B14F-4D97-AF65-F5344CB8AC3E}">
        <p14:creationId xmlns:p14="http://schemas.microsoft.com/office/powerpoint/2010/main" val="2245205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we gingen aan</a:t>
            </a:r>
            <a:r>
              <a:rPr lang="nl-NL" baseline="0" dirty="0" smtClean="0"/>
              <a:t> de slag. </a:t>
            </a:r>
          </a:p>
          <a:p>
            <a:endParaRPr lang="nl-NL" baseline="0" dirty="0" smtClean="0"/>
          </a:p>
          <a:p>
            <a:r>
              <a:rPr lang="nl-NL" baseline="0" dirty="0" smtClean="0"/>
              <a:t>Steeds weer lerend, meegroeien met de kennis die er is. </a:t>
            </a:r>
          </a:p>
          <a:p>
            <a:endParaRPr lang="nl-NL" baseline="0" dirty="0" smtClean="0"/>
          </a:p>
          <a:p>
            <a:r>
              <a:rPr lang="nl-NL" baseline="0" dirty="0" smtClean="0"/>
              <a:t>Leraren die enthousiast aan de slag gingen pakten het op en gingen aan de slag. Zoekend naar hoe dan? Hoe studenten te motiveren? </a:t>
            </a:r>
          </a:p>
          <a:p>
            <a:endParaRPr lang="nl-NL" baseline="0" dirty="0" smtClean="0"/>
          </a:p>
          <a:p>
            <a:r>
              <a:rPr lang="nl-NL" baseline="0" dirty="0" smtClean="0"/>
              <a:t>We deden het zo goed als we het op dat moment konden</a:t>
            </a:r>
          </a:p>
        </p:txBody>
      </p:sp>
      <p:sp>
        <p:nvSpPr>
          <p:cNvPr id="4" name="Tijdelijke aanduiding voor dianummer 3"/>
          <p:cNvSpPr>
            <a:spLocks noGrp="1"/>
          </p:cNvSpPr>
          <p:nvPr>
            <p:ph type="sldNum" sz="quarter" idx="10"/>
          </p:nvPr>
        </p:nvSpPr>
        <p:spPr/>
        <p:txBody>
          <a:bodyPr/>
          <a:lstStyle/>
          <a:p>
            <a:fld id="{1835980A-0771-FC4D-9226-496F5EF0A81E}" type="slidenum">
              <a:rPr lang="nl-NL" smtClean="0"/>
              <a:t>4</a:t>
            </a:fld>
            <a:endParaRPr lang="nl-NL"/>
          </a:p>
        </p:txBody>
      </p:sp>
    </p:spTree>
    <p:extLst>
      <p:ext uri="{BB962C8B-B14F-4D97-AF65-F5344CB8AC3E}">
        <p14:creationId xmlns:p14="http://schemas.microsoft.com/office/powerpoint/2010/main" val="32753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Steeds meer het besef dat het anders moet … maar hoe dan? </a:t>
            </a:r>
            <a:endParaRPr lang="nl-NL" dirty="0"/>
          </a:p>
        </p:txBody>
      </p:sp>
      <p:sp>
        <p:nvSpPr>
          <p:cNvPr id="4" name="Tijdelijke aanduiding voor dianummer 3"/>
          <p:cNvSpPr>
            <a:spLocks noGrp="1"/>
          </p:cNvSpPr>
          <p:nvPr>
            <p:ph type="sldNum" sz="quarter" idx="10"/>
          </p:nvPr>
        </p:nvSpPr>
        <p:spPr/>
        <p:txBody>
          <a:bodyPr/>
          <a:lstStyle/>
          <a:p>
            <a:fld id="{1835980A-0771-FC4D-9226-496F5EF0A81E}" type="slidenum">
              <a:rPr lang="nl-NL" smtClean="0"/>
              <a:t>6</a:t>
            </a:fld>
            <a:endParaRPr lang="nl-NL"/>
          </a:p>
        </p:txBody>
      </p:sp>
    </p:spTree>
    <p:extLst>
      <p:ext uri="{BB962C8B-B14F-4D97-AF65-F5344CB8AC3E}">
        <p14:creationId xmlns:p14="http://schemas.microsoft.com/office/powerpoint/2010/main" val="5689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835980A-0771-FC4D-9226-496F5EF0A81E}" type="slidenum">
              <a:rPr lang="nl-NL" smtClean="0"/>
              <a:t>7</a:t>
            </a:fld>
            <a:endParaRPr lang="nl-NL"/>
          </a:p>
        </p:txBody>
      </p:sp>
    </p:spTree>
    <p:extLst>
      <p:ext uri="{BB962C8B-B14F-4D97-AF65-F5344CB8AC3E}">
        <p14:creationId xmlns:p14="http://schemas.microsoft.com/office/powerpoint/2010/main" val="406692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835980A-0771-FC4D-9226-496F5EF0A81E}" type="slidenum">
              <a:rPr lang="nl-NL" smtClean="0"/>
              <a:t>15</a:t>
            </a:fld>
            <a:endParaRPr lang="nl-NL"/>
          </a:p>
        </p:txBody>
      </p:sp>
    </p:spTree>
    <p:extLst>
      <p:ext uri="{BB962C8B-B14F-4D97-AF65-F5344CB8AC3E}">
        <p14:creationId xmlns:p14="http://schemas.microsoft.com/office/powerpoint/2010/main" val="3703764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061EFD0-C1C1-0343-8EB9-78CB08A18193}"/>
              </a:ext>
            </a:extLst>
          </p:cNvPr>
          <p:cNvPicPr>
            <a:picLocks noChangeAspect="1"/>
          </p:cNvPicPr>
          <p:nvPr userDrawn="1"/>
        </p:nvPicPr>
        <p:blipFill>
          <a:blip r:embed="rId2"/>
          <a:stretch>
            <a:fillRect/>
          </a:stretch>
        </p:blipFill>
        <p:spPr>
          <a:xfrm>
            <a:off x="0" y="-4859"/>
            <a:ext cx="12192000" cy="6159802"/>
          </a:xfrm>
          <a:prstGeom prst="rect">
            <a:avLst/>
          </a:prstGeom>
        </p:spPr>
      </p:pic>
      <p:sp>
        <p:nvSpPr>
          <p:cNvPr id="8" name="Picture Placeholder 2">
            <a:extLst>
              <a:ext uri="{FF2B5EF4-FFF2-40B4-BE49-F238E27FC236}">
                <a16:creationId xmlns:a16="http://schemas.microsoft.com/office/drawing/2014/main" id="{49842278-8B6D-C446-A99B-2D51962C1293}"/>
              </a:ext>
            </a:extLst>
          </p:cNvPr>
          <p:cNvSpPr>
            <a:spLocks noGrp="1" noChangeAspect="1"/>
          </p:cNvSpPr>
          <p:nvPr>
            <p:ph type="pic" idx="13" hasCustomPrompt="1"/>
          </p:nvPr>
        </p:nvSpPr>
        <p:spPr>
          <a:xfrm>
            <a:off x="0" y="0"/>
            <a:ext cx="12201297" cy="6154943"/>
          </a:xfrm>
          <a:prstGeom prst="rect">
            <a:avLst/>
          </a:prstGeom>
          <a:no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Titel 1">
            <a:extLst>
              <a:ext uri="{FF2B5EF4-FFF2-40B4-BE49-F238E27FC236}">
                <a16:creationId xmlns:a16="http://schemas.microsoft.com/office/drawing/2014/main" id="{01745658-F3B5-D24D-8C0F-C53B68FA58A8}"/>
              </a:ext>
            </a:extLst>
          </p:cNvPr>
          <p:cNvSpPr>
            <a:spLocks noGrp="1"/>
          </p:cNvSpPr>
          <p:nvPr>
            <p:ph type="ctrTitle"/>
          </p:nvPr>
        </p:nvSpPr>
        <p:spPr>
          <a:xfrm>
            <a:off x="762000" y="614363"/>
            <a:ext cx="10663084" cy="1120323"/>
          </a:xfrm>
        </p:spPr>
        <p:txBody>
          <a:bodyPr vert="horz" wrap="square" anchor="t" anchorCtr="0">
            <a:noAutofit/>
          </a:bodyPr>
          <a:lstStyle>
            <a:lvl1pPr algn="l">
              <a:defRPr sz="5500" b="1" i="0">
                <a:solidFill>
                  <a:schemeClr val="bg1"/>
                </a:solidFill>
                <a:effectLst>
                  <a:outerShdw blurRad="127000" algn="ctr" rotWithShape="0">
                    <a:prstClr val="black">
                      <a:alpha val="40000"/>
                    </a:prstClr>
                  </a:outerShdw>
                </a:effectLst>
                <a:latin typeface="Arial" panose="020B0604020202020204" pitchFamily="34" charset="0"/>
                <a:cs typeface="Arial" panose="020B0604020202020204" pitchFamily="34" charset="0"/>
              </a:defRPr>
            </a:lvl1pPr>
          </a:lstStyle>
          <a:p>
            <a:r>
              <a:rPr lang="nl-NL" smtClean="0"/>
              <a:t>Klik om de stijl te bewerken</a:t>
            </a:r>
            <a:endParaRPr lang="nl-NL" dirty="0"/>
          </a:p>
        </p:txBody>
      </p:sp>
      <p:sp>
        <p:nvSpPr>
          <p:cNvPr id="3" name="Ondertitel 2">
            <a:extLst>
              <a:ext uri="{FF2B5EF4-FFF2-40B4-BE49-F238E27FC236}">
                <a16:creationId xmlns:a16="http://schemas.microsoft.com/office/drawing/2014/main" id="{BAE685E5-7566-C54E-9779-C6BF9918D5CF}"/>
              </a:ext>
            </a:extLst>
          </p:cNvPr>
          <p:cNvSpPr>
            <a:spLocks noGrp="1"/>
          </p:cNvSpPr>
          <p:nvPr>
            <p:ph type="subTitle" idx="1"/>
          </p:nvPr>
        </p:nvSpPr>
        <p:spPr>
          <a:xfrm>
            <a:off x="767408" y="2250725"/>
            <a:ext cx="4635500" cy="1300162"/>
          </a:xfrm>
        </p:spPr>
        <p:txBody>
          <a:bodyPr/>
          <a:lstStyle>
            <a:lvl1pPr marL="0" indent="0" algn="l">
              <a:buNone/>
              <a:defRPr sz="2400" b="1" i="0">
                <a:solidFill>
                  <a:schemeClr val="bg1"/>
                </a:solidFill>
                <a:effectLst>
                  <a:outerShdw blurRad="127000" algn="ctr" rotWithShape="0">
                    <a:prstClr val="black">
                      <a:alpha val="40000"/>
                    </a:prst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dirty="0"/>
          </a:p>
        </p:txBody>
      </p:sp>
      <p:pic>
        <p:nvPicPr>
          <p:cNvPr id="6" name="Afbeelding 5">
            <a:extLst>
              <a:ext uri="{FF2B5EF4-FFF2-40B4-BE49-F238E27FC236}">
                <a16:creationId xmlns:a16="http://schemas.microsoft.com/office/drawing/2014/main" id="{D2A9B58F-E251-F54A-8AB0-CEAD3D07F6E7}"/>
              </a:ext>
            </a:extLst>
          </p:cNvPr>
          <p:cNvPicPr>
            <a:picLocks noChangeAspect="1"/>
          </p:cNvPicPr>
          <p:nvPr userDrawn="1"/>
        </p:nvPicPr>
        <p:blipFill>
          <a:blip r:embed="rId3"/>
          <a:stretch>
            <a:fillRect/>
          </a:stretch>
        </p:blipFill>
        <p:spPr>
          <a:xfrm>
            <a:off x="10218236" y="6068869"/>
            <a:ext cx="1748337" cy="676996"/>
          </a:xfrm>
          <a:prstGeom prst="rect">
            <a:avLst/>
          </a:prstGeom>
        </p:spPr>
      </p:pic>
    </p:spTree>
    <p:extLst>
      <p:ext uri="{BB962C8B-B14F-4D97-AF65-F5344CB8AC3E}">
        <p14:creationId xmlns:p14="http://schemas.microsoft.com/office/powerpoint/2010/main" val="847337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ote foto + log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026AFF0-5D2A-B443-8B5B-B4BB1121BB0C}"/>
              </a:ext>
            </a:extLst>
          </p:cNvPr>
          <p:cNvSpPr>
            <a:spLocks noGrp="1" noChangeAspect="1"/>
          </p:cNvSpPr>
          <p:nvPr>
            <p:ph type="pic" idx="13" hasCustomPrompt="1"/>
          </p:nvPr>
        </p:nvSpPr>
        <p:spPr>
          <a:xfrm>
            <a:off x="1" y="0"/>
            <a:ext cx="12192000" cy="61544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Tijdelijke aanduiding voor datum 1">
            <a:extLst>
              <a:ext uri="{FF2B5EF4-FFF2-40B4-BE49-F238E27FC236}">
                <a16:creationId xmlns:a16="http://schemas.microsoft.com/office/drawing/2014/main" id="{B9547B82-4EC3-C141-ACF5-DB35AC5EBDE3}"/>
              </a:ext>
            </a:extLst>
          </p:cNvPr>
          <p:cNvSpPr>
            <a:spLocks noGrp="1"/>
          </p:cNvSpPr>
          <p:nvPr>
            <p:ph type="dt" sz="half" idx="10"/>
          </p:nvPr>
        </p:nvSpPr>
        <p:spPr/>
        <p:txBody>
          <a:bodyPr/>
          <a:lstStyle/>
          <a:p>
            <a:fld id="{FDDA7CDB-3DD9-9A4B-8994-687005130887}" type="datetime1">
              <a:rPr lang="nl-NL" smtClean="0"/>
              <a:t>23-3-2021</a:t>
            </a:fld>
            <a:endParaRPr lang="nl-NL"/>
          </a:p>
        </p:txBody>
      </p:sp>
      <p:sp>
        <p:nvSpPr>
          <p:cNvPr id="3" name="Tijdelijke aanduiding voor voettekst 2">
            <a:extLst>
              <a:ext uri="{FF2B5EF4-FFF2-40B4-BE49-F238E27FC236}">
                <a16:creationId xmlns:a16="http://schemas.microsoft.com/office/drawing/2014/main" id="{DC4AF365-4E21-1842-B4FE-61FF27880857}"/>
              </a:ext>
            </a:extLst>
          </p:cNvPr>
          <p:cNvSpPr>
            <a:spLocks noGrp="1"/>
          </p:cNvSpPr>
          <p:nvPr>
            <p:ph type="ftr" sz="quarter" idx="11"/>
          </p:nvPr>
        </p:nvSpPr>
        <p:spPr/>
        <p:txBody>
          <a:bodyPr/>
          <a:lstStyle/>
          <a:p>
            <a:r>
              <a:rPr lang="nl-NL"/>
              <a:t>Presentatie Deltion </a:t>
            </a:r>
          </a:p>
        </p:txBody>
      </p:sp>
      <p:sp>
        <p:nvSpPr>
          <p:cNvPr id="4" name="Tijdelijke aanduiding voor dianummer 3">
            <a:extLst>
              <a:ext uri="{FF2B5EF4-FFF2-40B4-BE49-F238E27FC236}">
                <a16:creationId xmlns:a16="http://schemas.microsoft.com/office/drawing/2014/main" id="{3D7D5C06-21D6-B84A-BCF1-C243AA9AA547}"/>
              </a:ext>
            </a:extLst>
          </p:cNvPr>
          <p:cNvSpPr>
            <a:spLocks noGrp="1"/>
          </p:cNvSpPr>
          <p:nvPr>
            <p:ph type="sldNum" sz="quarter" idx="12"/>
          </p:nvPr>
        </p:nvSpPr>
        <p:spPr/>
        <p:txBody>
          <a:bodyPr/>
          <a:lstStyle/>
          <a:p>
            <a:fld id="{FC0143CD-3D95-634B-88E6-BC75AC65938C}" type="slidenum">
              <a:rPr lang="nl-NL" smtClean="0"/>
              <a:t>‹nr.›</a:t>
            </a:fld>
            <a:endParaRPr lang="nl-NL"/>
          </a:p>
        </p:txBody>
      </p:sp>
      <p:sp>
        <p:nvSpPr>
          <p:cNvPr id="6" name="Titel 1">
            <a:extLst>
              <a:ext uri="{FF2B5EF4-FFF2-40B4-BE49-F238E27FC236}">
                <a16:creationId xmlns:a16="http://schemas.microsoft.com/office/drawing/2014/main" id="{73AEDFD6-D8BB-BA4F-A289-FF7670A7316D}"/>
              </a:ext>
            </a:extLst>
          </p:cNvPr>
          <p:cNvSpPr>
            <a:spLocks noGrp="1"/>
          </p:cNvSpPr>
          <p:nvPr>
            <p:ph type="title"/>
          </p:nvPr>
        </p:nvSpPr>
        <p:spPr>
          <a:xfrm>
            <a:off x="607195" y="2021860"/>
            <a:ext cx="10952746" cy="876513"/>
          </a:xfrm>
        </p:spPr>
        <p:txBody>
          <a:bodyPr/>
          <a:lstStyle>
            <a:lvl1pPr algn="ctr">
              <a:defRPr sz="5400">
                <a:solidFill>
                  <a:schemeClr val="bg1"/>
                </a:solidFill>
                <a:effectLst>
                  <a:outerShdw blurRad="127000" algn="ctr" rotWithShape="0">
                    <a:prstClr val="black">
                      <a:alpha val="40000"/>
                    </a:prstClr>
                  </a:outerShdw>
                </a:effectLst>
              </a:defRPr>
            </a:lvl1pPr>
          </a:lstStyle>
          <a:p>
            <a:r>
              <a:rPr lang="nl-NL" dirty="0"/>
              <a:t>Klik om stijl te bewerken</a:t>
            </a:r>
          </a:p>
        </p:txBody>
      </p:sp>
    </p:spTree>
    <p:extLst>
      <p:ext uri="{BB962C8B-B14F-4D97-AF65-F5344CB8AC3E}">
        <p14:creationId xmlns:p14="http://schemas.microsoft.com/office/powerpoint/2010/main" val="42362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ote f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026AFF0-5D2A-B443-8B5B-B4BB1121BB0C}"/>
              </a:ext>
            </a:extLst>
          </p:cNvPr>
          <p:cNvSpPr>
            <a:spLocks noGrp="1" noChangeAspect="1"/>
          </p:cNvSpPr>
          <p:nvPr>
            <p:ph type="pic" idx="13" hasCustomPrompt="1"/>
          </p:nvPr>
        </p:nvSpPr>
        <p:spPr>
          <a:xfrm>
            <a:off x="1" y="0"/>
            <a:ext cx="12192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Tijdelijke aanduiding voor datum 1">
            <a:extLst>
              <a:ext uri="{FF2B5EF4-FFF2-40B4-BE49-F238E27FC236}">
                <a16:creationId xmlns:a16="http://schemas.microsoft.com/office/drawing/2014/main" id="{B9547B82-4EC3-C141-ACF5-DB35AC5EBDE3}"/>
              </a:ext>
            </a:extLst>
          </p:cNvPr>
          <p:cNvSpPr>
            <a:spLocks noGrp="1"/>
          </p:cNvSpPr>
          <p:nvPr>
            <p:ph type="dt" sz="half" idx="10"/>
          </p:nvPr>
        </p:nvSpPr>
        <p:spPr/>
        <p:txBody>
          <a:bodyPr/>
          <a:lstStyle/>
          <a:p>
            <a:fld id="{C2538D03-0DEA-724A-87B6-016CCE37DE8C}" type="datetime1">
              <a:rPr lang="nl-NL" smtClean="0"/>
              <a:t>23-3-2021</a:t>
            </a:fld>
            <a:endParaRPr lang="nl-NL"/>
          </a:p>
        </p:txBody>
      </p:sp>
      <p:sp>
        <p:nvSpPr>
          <p:cNvPr id="6" name="Titel 1">
            <a:extLst>
              <a:ext uri="{FF2B5EF4-FFF2-40B4-BE49-F238E27FC236}">
                <a16:creationId xmlns:a16="http://schemas.microsoft.com/office/drawing/2014/main" id="{73AEDFD6-D8BB-BA4F-A289-FF7670A7316D}"/>
              </a:ext>
            </a:extLst>
          </p:cNvPr>
          <p:cNvSpPr>
            <a:spLocks noGrp="1"/>
          </p:cNvSpPr>
          <p:nvPr>
            <p:ph type="title"/>
          </p:nvPr>
        </p:nvSpPr>
        <p:spPr>
          <a:xfrm>
            <a:off x="607195" y="2373660"/>
            <a:ext cx="10952746" cy="876513"/>
          </a:xfrm>
        </p:spPr>
        <p:txBody>
          <a:bodyPr/>
          <a:lstStyle>
            <a:lvl1pPr algn="ctr">
              <a:defRPr sz="5400">
                <a:solidFill>
                  <a:schemeClr val="bg1"/>
                </a:solidFill>
                <a:effectLst>
                  <a:outerShdw blurRad="127000" algn="ctr" rotWithShape="0">
                    <a:prstClr val="black">
                      <a:alpha val="40000"/>
                    </a:prstClr>
                  </a:outerShdw>
                </a:effectLst>
              </a:defRPr>
            </a:lvl1pPr>
          </a:lstStyle>
          <a:p>
            <a:r>
              <a:rPr lang="nl-NL" dirty="0"/>
              <a:t>Klik om stijl te bewerken</a:t>
            </a:r>
          </a:p>
        </p:txBody>
      </p:sp>
    </p:spTree>
    <p:extLst>
      <p:ext uri="{BB962C8B-B14F-4D97-AF65-F5344CB8AC3E}">
        <p14:creationId xmlns:p14="http://schemas.microsoft.com/office/powerpoint/2010/main" val="3299557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Afbeeldingen + bijschrif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896A2EE9-6B54-9748-BAD1-5435355C0375}"/>
              </a:ext>
            </a:extLst>
          </p:cNvPr>
          <p:cNvSpPr>
            <a:spLocks noGrp="1"/>
          </p:cNvSpPr>
          <p:nvPr>
            <p:ph type="pic" idx="13" hasCustomPrompt="1"/>
          </p:nvPr>
        </p:nvSpPr>
        <p:spPr>
          <a:xfrm>
            <a:off x="1106907" y="1036326"/>
            <a:ext cx="4860000" cy="3960000"/>
          </a:xfrm>
          <a:prstGeom prst="rect">
            <a:avLst/>
          </a:prstGeom>
          <a:no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Ondertitel 2">
            <a:extLst>
              <a:ext uri="{FF2B5EF4-FFF2-40B4-BE49-F238E27FC236}">
                <a16:creationId xmlns:a16="http://schemas.microsoft.com/office/drawing/2014/main" id="{D791363B-749B-D248-AD16-E2A6E64C6FC1}"/>
              </a:ext>
            </a:extLst>
          </p:cNvPr>
          <p:cNvSpPr>
            <a:spLocks noGrp="1"/>
          </p:cNvSpPr>
          <p:nvPr>
            <p:ph type="subTitle" idx="1" hasCustomPrompt="1"/>
          </p:nvPr>
        </p:nvSpPr>
        <p:spPr>
          <a:xfrm>
            <a:off x="1106907" y="5199013"/>
            <a:ext cx="4860000" cy="59454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te bewerken</a:t>
            </a:r>
          </a:p>
        </p:txBody>
      </p:sp>
      <p:sp>
        <p:nvSpPr>
          <p:cNvPr id="4" name="Tijdelijke aanduiding voor datum 3">
            <a:extLst>
              <a:ext uri="{FF2B5EF4-FFF2-40B4-BE49-F238E27FC236}">
                <a16:creationId xmlns:a16="http://schemas.microsoft.com/office/drawing/2014/main" id="{9398054E-BCF6-2049-AB72-A2EADBD36ABB}"/>
              </a:ext>
            </a:extLst>
          </p:cNvPr>
          <p:cNvSpPr>
            <a:spLocks noGrp="1"/>
          </p:cNvSpPr>
          <p:nvPr>
            <p:ph type="dt" sz="half" idx="10"/>
          </p:nvPr>
        </p:nvSpPr>
        <p:spPr/>
        <p:txBody>
          <a:bodyPr/>
          <a:lstStyle>
            <a:lvl1pPr>
              <a:defRPr>
                <a:solidFill>
                  <a:srgbClr val="333669"/>
                </a:solidFill>
                <a:latin typeface="Arial" panose="020B0604020202020204" pitchFamily="34" charset="0"/>
                <a:cs typeface="Arial" panose="020B0604020202020204" pitchFamily="34" charset="0"/>
              </a:defRPr>
            </a:lvl1pPr>
          </a:lstStyle>
          <a:p>
            <a:fld id="{C7823961-67B6-B342-9A90-6B41B8FDF3CE}" type="datetime1">
              <a:rPr lang="nl-NL" smtClean="0"/>
              <a:t>23-3-2021</a:t>
            </a:fld>
            <a:endParaRPr lang="nl-NL" dirty="0"/>
          </a:p>
        </p:txBody>
      </p:sp>
      <p:sp>
        <p:nvSpPr>
          <p:cNvPr id="5" name="Tijdelijke aanduiding voor voettekst 4">
            <a:extLst>
              <a:ext uri="{FF2B5EF4-FFF2-40B4-BE49-F238E27FC236}">
                <a16:creationId xmlns:a16="http://schemas.microsoft.com/office/drawing/2014/main" id="{8CE994C8-906A-3C49-873A-A6296BC121CD}"/>
              </a:ext>
            </a:extLst>
          </p:cNvPr>
          <p:cNvSpPr>
            <a:spLocks noGrp="1"/>
          </p:cNvSpPr>
          <p:nvPr>
            <p:ph type="ftr" sz="quarter" idx="11"/>
          </p:nvPr>
        </p:nvSpPr>
        <p:spPr/>
        <p:txBody>
          <a:bodyPr/>
          <a:lstStyle>
            <a:lvl1pPr>
              <a:defRPr>
                <a:solidFill>
                  <a:schemeClr val="tx1">
                    <a:lumMod val="85000"/>
                    <a:lumOff val="15000"/>
                  </a:schemeClr>
                </a:solidFill>
                <a:latin typeface="Arial" panose="020B0604020202020204" pitchFamily="34" charset="0"/>
                <a:cs typeface="Arial" panose="020B0604020202020204" pitchFamily="34" charset="0"/>
              </a:defRPr>
            </a:lvl1pPr>
          </a:lstStyle>
          <a:p>
            <a:r>
              <a:rPr lang="nl-NL"/>
              <a:t>Presentatie Deltion </a:t>
            </a:r>
            <a:endParaRPr lang="nl-NL" dirty="0"/>
          </a:p>
        </p:txBody>
      </p:sp>
      <p:sp>
        <p:nvSpPr>
          <p:cNvPr id="6" name="Tijdelijke aanduiding voor dianummer 5">
            <a:extLst>
              <a:ext uri="{FF2B5EF4-FFF2-40B4-BE49-F238E27FC236}">
                <a16:creationId xmlns:a16="http://schemas.microsoft.com/office/drawing/2014/main" id="{153134E4-4EDB-9C4D-B96D-6224DE9708F2}"/>
              </a:ext>
            </a:extLst>
          </p:cNvPr>
          <p:cNvSpPr>
            <a:spLocks noGrp="1"/>
          </p:cNvSpPr>
          <p:nvPr>
            <p:ph type="sldNum" sz="quarter" idx="12"/>
          </p:nvPr>
        </p:nvSpPr>
        <p:spPr/>
        <p:txBody>
          <a:bodyPr/>
          <a:lstStyle/>
          <a:p>
            <a:fld id="{FC0143CD-3D95-634B-88E6-BC75AC65938C}" type="slidenum">
              <a:rPr lang="nl-NL" smtClean="0"/>
              <a:t>‹nr.›</a:t>
            </a:fld>
            <a:endParaRPr lang="nl-NL" dirty="0"/>
          </a:p>
        </p:txBody>
      </p:sp>
      <p:sp>
        <p:nvSpPr>
          <p:cNvPr id="12" name="Picture Placeholder 2">
            <a:extLst>
              <a:ext uri="{FF2B5EF4-FFF2-40B4-BE49-F238E27FC236}">
                <a16:creationId xmlns:a16="http://schemas.microsoft.com/office/drawing/2014/main" id="{629458CC-1DC3-9A4F-8BCD-EF6365B76FBA}"/>
              </a:ext>
            </a:extLst>
          </p:cNvPr>
          <p:cNvSpPr>
            <a:spLocks noGrp="1"/>
          </p:cNvSpPr>
          <p:nvPr>
            <p:ph type="pic" idx="14" hasCustomPrompt="1"/>
          </p:nvPr>
        </p:nvSpPr>
        <p:spPr>
          <a:xfrm>
            <a:off x="6214490" y="1036326"/>
            <a:ext cx="4860000" cy="3960000"/>
          </a:xfrm>
          <a:prstGeom prst="rect">
            <a:avLst/>
          </a:prstGeom>
          <a:no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6" name="Tijdelijke aanduiding voor tekst 3">
            <a:extLst>
              <a:ext uri="{FF2B5EF4-FFF2-40B4-BE49-F238E27FC236}">
                <a16:creationId xmlns:a16="http://schemas.microsoft.com/office/drawing/2014/main" id="{1431E9EB-E570-FD4A-845B-16D781BC9CA5}"/>
              </a:ext>
            </a:extLst>
          </p:cNvPr>
          <p:cNvSpPr>
            <a:spLocks noGrp="1"/>
          </p:cNvSpPr>
          <p:nvPr>
            <p:ph type="body" sz="half" idx="2" hasCustomPrompt="1"/>
          </p:nvPr>
        </p:nvSpPr>
        <p:spPr>
          <a:xfrm>
            <a:off x="6214490" y="5199013"/>
            <a:ext cx="4860000" cy="594545"/>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dirty="0"/>
              <a:t>Klikken om de ondertitelstijl te bewerken</a:t>
            </a:r>
          </a:p>
        </p:txBody>
      </p:sp>
    </p:spTree>
    <p:extLst>
      <p:ext uri="{BB962C8B-B14F-4D97-AF65-F5344CB8AC3E}">
        <p14:creationId xmlns:p14="http://schemas.microsoft.com/office/powerpoint/2010/main" val="331028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Afbeeldingen + bijschrif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896A2EE9-6B54-9748-BAD1-5435355C0375}"/>
              </a:ext>
            </a:extLst>
          </p:cNvPr>
          <p:cNvSpPr>
            <a:spLocks noGrp="1"/>
          </p:cNvSpPr>
          <p:nvPr>
            <p:ph type="pic" idx="13" hasCustomPrompt="1"/>
          </p:nvPr>
        </p:nvSpPr>
        <p:spPr>
          <a:xfrm>
            <a:off x="1106907" y="1036326"/>
            <a:ext cx="3240000" cy="3960000"/>
          </a:xfrm>
          <a:prstGeom prst="rect">
            <a:avLst/>
          </a:prstGeom>
          <a:no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Ondertitel 2">
            <a:extLst>
              <a:ext uri="{FF2B5EF4-FFF2-40B4-BE49-F238E27FC236}">
                <a16:creationId xmlns:a16="http://schemas.microsoft.com/office/drawing/2014/main" id="{D791363B-749B-D248-AD16-E2A6E64C6FC1}"/>
              </a:ext>
            </a:extLst>
          </p:cNvPr>
          <p:cNvSpPr>
            <a:spLocks noGrp="1"/>
          </p:cNvSpPr>
          <p:nvPr>
            <p:ph type="subTitle" idx="1" hasCustomPrompt="1"/>
          </p:nvPr>
        </p:nvSpPr>
        <p:spPr>
          <a:xfrm>
            <a:off x="1106907" y="5199013"/>
            <a:ext cx="3240000" cy="59454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te bewerken</a:t>
            </a:r>
          </a:p>
        </p:txBody>
      </p:sp>
      <p:sp>
        <p:nvSpPr>
          <p:cNvPr id="4" name="Tijdelijke aanduiding voor datum 3">
            <a:extLst>
              <a:ext uri="{FF2B5EF4-FFF2-40B4-BE49-F238E27FC236}">
                <a16:creationId xmlns:a16="http://schemas.microsoft.com/office/drawing/2014/main" id="{9398054E-BCF6-2049-AB72-A2EADBD36ABB}"/>
              </a:ext>
            </a:extLst>
          </p:cNvPr>
          <p:cNvSpPr>
            <a:spLocks noGrp="1"/>
          </p:cNvSpPr>
          <p:nvPr>
            <p:ph type="dt" sz="half" idx="10"/>
          </p:nvPr>
        </p:nvSpPr>
        <p:spPr/>
        <p:txBody>
          <a:bodyPr/>
          <a:lstStyle>
            <a:lvl1pPr>
              <a:defRPr>
                <a:solidFill>
                  <a:srgbClr val="333669"/>
                </a:solidFill>
                <a:latin typeface="Arial" panose="020B0604020202020204" pitchFamily="34" charset="0"/>
                <a:cs typeface="Arial" panose="020B0604020202020204" pitchFamily="34" charset="0"/>
              </a:defRPr>
            </a:lvl1pPr>
          </a:lstStyle>
          <a:p>
            <a:fld id="{C7823961-67B6-B342-9A90-6B41B8FDF3CE}" type="datetime1">
              <a:rPr lang="nl-NL" smtClean="0"/>
              <a:t>23-3-2021</a:t>
            </a:fld>
            <a:endParaRPr lang="nl-NL" dirty="0"/>
          </a:p>
        </p:txBody>
      </p:sp>
      <p:sp>
        <p:nvSpPr>
          <p:cNvPr id="5" name="Tijdelijke aanduiding voor voettekst 4">
            <a:extLst>
              <a:ext uri="{FF2B5EF4-FFF2-40B4-BE49-F238E27FC236}">
                <a16:creationId xmlns:a16="http://schemas.microsoft.com/office/drawing/2014/main" id="{8CE994C8-906A-3C49-873A-A6296BC121CD}"/>
              </a:ext>
            </a:extLst>
          </p:cNvPr>
          <p:cNvSpPr>
            <a:spLocks noGrp="1"/>
          </p:cNvSpPr>
          <p:nvPr>
            <p:ph type="ftr" sz="quarter" idx="11"/>
          </p:nvPr>
        </p:nvSpPr>
        <p:spPr/>
        <p:txBody>
          <a:bodyPr/>
          <a:lstStyle>
            <a:lvl1pPr>
              <a:defRPr>
                <a:solidFill>
                  <a:schemeClr val="tx1">
                    <a:lumMod val="85000"/>
                    <a:lumOff val="15000"/>
                  </a:schemeClr>
                </a:solidFill>
                <a:latin typeface="Arial" panose="020B0604020202020204" pitchFamily="34" charset="0"/>
                <a:cs typeface="Arial" panose="020B0604020202020204" pitchFamily="34" charset="0"/>
              </a:defRPr>
            </a:lvl1pPr>
          </a:lstStyle>
          <a:p>
            <a:r>
              <a:rPr lang="nl-NL"/>
              <a:t>Presentatie Deltion </a:t>
            </a:r>
            <a:endParaRPr lang="nl-NL" dirty="0"/>
          </a:p>
        </p:txBody>
      </p:sp>
      <p:sp>
        <p:nvSpPr>
          <p:cNvPr id="6" name="Tijdelijke aanduiding voor dianummer 5">
            <a:extLst>
              <a:ext uri="{FF2B5EF4-FFF2-40B4-BE49-F238E27FC236}">
                <a16:creationId xmlns:a16="http://schemas.microsoft.com/office/drawing/2014/main" id="{153134E4-4EDB-9C4D-B96D-6224DE9708F2}"/>
              </a:ext>
            </a:extLst>
          </p:cNvPr>
          <p:cNvSpPr>
            <a:spLocks noGrp="1"/>
          </p:cNvSpPr>
          <p:nvPr>
            <p:ph type="sldNum" sz="quarter" idx="12"/>
          </p:nvPr>
        </p:nvSpPr>
        <p:spPr/>
        <p:txBody>
          <a:bodyPr/>
          <a:lstStyle/>
          <a:p>
            <a:fld id="{FC0143CD-3D95-634B-88E6-BC75AC65938C}" type="slidenum">
              <a:rPr lang="nl-NL" smtClean="0"/>
              <a:t>‹nr.›</a:t>
            </a:fld>
            <a:endParaRPr lang="nl-NL" dirty="0"/>
          </a:p>
        </p:txBody>
      </p:sp>
      <p:sp>
        <p:nvSpPr>
          <p:cNvPr id="15" name="Picture Placeholder 2">
            <a:extLst>
              <a:ext uri="{FF2B5EF4-FFF2-40B4-BE49-F238E27FC236}">
                <a16:creationId xmlns:a16="http://schemas.microsoft.com/office/drawing/2014/main" id="{10F00196-29FA-8946-9C49-7C4440F20D51}"/>
              </a:ext>
            </a:extLst>
          </p:cNvPr>
          <p:cNvSpPr>
            <a:spLocks noGrp="1"/>
          </p:cNvSpPr>
          <p:nvPr>
            <p:ph type="pic" idx="14" hasCustomPrompt="1"/>
          </p:nvPr>
        </p:nvSpPr>
        <p:spPr>
          <a:xfrm>
            <a:off x="4516314" y="1036326"/>
            <a:ext cx="3240000" cy="3960000"/>
          </a:xfrm>
          <a:prstGeom prst="rect">
            <a:avLst/>
          </a:prstGeom>
          <a:no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7" name="Picture Placeholder 2">
            <a:extLst>
              <a:ext uri="{FF2B5EF4-FFF2-40B4-BE49-F238E27FC236}">
                <a16:creationId xmlns:a16="http://schemas.microsoft.com/office/drawing/2014/main" id="{CCEAA22F-633D-244B-A674-63B53A0DE22D}"/>
              </a:ext>
            </a:extLst>
          </p:cNvPr>
          <p:cNvSpPr>
            <a:spLocks noGrp="1"/>
          </p:cNvSpPr>
          <p:nvPr>
            <p:ph type="pic" idx="15" hasCustomPrompt="1"/>
          </p:nvPr>
        </p:nvSpPr>
        <p:spPr>
          <a:xfrm>
            <a:off x="7925722" y="1036326"/>
            <a:ext cx="3240000" cy="3960000"/>
          </a:xfrm>
          <a:prstGeom prst="rect">
            <a:avLst/>
          </a:prstGeom>
          <a:no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9" name="Tijdelijke aanduiding voor tekst 3">
            <a:extLst>
              <a:ext uri="{FF2B5EF4-FFF2-40B4-BE49-F238E27FC236}">
                <a16:creationId xmlns:a16="http://schemas.microsoft.com/office/drawing/2014/main" id="{AFECC2A5-87B4-954D-AD33-0BB640E143C3}"/>
              </a:ext>
            </a:extLst>
          </p:cNvPr>
          <p:cNvSpPr>
            <a:spLocks noGrp="1"/>
          </p:cNvSpPr>
          <p:nvPr>
            <p:ph type="body" sz="half" idx="2" hasCustomPrompt="1"/>
          </p:nvPr>
        </p:nvSpPr>
        <p:spPr>
          <a:xfrm>
            <a:off x="4516314" y="5199013"/>
            <a:ext cx="3240000" cy="594545"/>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dirty="0"/>
              <a:t>Klikken om de ondertitelstijl te bewerken</a:t>
            </a:r>
          </a:p>
        </p:txBody>
      </p:sp>
      <p:sp>
        <p:nvSpPr>
          <p:cNvPr id="20" name="Tijdelijke aanduiding voor tekst 3">
            <a:extLst>
              <a:ext uri="{FF2B5EF4-FFF2-40B4-BE49-F238E27FC236}">
                <a16:creationId xmlns:a16="http://schemas.microsoft.com/office/drawing/2014/main" id="{0888FD92-71B1-024D-A90A-06AFAF0AB64C}"/>
              </a:ext>
            </a:extLst>
          </p:cNvPr>
          <p:cNvSpPr>
            <a:spLocks noGrp="1"/>
          </p:cNvSpPr>
          <p:nvPr>
            <p:ph type="body" sz="half" idx="16" hasCustomPrompt="1"/>
          </p:nvPr>
        </p:nvSpPr>
        <p:spPr>
          <a:xfrm>
            <a:off x="7925722" y="5199013"/>
            <a:ext cx="3240000" cy="594545"/>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dirty="0"/>
              <a:t>Klikken om de ondertitelstijl te bewerken</a:t>
            </a:r>
          </a:p>
        </p:txBody>
      </p:sp>
    </p:spTree>
    <p:extLst>
      <p:ext uri="{BB962C8B-B14F-4D97-AF65-F5344CB8AC3E}">
        <p14:creationId xmlns:p14="http://schemas.microsoft.com/office/powerpoint/2010/main" val="4020306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lm full screen">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667DDB-BA0E-774D-BFC6-68C961621F11}"/>
              </a:ext>
            </a:extLst>
          </p:cNvPr>
          <p:cNvSpPr>
            <a:spLocks noGrp="1"/>
          </p:cNvSpPr>
          <p:nvPr>
            <p:ph sz="half" idx="1" hasCustomPrompt="1"/>
          </p:nvPr>
        </p:nvSpPr>
        <p:spPr>
          <a:xfrm>
            <a:off x="0" y="0"/>
            <a:ext cx="12192000" cy="6858000"/>
          </a:xfrm>
          <a:solidFill>
            <a:schemeClr val="bg1"/>
          </a:solidFill>
        </p:spPr>
        <p:txBody>
          <a:bodyPr/>
          <a:lstStyle>
            <a:lvl1pPr marL="0" indent="0">
              <a:buNone/>
              <a:defRPr/>
            </a:lvl1pPr>
          </a:lstStyle>
          <a:p>
            <a:r>
              <a:rPr lang="nl-NL" dirty="0"/>
              <a:t>Filmframe pagina groot</a:t>
            </a:r>
          </a:p>
        </p:txBody>
      </p:sp>
    </p:spTree>
    <p:extLst>
      <p:ext uri="{BB962C8B-B14F-4D97-AF65-F5344CB8AC3E}">
        <p14:creationId xmlns:p14="http://schemas.microsoft.com/office/powerpoint/2010/main" val="3188717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3CAD4A-CFF6-1E4B-9201-66E53F5A61DA}"/>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3F667DDB-BA0E-774D-BFC6-68C961621F11}"/>
              </a:ext>
            </a:extLst>
          </p:cNvPr>
          <p:cNvSpPr>
            <a:spLocks noGrp="1"/>
          </p:cNvSpPr>
          <p:nvPr>
            <p:ph sz="half" idx="1"/>
          </p:nvPr>
        </p:nvSpPr>
        <p:spPr>
          <a:xfrm>
            <a:off x="1106907" y="1825625"/>
            <a:ext cx="5181600" cy="4103537"/>
          </a:xfrm>
        </p:spPr>
        <p:txBody>
          <a:bodyPr/>
          <a:lstStyle/>
          <a:p>
            <a:r>
              <a:rPr lang="nl-NL" dirty="0"/>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0A93D12F-ED92-FC41-95F9-D1F235791562}"/>
              </a:ext>
            </a:extLst>
          </p:cNvPr>
          <p:cNvSpPr>
            <a:spLocks noGrp="1"/>
          </p:cNvSpPr>
          <p:nvPr>
            <p:ph sz="half" idx="2"/>
          </p:nvPr>
        </p:nvSpPr>
        <p:spPr>
          <a:xfrm>
            <a:off x="6440907" y="1825625"/>
            <a:ext cx="5181600" cy="4103537"/>
          </a:xfrm>
        </p:spPr>
        <p:txBody>
          <a:bodyPr/>
          <a:lstStyle/>
          <a:p>
            <a:r>
              <a:rPr lang="nl-NL" dirty="0"/>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A016FF33-84E1-AC40-B7B2-0877707080F5}"/>
              </a:ext>
            </a:extLst>
          </p:cNvPr>
          <p:cNvSpPr>
            <a:spLocks noGrp="1"/>
          </p:cNvSpPr>
          <p:nvPr>
            <p:ph type="dt" sz="half" idx="10"/>
          </p:nvPr>
        </p:nvSpPr>
        <p:spPr/>
        <p:txBody>
          <a:bodyPr/>
          <a:lstStyle/>
          <a:p>
            <a:fld id="{E5314AEC-1BAB-E446-B6EE-7F5A0B333B48}" type="datetime1">
              <a:rPr lang="nl-NL" smtClean="0"/>
              <a:t>23-3-2021</a:t>
            </a:fld>
            <a:endParaRPr lang="nl-NL"/>
          </a:p>
        </p:txBody>
      </p:sp>
      <p:sp>
        <p:nvSpPr>
          <p:cNvPr id="6" name="Tijdelijke aanduiding voor voettekst 5">
            <a:extLst>
              <a:ext uri="{FF2B5EF4-FFF2-40B4-BE49-F238E27FC236}">
                <a16:creationId xmlns:a16="http://schemas.microsoft.com/office/drawing/2014/main" id="{E35FA8CE-33C8-3A42-8DC5-0B7C942959D6}"/>
              </a:ext>
            </a:extLst>
          </p:cNvPr>
          <p:cNvSpPr>
            <a:spLocks noGrp="1"/>
          </p:cNvSpPr>
          <p:nvPr>
            <p:ph type="ftr" sz="quarter" idx="11"/>
          </p:nvPr>
        </p:nvSpPr>
        <p:spPr/>
        <p:txBody>
          <a:bodyPr/>
          <a:lstStyle/>
          <a:p>
            <a:r>
              <a:rPr lang="nl-NL"/>
              <a:t>Presentatie Deltion </a:t>
            </a:r>
          </a:p>
        </p:txBody>
      </p:sp>
      <p:sp>
        <p:nvSpPr>
          <p:cNvPr id="7" name="Tijdelijke aanduiding voor dianummer 6">
            <a:extLst>
              <a:ext uri="{FF2B5EF4-FFF2-40B4-BE49-F238E27FC236}">
                <a16:creationId xmlns:a16="http://schemas.microsoft.com/office/drawing/2014/main" id="{6565300F-4320-AE46-AE1F-769598AA56E1}"/>
              </a:ext>
            </a:extLst>
          </p:cNvPr>
          <p:cNvSpPr>
            <a:spLocks noGrp="1"/>
          </p:cNvSpPr>
          <p:nvPr>
            <p:ph type="sldNum" sz="quarter" idx="12"/>
          </p:nvPr>
        </p:nvSpPr>
        <p:spPr/>
        <p:txBody>
          <a:bodyPr/>
          <a:lstStyle/>
          <a:p>
            <a:fld id="{FC0143CD-3D95-634B-88E6-BC75AC65938C}" type="slidenum">
              <a:rPr lang="nl-NL" smtClean="0"/>
              <a:t>‹nr.›</a:t>
            </a:fld>
            <a:endParaRPr lang="nl-NL"/>
          </a:p>
        </p:txBody>
      </p:sp>
    </p:spTree>
    <p:extLst>
      <p:ext uri="{BB962C8B-B14F-4D97-AF65-F5344CB8AC3E}">
        <p14:creationId xmlns:p14="http://schemas.microsoft.com/office/powerpoint/2010/main" val="1538288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en objec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0755B-BB9A-C240-AEF9-BA0AF7E591FB}"/>
              </a:ext>
            </a:extLst>
          </p:cNvPr>
          <p:cNvSpPr>
            <a:spLocks noGrp="1"/>
          </p:cNvSpPr>
          <p:nvPr>
            <p:ph type="title"/>
          </p:nvPr>
        </p:nvSpPr>
        <p:spPr>
          <a:xfrm>
            <a:off x="1111397" y="1060703"/>
            <a:ext cx="7362044" cy="1325563"/>
          </a:xfrm>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C32D94CE-EFAE-C844-A9F6-BF62ADA65916}"/>
              </a:ext>
            </a:extLst>
          </p:cNvPr>
          <p:cNvSpPr>
            <a:spLocks noGrp="1"/>
          </p:cNvSpPr>
          <p:nvPr>
            <p:ph idx="1"/>
          </p:nvPr>
        </p:nvSpPr>
        <p:spPr>
          <a:xfrm>
            <a:off x="1111397" y="2533236"/>
            <a:ext cx="7362044" cy="3469078"/>
          </a:xfrm>
        </p:spPr>
        <p:txBody>
          <a:bodyPr/>
          <a:lstStyle>
            <a:lvl1pPr>
              <a:defRPr>
                <a:solidFill>
                  <a:schemeClr val="tx1">
                    <a:lumMod val="75000"/>
                    <a:lumOff val="25000"/>
                  </a:schemeClr>
                </a:solidFill>
              </a:defRPr>
            </a:lvl1pPr>
          </a:lstStyle>
          <a:p>
            <a:r>
              <a:rPr lang="nl-NL" dirty="0"/>
              <a:t>Tekststijl van het model bewerken
Tweede niveau
Derde niveau
Vierde niveau
Vijfde niveau</a:t>
            </a:r>
          </a:p>
        </p:txBody>
      </p:sp>
      <p:sp>
        <p:nvSpPr>
          <p:cNvPr id="5" name="Tijdelijke aanduiding voor voettekst 4">
            <a:extLst>
              <a:ext uri="{FF2B5EF4-FFF2-40B4-BE49-F238E27FC236}">
                <a16:creationId xmlns:a16="http://schemas.microsoft.com/office/drawing/2014/main" id="{02C76FFB-0B24-834A-A473-D88D0CCE9CBA}"/>
              </a:ext>
            </a:extLst>
          </p:cNvPr>
          <p:cNvSpPr>
            <a:spLocks noGrp="1"/>
          </p:cNvSpPr>
          <p:nvPr>
            <p:ph type="ftr" sz="quarter" idx="11"/>
          </p:nvPr>
        </p:nvSpPr>
        <p:spPr/>
        <p:txBody>
          <a:bodyPr/>
          <a:lstStyle/>
          <a:p>
            <a:r>
              <a:rPr lang="nl-NL"/>
              <a:t>Presentatie Deltion </a:t>
            </a:r>
          </a:p>
        </p:txBody>
      </p:sp>
      <p:sp>
        <p:nvSpPr>
          <p:cNvPr id="6" name="Tijdelijke aanduiding voor dianummer 5">
            <a:extLst>
              <a:ext uri="{FF2B5EF4-FFF2-40B4-BE49-F238E27FC236}">
                <a16:creationId xmlns:a16="http://schemas.microsoft.com/office/drawing/2014/main" id="{B29CA105-6C9F-6341-B684-2AEE4FDF547A}"/>
              </a:ext>
            </a:extLst>
          </p:cNvPr>
          <p:cNvSpPr>
            <a:spLocks noGrp="1"/>
          </p:cNvSpPr>
          <p:nvPr>
            <p:ph type="sldNum" sz="quarter" idx="12"/>
          </p:nvPr>
        </p:nvSpPr>
        <p:spPr/>
        <p:txBody>
          <a:bodyPr/>
          <a:lstStyle/>
          <a:p>
            <a:fld id="{FC0143CD-3D95-634B-88E6-BC75AC65938C}" type="slidenum">
              <a:rPr lang="nl-NL" smtClean="0"/>
              <a:t>‹nr.›</a:t>
            </a:fld>
            <a:endParaRPr lang="nl-NL"/>
          </a:p>
        </p:txBody>
      </p:sp>
      <p:sp>
        <p:nvSpPr>
          <p:cNvPr id="9" name="Tijdelijke aanduiding voor datum 3">
            <a:extLst>
              <a:ext uri="{FF2B5EF4-FFF2-40B4-BE49-F238E27FC236}">
                <a16:creationId xmlns:a16="http://schemas.microsoft.com/office/drawing/2014/main" id="{7CCE2D7D-5C62-2846-B3B6-19E44633CC98}"/>
              </a:ext>
            </a:extLst>
          </p:cNvPr>
          <p:cNvSpPr>
            <a:spLocks noGrp="1"/>
          </p:cNvSpPr>
          <p:nvPr>
            <p:ph type="dt" sz="half" idx="2"/>
          </p:nvPr>
        </p:nvSpPr>
        <p:spPr>
          <a:xfrm>
            <a:off x="10380294" y="153734"/>
            <a:ext cx="1597471" cy="365125"/>
          </a:xfrm>
          <a:prstGeom prst="rect">
            <a:avLst/>
          </a:prstGeom>
        </p:spPr>
        <p:txBody>
          <a:bodyPr vert="horz" lIns="91440" tIns="45720" rIns="91440" bIns="45720" rtlCol="0" anchor="ctr"/>
          <a:lstStyle>
            <a:lvl1pPr algn="r">
              <a:defRPr sz="1200" b="1" i="0">
                <a:solidFill>
                  <a:srgbClr val="333669"/>
                </a:solidFill>
                <a:latin typeface="Arial" panose="020B0604020202020204" pitchFamily="34" charset="0"/>
                <a:cs typeface="Arial" panose="020B0604020202020204" pitchFamily="34" charset="0"/>
              </a:defRPr>
            </a:lvl1pPr>
          </a:lstStyle>
          <a:p>
            <a:fld id="{D42E5AAA-1D7F-0E41-A3A3-DC86DAD0F305}" type="datetime1">
              <a:rPr lang="nl-NL" smtClean="0"/>
              <a:t>23-3-2021</a:t>
            </a:fld>
            <a:endParaRPr lang="nl-NL" dirty="0"/>
          </a:p>
        </p:txBody>
      </p:sp>
      <p:sp>
        <p:nvSpPr>
          <p:cNvPr id="10" name="Picture Placeholder 2">
            <a:extLst>
              <a:ext uri="{FF2B5EF4-FFF2-40B4-BE49-F238E27FC236}">
                <a16:creationId xmlns:a16="http://schemas.microsoft.com/office/drawing/2014/main" id="{4FA10D20-D4A3-EC47-AC4A-D74F463A6A63}"/>
              </a:ext>
            </a:extLst>
          </p:cNvPr>
          <p:cNvSpPr>
            <a:spLocks noGrp="1"/>
          </p:cNvSpPr>
          <p:nvPr>
            <p:ph type="pic" idx="13" hasCustomPrompt="1"/>
          </p:nvPr>
        </p:nvSpPr>
        <p:spPr>
          <a:xfrm>
            <a:off x="8729663" y="0"/>
            <a:ext cx="3462337" cy="6154400"/>
          </a:xfrm>
          <a:prstGeom prst="rect">
            <a:avLst/>
          </a:prstGeom>
          <a:no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83889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object groo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0755B-BB9A-C240-AEF9-BA0AF7E591FB}"/>
              </a:ext>
            </a:extLst>
          </p:cNvPr>
          <p:cNvSpPr>
            <a:spLocks noGrp="1"/>
          </p:cNvSpPr>
          <p:nvPr>
            <p:ph type="title"/>
          </p:nvPr>
        </p:nvSpPr>
        <p:spPr>
          <a:xfrm>
            <a:off x="1111396" y="1060703"/>
            <a:ext cx="9268897" cy="1325563"/>
          </a:xfrm>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C32D94CE-EFAE-C844-A9F6-BF62ADA65916}"/>
              </a:ext>
            </a:extLst>
          </p:cNvPr>
          <p:cNvSpPr>
            <a:spLocks noGrp="1"/>
          </p:cNvSpPr>
          <p:nvPr>
            <p:ph idx="1"/>
          </p:nvPr>
        </p:nvSpPr>
        <p:spPr>
          <a:xfrm>
            <a:off x="1111397" y="2533236"/>
            <a:ext cx="9268896" cy="3469078"/>
          </a:xfrm>
        </p:spPr>
        <p:txBody>
          <a:bodyPr/>
          <a:lstStyle>
            <a:lvl1pPr>
              <a:defRPr>
                <a:solidFill>
                  <a:schemeClr val="tx1">
                    <a:lumMod val="75000"/>
                    <a:lumOff val="25000"/>
                  </a:schemeClr>
                </a:solidFill>
              </a:defRPr>
            </a:lvl1pPr>
          </a:lstStyle>
          <a:p>
            <a:r>
              <a:rPr lang="nl-NL" dirty="0"/>
              <a:t>Tekststijl van het model bewerken
Tweede niveau
Derde niveau
Vierde niveau
Vijfde niveau</a:t>
            </a:r>
          </a:p>
        </p:txBody>
      </p:sp>
      <p:sp>
        <p:nvSpPr>
          <p:cNvPr id="5" name="Tijdelijke aanduiding voor voettekst 4">
            <a:extLst>
              <a:ext uri="{FF2B5EF4-FFF2-40B4-BE49-F238E27FC236}">
                <a16:creationId xmlns:a16="http://schemas.microsoft.com/office/drawing/2014/main" id="{02C76FFB-0B24-834A-A473-D88D0CCE9CBA}"/>
              </a:ext>
            </a:extLst>
          </p:cNvPr>
          <p:cNvSpPr>
            <a:spLocks noGrp="1"/>
          </p:cNvSpPr>
          <p:nvPr>
            <p:ph type="ftr" sz="quarter" idx="11"/>
          </p:nvPr>
        </p:nvSpPr>
        <p:spPr/>
        <p:txBody>
          <a:bodyPr/>
          <a:lstStyle/>
          <a:p>
            <a:r>
              <a:rPr lang="nl-NL"/>
              <a:t>Presentatie Deltion </a:t>
            </a:r>
          </a:p>
        </p:txBody>
      </p:sp>
      <p:sp>
        <p:nvSpPr>
          <p:cNvPr id="6" name="Tijdelijke aanduiding voor dianummer 5">
            <a:extLst>
              <a:ext uri="{FF2B5EF4-FFF2-40B4-BE49-F238E27FC236}">
                <a16:creationId xmlns:a16="http://schemas.microsoft.com/office/drawing/2014/main" id="{B29CA105-6C9F-6341-B684-2AEE4FDF547A}"/>
              </a:ext>
            </a:extLst>
          </p:cNvPr>
          <p:cNvSpPr>
            <a:spLocks noGrp="1"/>
          </p:cNvSpPr>
          <p:nvPr>
            <p:ph type="sldNum" sz="quarter" idx="12"/>
          </p:nvPr>
        </p:nvSpPr>
        <p:spPr/>
        <p:txBody>
          <a:bodyPr/>
          <a:lstStyle/>
          <a:p>
            <a:fld id="{FC0143CD-3D95-634B-88E6-BC75AC65938C}" type="slidenum">
              <a:rPr lang="nl-NL" smtClean="0"/>
              <a:t>‹nr.›</a:t>
            </a:fld>
            <a:endParaRPr lang="nl-NL"/>
          </a:p>
        </p:txBody>
      </p:sp>
      <p:sp>
        <p:nvSpPr>
          <p:cNvPr id="9" name="Tijdelijke aanduiding voor datum 3">
            <a:extLst>
              <a:ext uri="{FF2B5EF4-FFF2-40B4-BE49-F238E27FC236}">
                <a16:creationId xmlns:a16="http://schemas.microsoft.com/office/drawing/2014/main" id="{7CCE2D7D-5C62-2846-B3B6-19E44633CC98}"/>
              </a:ext>
            </a:extLst>
          </p:cNvPr>
          <p:cNvSpPr>
            <a:spLocks noGrp="1"/>
          </p:cNvSpPr>
          <p:nvPr>
            <p:ph type="dt" sz="half" idx="2"/>
          </p:nvPr>
        </p:nvSpPr>
        <p:spPr>
          <a:xfrm>
            <a:off x="10380294" y="153734"/>
            <a:ext cx="1597471" cy="365125"/>
          </a:xfrm>
          <a:prstGeom prst="rect">
            <a:avLst/>
          </a:prstGeom>
        </p:spPr>
        <p:txBody>
          <a:bodyPr vert="horz" lIns="91440" tIns="45720" rIns="91440" bIns="45720" rtlCol="0" anchor="ctr"/>
          <a:lstStyle>
            <a:lvl1pPr algn="r">
              <a:defRPr sz="1200" b="1" i="0">
                <a:solidFill>
                  <a:srgbClr val="333669"/>
                </a:solidFill>
                <a:latin typeface="Arial" panose="020B0604020202020204" pitchFamily="34" charset="0"/>
                <a:cs typeface="Arial" panose="020B0604020202020204" pitchFamily="34" charset="0"/>
              </a:defRPr>
            </a:lvl1pPr>
          </a:lstStyle>
          <a:p>
            <a:fld id="{B39C480F-1343-5D4B-BEC4-D6DD5E826461}" type="datetime1">
              <a:rPr lang="nl-NL" smtClean="0"/>
              <a:t>23-3-2021</a:t>
            </a:fld>
            <a:endParaRPr lang="nl-NL" dirty="0"/>
          </a:p>
        </p:txBody>
      </p:sp>
    </p:spTree>
    <p:extLst>
      <p:ext uri="{BB962C8B-B14F-4D97-AF65-F5344CB8AC3E}">
        <p14:creationId xmlns:p14="http://schemas.microsoft.com/office/powerpoint/2010/main" val="829232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69D3F3-4C98-9244-8B75-A29A32923557}"/>
              </a:ext>
            </a:extLst>
          </p:cNvPr>
          <p:cNvSpPr>
            <a:spLocks noGrp="1"/>
          </p:cNvSpPr>
          <p:nvPr>
            <p:ph type="title"/>
          </p:nvPr>
        </p:nvSpPr>
        <p:spPr>
          <a:xfrm>
            <a:off x="1112518" y="1047877"/>
            <a:ext cx="10515600" cy="695579"/>
          </a:xfrm>
        </p:spPr>
        <p:txBody>
          <a:bodyPr/>
          <a:lstStyle/>
          <a:p>
            <a:r>
              <a:rPr lang="nl-NL" dirty="0"/>
              <a:t>Klik om stijl te bewerken</a:t>
            </a:r>
          </a:p>
        </p:txBody>
      </p:sp>
      <p:sp>
        <p:nvSpPr>
          <p:cNvPr id="3" name="Tijdelijke aanduiding voor tekst 2">
            <a:extLst>
              <a:ext uri="{FF2B5EF4-FFF2-40B4-BE49-F238E27FC236}">
                <a16:creationId xmlns:a16="http://schemas.microsoft.com/office/drawing/2014/main" id="{DEB7E507-436B-9A46-BF61-E93CB04B1CBB}"/>
              </a:ext>
            </a:extLst>
          </p:cNvPr>
          <p:cNvSpPr>
            <a:spLocks noGrp="1"/>
          </p:cNvSpPr>
          <p:nvPr>
            <p:ph type="body" idx="1" hasCustomPrompt="1"/>
          </p:nvPr>
        </p:nvSpPr>
        <p:spPr>
          <a:xfrm>
            <a:off x="1112518" y="152651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Vijfde niveau</a:t>
            </a:r>
          </a:p>
        </p:txBody>
      </p:sp>
      <p:sp>
        <p:nvSpPr>
          <p:cNvPr id="4" name="Tijdelijke aanduiding voor inhoud 3">
            <a:extLst>
              <a:ext uri="{FF2B5EF4-FFF2-40B4-BE49-F238E27FC236}">
                <a16:creationId xmlns:a16="http://schemas.microsoft.com/office/drawing/2014/main" id="{E5CE3691-7035-DB4B-AB59-19CA55058E9B}"/>
              </a:ext>
            </a:extLst>
          </p:cNvPr>
          <p:cNvSpPr>
            <a:spLocks noGrp="1"/>
          </p:cNvSpPr>
          <p:nvPr>
            <p:ph sz="half" idx="2"/>
          </p:nvPr>
        </p:nvSpPr>
        <p:spPr>
          <a:xfrm>
            <a:off x="1112518" y="2447958"/>
            <a:ext cx="5157787" cy="3477354"/>
          </a:xfrm>
        </p:spPr>
        <p:txBody>
          <a:bodyPr/>
          <a:lstStyle/>
          <a:p>
            <a:r>
              <a:rPr lang="nl-NL" dirty="0"/>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C6A18B22-D19E-BD4A-BF68-859E26005FEA}"/>
              </a:ext>
            </a:extLst>
          </p:cNvPr>
          <p:cNvSpPr>
            <a:spLocks noGrp="1"/>
          </p:cNvSpPr>
          <p:nvPr>
            <p:ph type="body" sz="quarter" idx="3" hasCustomPrompt="1"/>
          </p:nvPr>
        </p:nvSpPr>
        <p:spPr>
          <a:xfrm>
            <a:off x="6444930" y="152651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Vijfde niveau</a:t>
            </a:r>
          </a:p>
        </p:txBody>
      </p:sp>
      <p:sp>
        <p:nvSpPr>
          <p:cNvPr id="6" name="Tijdelijke aanduiding voor inhoud 5">
            <a:extLst>
              <a:ext uri="{FF2B5EF4-FFF2-40B4-BE49-F238E27FC236}">
                <a16:creationId xmlns:a16="http://schemas.microsoft.com/office/drawing/2014/main" id="{59D37AB8-F814-BC4E-B394-05CB36180B29}"/>
              </a:ext>
            </a:extLst>
          </p:cNvPr>
          <p:cNvSpPr>
            <a:spLocks noGrp="1"/>
          </p:cNvSpPr>
          <p:nvPr>
            <p:ph sz="quarter" idx="4"/>
          </p:nvPr>
        </p:nvSpPr>
        <p:spPr>
          <a:xfrm>
            <a:off x="6444930" y="2447958"/>
            <a:ext cx="5183188" cy="3477354"/>
          </a:xfrm>
        </p:spPr>
        <p:txBody>
          <a:bodyPr/>
          <a:lstStyle/>
          <a:p>
            <a:r>
              <a:rPr lang="nl-NL" dirty="0"/>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F6426DAE-314A-BB4D-83A8-9B8BF54CE359}"/>
              </a:ext>
            </a:extLst>
          </p:cNvPr>
          <p:cNvSpPr>
            <a:spLocks noGrp="1"/>
          </p:cNvSpPr>
          <p:nvPr>
            <p:ph type="dt" sz="half" idx="10"/>
          </p:nvPr>
        </p:nvSpPr>
        <p:spPr/>
        <p:txBody>
          <a:bodyPr/>
          <a:lstStyle/>
          <a:p>
            <a:fld id="{29378C41-A3D2-6943-B16A-307A76468E46}" type="datetime1">
              <a:rPr lang="nl-NL" smtClean="0"/>
              <a:t>23-3-2021</a:t>
            </a:fld>
            <a:endParaRPr lang="nl-NL"/>
          </a:p>
        </p:txBody>
      </p:sp>
      <p:sp>
        <p:nvSpPr>
          <p:cNvPr id="8" name="Tijdelijke aanduiding voor voettekst 7">
            <a:extLst>
              <a:ext uri="{FF2B5EF4-FFF2-40B4-BE49-F238E27FC236}">
                <a16:creationId xmlns:a16="http://schemas.microsoft.com/office/drawing/2014/main" id="{04A5DD3B-7751-0A4D-B787-1B12D018DBE4}"/>
              </a:ext>
            </a:extLst>
          </p:cNvPr>
          <p:cNvSpPr>
            <a:spLocks noGrp="1"/>
          </p:cNvSpPr>
          <p:nvPr>
            <p:ph type="ftr" sz="quarter" idx="11"/>
          </p:nvPr>
        </p:nvSpPr>
        <p:spPr/>
        <p:txBody>
          <a:bodyPr/>
          <a:lstStyle/>
          <a:p>
            <a:r>
              <a:rPr lang="nl-NL"/>
              <a:t>Presentatie Deltion </a:t>
            </a:r>
          </a:p>
        </p:txBody>
      </p:sp>
      <p:sp>
        <p:nvSpPr>
          <p:cNvPr id="9" name="Tijdelijke aanduiding voor dianummer 8">
            <a:extLst>
              <a:ext uri="{FF2B5EF4-FFF2-40B4-BE49-F238E27FC236}">
                <a16:creationId xmlns:a16="http://schemas.microsoft.com/office/drawing/2014/main" id="{A0134487-CA15-1B41-9420-FF3DC3BA2E19}"/>
              </a:ext>
            </a:extLst>
          </p:cNvPr>
          <p:cNvSpPr>
            <a:spLocks noGrp="1"/>
          </p:cNvSpPr>
          <p:nvPr>
            <p:ph type="sldNum" sz="quarter" idx="12"/>
          </p:nvPr>
        </p:nvSpPr>
        <p:spPr/>
        <p:txBody>
          <a:bodyPr/>
          <a:lstStyle/>
          <a:p>
            <a:fld id="{FC0143CD-3D95-634B-88E6-BC75AC65938C}" type="slidenum">
              <a:rPr lang="nl-NL" smtClean="0"/>
              <a:t>‹nr.›</a:t>
            </a:fld>
            <a:endParaRPr lang="nl-NL"/>
          </a:p>
        </p:txBody>
      </p:sp>
    </p:spTree>
    <p:extLst>
      <p:ext uri="{BB962C8B-B14F-4D97-AF65-F5344CB8AC3E}">
        <p14:creationId xmlns:p14="http://schemas.microsoft.com/office/powerpoint/2010/main" val="1107487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04B4D-75DF-F948-BCD5-5EA55C421E67}"/>
              </a:ext>
            </a:extLst>
          </p:cNvPr>
          <p:cNvSpPr>
            <a:spLocks noGrp="1"/>
          </p:cNvSpPr>
          <p:nvPr>
            <p:ph type="title"/>
          </p:nvPr>
        </p:nvSpPr>
        <p:spPr>
          <a:xfrm>
            <a:off x="1111396" y="1048518"/>
            <a:ext cx="8133349" cy="1325563"/>
          </a:xfr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8693A0E-070E-8040-A91B-F6187508E160}"/>
              </a:ext>
            </a:extLst>
          </p:cNvPr>
          <p:cNvSpPr>
            <a:spLocks noGrp="1"/>
          </p:cNvSpPr>
          <p:nvPr>
            <p:ph type="dt" sz="half" idx="10"/>
          </p:nvPr>
        </p:nvSpPr>
        <p:spPr/>
        <p:txBody>
          <a:bodyPr/>
          <a:lstStyle/>
          <a:p>
            <a:fld id="{2D35813F-81AA-8145-B811-89E97040487D}" type="datetime1">
              <a:rPr lang="nl-NL" smtClean="0"/>
              <a:t>23-3-2021</a:t>
            </a:fld>
            <a:endParaRPr lang="nl-NL"/>
          </a:p>
        </p:txBody>
      </p:sp>
      <p:sp>
        <p:nvSpPr>
          <p:cNvPr id="4" name="Tijdelijke aanduiding voor voettekst 3">
            <a:extLst>
              <a:ext uri="{FF2B5EF4-FFF2-40B4-BE49-F238E27FC236}">
                <a16:creationId xmlns:a16="http://schemas.microsoft.com/office/drawing/2014/main" id="{8090B549-ABDE-8B43-815D-8CAFEDFA7593}"/>
              </a:ext>
            </a:extLst>
          </p:cNvPr>
          <p:cNvSpPr>
            <a:spLocks noGrp="1"/>
          </p:cNvSpPr>
          <p:nvPr>
            <p:ph type="ftr" sz="quarter" idx="11"/>
          </p:nvPr>
        </p:nvSpPr>
        <p:spPr/>
        <p:txBody>
          <a:bodyPr/>
          <a:lstStyle/>
          <a:p>
            <a:r>
              <a:rPr lang="nl-NL"/>
              <a:t>Presentatie Deltion </a:t>
            </a:r>
          </a:p>
        </p:txBody>
      </p:sp>
      <p:sp>
        <p:nvSpPr>
          <p:cNvPr id="5" name="Tijdelijke aanduiding voor dianummer 4">
            <a:extLst>
              <a:ext uri="{FF2B5EF4-FFF2-40B4-BE49-F238E27FC236}">
                <a16:creationId xmlns:a16="http://schemas.microsoft.com/office/drawing/2014/main" id="{E1BE3110-DC3A-8041-8BD1-3E9070622803}"/>
              </a:ext>
            </a:extLst>
          </p:cNvPr>
          <p:cNvSpPr>
            <a:spLocks noGrp="1"/>
          </p:cNvSpPr>
          <p:nvPr>
            <p:ph type="sldNum" sz="quarter" idx="12"/>
          </p:nvPr>
        </p:nvSpPr>
        <p:spPr/>
        <p:txBody>
          <a:bodyPr/>
          <a:lstStyle/>
          <a:p>
            <a:fld id="{FC0143CD-3D95-634B-88E6-BC75AC65938C}" type="slidenum">
              <a:rPr lang="nl-NL" smtClean="0"/>
              <a:t>‹nr.›</a:t>
            </a:fld>
            <a:endParaRPr lang="nl-NL"/>
          </a:p>
        </p:txBody>
      </p:sp>
    </p:spTree>
    <p:extLst>
      <p:ext uri="{BB962C8B-B14F-4D97-AF65-F5344CB8AC3E}">
        <p14:creationId xmlns:p14="http://schemas.microsoft.com/office/powerpoint/2010/main" val="771843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eldia_vast bee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CF7AF24-A3EC-0641-8FF9-C5D557D4025B}"/>
              </a:ext>
            </a:extLst>
          </p:cNvPr>
          <p:cNvSpPr/>
          <p:nvPr userDrawn="1"/>
        </p:nvSpPr>
        <p:spPr>
          <a:xfrm>
            <a:off x="0" y="692064"/>
            <a:ext cx="12192000" cy="5462336"/>
          </a:xfrm>
          <a:prstGeom prst="rect">
            <a:avLst/>
          </a:prstGeom>
          <a:solidFill>
            <a:srgbClr val="333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41D7CF6E-9E0B-8245-8301-5789A12FE066}"/>
              </a:ext>
            </a:extLst>
          </p:cNvPr>
          <p:cNvPicPr>
            <a:picLocks noChangeAspect="1"/>
          </p:cNvPicPr>
          <p:nvPr userDrawn="1"/>
        </p:nvPicPr>
        <p:blipFill>
          <a:blip r:embed="rId2"/>
          <a:stretch>
            <a:fillRect/>
          </a:stretch>
        </p:blipFill>
        <p:spPr>
          <a:xfrm>
            <a:off x="6346695" y="688936"/>
            <a:ext cx="5849828" cy="5465464"/>
          </a:xfrm>
          <a:prstGeom prst="rect">
            <a:avLst/>
          </a:prstGeom>
          <a:ln>
            <a:noFill/>
          </a:ln>
        </p:spPr>
      </p:pic>
      <p:sp>
        <p:nvSpPr>
          <p:cNvPr id="10" name="Titel 1">
            <a:extLst>
              <a:ext uri="{FF2B5EF4-FFF2-40B4-BE49-F238E27FC236}">
                <a16:creationId xmlns:a16="http://schemas.microsoft.com/office/drawing/2014/main" id="{E26FFC27-4B29-5546-8281-1F0AA2C1A587}"/>
              </a:ext>
            </a:extLst>
          </p:cNvPr>
          <p:cNvSpPr>
            <a:spLocks noGrp="1"/>
          </p:cNvSpPr>
          <p:nvPr>
            <p:ph type="ctrTitle"/>
          </p:nvPr>
        </p:nvSpPr>
        <p:spPr>
          <a:xfrm>
            <a:off x="614412" y="692064"/>
            <a:ext cx="5750294" cy="5462336"/>
          </a:xfrm>
        </p:spPr>
        <p:txBody>
          <a:bodyPr anchor="ctr" anchorCtr="0">
            <a:normAutofit/>
          </a:bodyPr>
          <a:lstStyle>
            <a:lvl1pPr algn="l">
              <a:defRPr sz="5500" b="1" i="0">
                <a:ln>
                  <a:noFill/>
                </a:ln>
                <a:solidFill>
                  <a:schemeClr val="bg1"/>
                </a:solidFill>
                <a:latin typeface="Arial" panose="020B0604020202020204" pitchFamily="34" charset="0"/>
                <a:cs typeface="Arial" panose="020B0604020202020204" pitchFamily="34" charset="0"/>
              </a:defRPr>
            </a:lvl1pPr>
          </a:lstStyle>
          <a:p>
            <a:r>
              <a:rPr lang="nl-NL" smtClean="0"/>
              <a:t>Klik om de stijl te bewerken</a:t>
            </a:r>
            <a:endParaRPr lang="nl-NL" dirty="0"/>
          </a:p>
        </p:txBody>
      </p:sp>
      <p:pic>
        <p:nvPicPr>
          <p:cNvPr id="7" name="Afbeelding 6">
            <a:extLst>
              <a:ext uri="{FF2B5EF4-FFF2-40B4-BE49-F238E27FC236}">
                <a16:creationId xmlns:a16="http://schemas.microsoft.com/office/drawing/2014/main" id="{FECB2D7A-FE92-A349-A1C2-AA270538551F}"/>
              </a:ext>
            </a:extLst>
          </p:cNvPr>
          <p:cNvPicPr>
            <a:picLocks noChangeAspect="1"/>
          </p:cNvPicPr>
          <p:nvPr userDrawn="1"/>
        </p:nvPicPr>
        <p:blipFill>
          <a:blip r:embed="rId3"/>
          <a:stretch>
            <a:fillRect/>
          </a:stretch>
        </p:blipFill>
        <p:spPr>
          <a:xfrm>
            <a:off x="10218236" y="6079029"/>
            <a:ext cx="1748337" cy="676996"/>
          </a:xfrm>
          <a:prstGeom prst="rect">
            <a:avLst/>
          </a:prstGeom>
        </p:spPr>
      </p:pic>
      <p:sp>
        <p:nvSpPr>
          <p:cNvPr id="13" name="Tijdelijke aanduiding voor datum 3">
            <a:extLst>
              <a:ext uri="{FF2B5EF4-FFF2-40B4-BE49-F238E27FC236}">
                <a16:creationId xmlns:a16="http://schemas.microsoft.com/office/drawing/2014/main" id="{A0CEDF63-F6A6-1448-844B-D87E2C193325}"/>
              </a:ext>
            </a:extLst>
          </p:cNvPr>
          <p:cNvSpPr>
            <a:spLocks noGrp="1"/>
          </p:cNvSpPr>
          <p:nvPr>
            <p:ph type="dt" sz="half" idx="2"/>
          </p:nvPr>
        </p:nvSpPr>
        <p:spPr>
          <a:xfrm>
            <a:off x="10380294" y="153734"/>
            <a:ext cx="1597471" cy="365125"/>
          </a:xfrm>
          <a:prstGeom prst="rect">
            <a:avLst/>
          </a:prstGeom>
        </p:spPr>
        <p:txBody>
          <a:bodyPr vert="horz" lIns="91440" tIns="45720" rIns="91440" bIns="45720" rtlCol="0" anchor="ctr"/>
          <a:lstStyle>
            <a:lvl1pPr algn="r">
              <a:defRPr sz="1200" b="1" i="0">
                <a:solidFill>
                  <a:srgbClr val="333669"/>
                </a:solidFill>
                <a:latin typeface="Arial" panose="020B0604020202020204" pitchFamily="34" charset="0"/>
                <a:cs typeface="Arial" panose="020B0604020202020204" pitchFamily="34" charset="0"/>
              </a:defRPr>
            </a:lvl1pPr>
          </a:lstStyle>
          <a:p>
            <a:fld id="{47E148FA-6E22-9743-9E2B-B5E1198845AB}" type="datetime1">
              <a:rPr lang="nl-NL" smtClean="0"/>
              <a:t>23-3-2021</a:t>
            </a:fld>
            <a:endParaRPr lang="nl-NL" dirty="0"/>
          </a:p>
        </p:txBody>
      </p:sp>
      <p:sp>
        <p:nvSpPr>
          <p:cNvPr id="14" name="Tijdelijke aanduiding voor voettekst 4">
            <a:extLst>
              <a:ext uri="{FF2B5EF4-FFF2-40B4-BE49-F238E27FC236}">
                <a16:creationId xmlns:a16="http://schemas.microsoft.com/office/drawing/2014/main" id="{5637B07E-D252-1A4B-AA74-4F2A3F3C1663}"/>
              </a:ext>
            </a:extLst>
          </p:cNvPr>
          <p:cNvSpPr>
            <a:spLocks noGrp="1"/>
          </p:cNvSpPr>
          <p:nvPr>
            <p:ph type="ftr" sz="quarter" idx="3"/>
          </p:nvPr>
        </p:nvSpPr>
        <p:spPr>
          <a:xfrm>
            <a:off x="614412" y="6212151"/>
            <a:ext cx="4114800" cy="365125"/>
          </a:xfrm>
          <a:prstGeom prst="rect">
            <a:avLst/>
          </a:prstGeom>
        </p:spPr>
        <p:txBody>
          <a:bodyPr vert="horz" lIns="91440" tIns="45720" rIns="91440" bIns="45720" rtlCol="0" anchor="ctr"/>
          <a:lstStyle>
            <a:lvl1pPr algn="l">
              <a:defRPr sz="1200">
                <a:solidFill>
                  <a:srgbClr val="333669"/>
                </a:solidFill>
                <a:latin typeface="Arial" panose="020B0604020202020204" pitchFamily="34" charset="0"/>
                <a:cs typeface="Arial" panose="020B0604020202020204" pitchFamily="34" charset="0"/>
              </a:defRPr>
            </a:lvl1pPr>
          </a:lstStyle>
          <a:p>
            <a:r>
              <a:rPr lang="nl-NL"/>
              <a:t>Presentatie Deltion </a:t>
            </a:r>
            <a:endParaRPr lang="nl-NL" dirty="0"/>
          </a:p>
        </p:txBody>
      </p:sp>
      <p:sp>
        <p:nvSpPr>
          <p:cNvPr id="17" name="Picture Placeholder 2">
            <a:extLst>
              <a:ext uri="{FF2B5EF4-FFF2-40B4-BE49-F238E27FC236}">
                <a16:creationId xmlns:a16="http://schemas.microsoft.com/office/drawing/2014/main" id="{E79AFAA0-516F-B54F-9D9A-3119B857C22E}"/>
              </a:ext>
            </a:extLst>
          </p:cNvPr>
          <p:cNvSpPr>
            <a:spLocks noGrp="1" noChangeAspect="1"/>
          </p:cNvSpPr>
          <p:nvPr>
            <p:ph type="pic" idx="13" hasCustomPrompt="1"/>
          </p:nvPr>
        </p:nvSpPr>
        <p:spPr>
          <a:xfrm>
            <a:off x="6340523" y="692064"/>
            <a:ext cx="5851266" cy="5462336"/>
          </a:xfrm>
          <a:prstGeom prst="rect">
            <a:avLst/>
          </a:prstGeom>
          <a:noFill/>
          <a:ln>
            <a:no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158611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79E45D-131C-5C43-8C2A-38506D14F333}"/>
              </a:ext>
            </a:extLst>
          </p:cNvPr>
          <p:cNvSpPr>
            <a:spLocks noGrp="1"/>
          </p:cNvSpPr>
          <p:nvPr>
            <p:ph type="title"/>
          </p:nvPr>
        </p:nvSpPr>
        <p:spPr>
          <a:xfrm>
            <a:off x="1099204" y="1041775"/>
            <a:ext cx="3932237" cy="1600200"/>
          </a:xfrm>
        </p:spPr>
        <p:txBody>
          <a:bodyPr anchor="b"/>
          <a:lstStyle>
            <a:lvl1pPr>
              <a:defRPr sz="3200"/>
            </a:lvl1pPr>
          </a:lstStyle>
          <a:p>
            <a:r>
              <a:rPr lang="nl-NL" dirty="0"/>
              <a:t>Klik om stijl te bewerken</a:t>
            </a:r>
          </a:p>
        </p:txBody>
      </p:sp>
      <p:sp>
        <p:nvSpPr>
          <p:cNvPr id="3" name="Tijdelijke aanduiding voor inhoud 2">
            <a:extLst>
              <a:ext uri="{FF2B5EF4-FFF2-40B4-BE49-F238E27FC236}">
                <a16:creationId xmlns:a16="http://schemas.microsoft.com/office/drawing/2014/main" id="{92E58C26-D60E-E542-AEB8-3B854D009AD2}"/>
              </a:ext>
            </a:extLst>
          </p:cNvPr>
          <p:cNvSpPr>
            <a:spLocks noGrp="1"/>
          </p:cNvSpPr>
          <p:nvPr>
            <p:ph idx="1"/>
          </p:nvPr>
        </p:nvSpPr>
        <p:spPr>
          <a:xfrm>
            <a:off x="5183188" y="1059937"/>
            <a:ext cx="6172200" cy="4681854"/>
          </a:xfrm>
        </p:spPr>
        <p:txBody>
          <a:bodyPr>
            <a:noAutofit/>
          </a:bodyPr>
          <a:lstStyle>
            <a:lvl1pPr>
              <a:defRPr sz="1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dirty="0"/>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324A4154-D84D-0C43-8331-5E5E0C873D3B}"/>
              </a:ext>
            </a:extLst>
          </p:cNvPr>
          <p:cNvSpPr>
            <a:spLocks noGrp="1"/>
          </p:cNvSpPr>
          <p:nvPr>
            <p:ph type="body" sz="half" idx="2"/>
          </p:nvPr>
        </p:nvSpPr>
        <p:spPr>
          <a:xfrm>
            <a:off x="1099204" y="2654168"/>
            <a:ext cx="3932237" cy="30998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dirty="0"/>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98ECA3E3-D72A-EA40-8D7C-42A0102D234E}"/>
              </a:ext>
            </a:extLst>
          </p:cNvPr>
          <p:cNvSpPr>
            <a:spLocks noGrp="1"/>
          </p:cNvSpPr>
          <p:nvPr>
            <p:ph type="dt" sz="half" idx="10"/>
          </p:nvPr>
        </p:nvSpPr>
        <p:spPr/>
        <p:txBody>
          <a:bodyPr/>
          <a:lstStyle/>
          <a:p>
            <a:fld id="{28998C87-FAEC-C742-A9E7-88453DA858A2}" type="datetime1">
              <a:rPr lang="nl-NL" smtClean="0"/>
              <a:t>23-3-2021</a:t>
            </a:fld>
            <a:endParaRPr lang="nl-NL"/>
          </a:p>
        </p:txBody>
      </p:sp>
      <p:sp>
        <p:nvSpPr>
          <p:cNvPr id="6" name="Tijdelijke aanduiding voor voettekst 5">
            <a:extLst>
              <a:ext uri="{FF2B5EF4-FFF2-40B4-BE49-F238E27FC236}">
                <a16:creationId xmlns:a16="http://schemas.microsoft.com/office/drawing/2014/main" id="{93382CDB-3721-AC4C-94CE-5B063C5910C9}"/>
              </a:ext>
            </a:extLst>
          </p:cNvPr>
          <p:cNvSpPr>
            <a:spLocks noGrp="1"/>
          </p:cNvSpPr>
          <p:nvPr>
            <p:ph type="ftr" sz="quarter" idx="11"/>
          </p:nvPr>
        </p:nvSpPr>
        <p:spPr/>
        <p:txBody>
          <a:bodyPr/>
          <a:lstStyle/>
          <a:p>
            <a:r>
              <a:rPr lang="nl-NL"/>
              <a:t>Presentatie Deltion </a:t>
            </a:r>
          </a:p>
        </p:txBody>
      </p:sp>
      <p:sp>
        <p:nvSpPr>
          <p:cNvPr id="7" name="Tijdelijke aanduiding voor dianummer 6">
            <a:extLst>
              <a:ext uri="{FF2B5EF4-FFF2-40B4-BE49-F238E27FC236}">
                <a16:creationId xmlns:a16="http://schemas.microsoft.com/office/drawing/2014/main" id="{D2566849-9677-A748-A87F-59B280891689}"/>
              </a:ext>
            </a:extLst>
          </p:cNvPr>
          <p:cNvSpPr>
            <a:spLocks noGrp="1"/>
          </p:cNvSpPr>
          <p:nvPr>
            <p:ph type="sldNum" sz="quarter" idx="12"/>
          </p:nvPr>
        </p:nvSpPr>
        <p:spPr/>
        <p:txBody>
          <a:bodyPr/>
          <a:lstStyle/>
          <a:p>
            <a:fld id="{FC0143CD-3D95-634B-88E6-BC75AC65938C}" type="slidenum">
              <a:rPr lang="nl-NL" smtClean="0"/>
              <a:t>‹nr.›</a:t>
            </a:fld>
            <a:endParaRPr lang="nl-NL"/>
          </a:p>
        </p:txBody>
      </p:sp>
    </p:spTree>
    <p:extLst>
      <p:ext uri="{BB962C8B-B14F-4D97-AF65-F5344CB8AC3E}">
        <p14:creationId xmlns:p14="http://schemas.microsoft.com/office/powerpoint/2010/main" val="3796337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7FB5F-9A58-F342-8858-B221C9EE6997}"/>
              </a:ext>
            </a:extLst>
          </p:cNvPr>
          <p:cNvSpPr>
            <a:spLocks noGrp="1"/>
          </p:cNvSpPr>
          <p:nvPr>
            <p:ph type="title"/>
          </p:nvPr>
        </p:nvSpPr>
        <p:spPr>
          <a:xfrm>
            <a:off x="1113079" y="1053961"/>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1267F2E-7C6E-FA4B-9AA4-138954A25917}"/>
              </a:ext>
            </a:extLst>
          </p:cNvPr>
          <p:cNvSpPr>
            <a:spLocks noGrp="1"/>
          </p:cNvSpPr>
          <p:nvPr>
            <p:ph type="pic" idx="1"/>
          </p:nvPr>
        </p:nvSpPr>
        <p:spPr>
          <a:xfrm>
            <a:off x="5183188" y="1053961"/>
            <a:ext cx="6172200" cy="45447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E866C07-DD19-E248-A8BA-1F9AC4A14A29}"/>
              </a:ext>
            </a:extLst>
          </p:cNvPr>
          <p:cNvSpPr>
            <a:spLocks noGrp="1"/>
          </p:cNvSpPr>
          <p:nvPr>
            <p:ph type="body" sz="half" idx="2"/>
          </p:nvPr>
        </p:nvSpPr>
        <p:spPr>
          <a:xfrm>
            <a:off x="1113079" y="2803037"/>
            <a:ext cx="3932237" cy="27956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dirty="0"/>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9B1EE054-3560-C84A-8533-7323F2E71760}"/>
              </a:ext>
            </a:extLst>
          </p:cNvPr>
          <p:cNvSpPr>
            <a:spLocks noGrp="1"/>
          </p:cNvSpPr>
          <p:nvPr>
            <p:ph type="dt" sz="half" idx="10"/>
          </p:nvPr>
        </p:nvSpPr>
        <p:spPr/>
        <p:txBody>
          <a:bodyPr/>
          <a:lstStyle/>
          <a:p>
            <a:fld id="{91057ADC-CC45-4A4E-883C-63675B90B127}" type="datetime1">
              <a:rPr lang="nl-NL" smtClean="0"/>
              <a:t>23-3-2021</a:t>
            </a:fld>
            <a:endParaRPr lang="nl-NL"/>
          </a:p>
        </p:txBody>
      </p:sp>
      <p:sp>
        <p:nvSpPr>
          <p:cNvPr id="6" name="Tijdelijke aanduiding voor voettekst 5">
            <a:extLst>
              <a:ext uri="{FF2B5EF4-FFF2-40B4-BE49-F238E27FC236}">
                <a16:creationId xmlns:a16="http://schemas.microsoft.com/office/drawing/2014/main" id="{12D2FFF5-38A6-614E-9B9C-6B3728C4D660}"/>
              </a:ext>
            </a:extLst>
          </p:cNvPr>
          <p:cNvSpPr>
            <a:spLocks noGrp="1"/>
          </p:cNvSpPr>
          <p:nvPr>
            <p:ph type="ftr" sz="quarter" idx="11"/>
          </p:nvPr>
        </p:nvSpPr>
        <p:spPr/>
        <p:txBody>
          <a:bodyPr/>
          <a:lstStyle/>
          <a:p>
            <a:r>
              <a:rPr lang="nl-NL"/>
              <a:t>Presentatie Deltion </a:t>
            </a:r>
          </a:p>
        </p:txBody>
      </p:sp>
      <p:sp>
        <p:nvSpPr>
          <p:cNvPr id="7" name="Tijdelijke aanduiding voor dianummer 6">
            <a:extLst>
              <a:ext uri="{FF2B5EF4-FFF2-40B4-BE49-F238E27FC236}">
                <a16:creationId xmlns:a16="http://schemas.microsoft.com/office/drawing/2014/main" id="{70F2FD0B-886A-FB46-A6C1-EF462B53E7D7}"/>
              </a:ext>
            </a:extLst>
          </p:cNvPr>
          <p:cNvSpPr>
            <a:spLocks noGrp="1"/>
          </p:cNvSpPr>
          <p:nvPr>
            <p:ph type="sldNum" sz="quarter" idx="12"/>
          </p:nvPr>
        </p:nvSpPr>
        <p:spPr/>
        <p:txBody>
          <a:bodyPr/>
          <a:lstStyle/>
          <a:p>
            <a:fld id="{FC0143CD-3D95-634B-88E6-BC75AC65938C}" type="slidenum">
              <a:rPr lang="nl-NL" smtClean="0"/>
              <a:t>‹nr.›</a:t>
            </a:fld>
            <a:endParaRPr lang="nl-NL"/>
          </a:p>
        </p:txBody>
      </p:sp>
    </p:spTree>
    <p:extLst>
      <p:ext uri="{BB962C8B-B14F-4D97-AF65-F5344CB8AC3E}">
        <p14:creationId xmlns:p14="http://schemas.microsoft.com/office/powerpoint/2010/main" val="191230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71C3B1-6C15-DF46-B2BF-A4199ACF995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FBAF14D-5A63-C14E-915C-26F8A0C02ADA}"/>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BE176987-23CB-CF4C-A168-2D54E050B7E5}"/>
              </a:ext>
            </a:extLst>
          </p:cNvPr>
          <p:cNvSpPr>
            <a:spLocks noGrp="1"/>
          </p:cNvSpPr>
          <p:nvPr>
            <p:ph type="dt" sz="half" idx="10"/>
          </p:nvPr>
        </p:nvSpPr>
        <p:spPr/>
        <p:txBody>
          <a:bodyPr/>
          <a:lstStyle/>
          <a:p>
            <a:fld id="{55D920BB-5D6B-524C-B47E-04039BE79E7C}" type="datetime1">
              <a:rPr lang="nl-NL" smtClean="0"/>
              <a:t>23-3-2021</a:t>
            </a:fld>
            <a:endParaRPr lang="nl-NL"/>
          </a:p>
        </p:txBody>
      </p:sp>
      <p:sp>
        <p:nvSpPr>
          <p:cNvPr id="5" name="Tijdelijke aanduiding voor voettekst 4">
            <a:extLst>
              <a:ext uri="{FF2B5EF4-FFF2-40B4-BE49-F238E27FC236}">
                <a16:creationId xmlns:a16="http://schemas.microsoft.com/office/drawing/2014/main" id="{CC9361FC-97C9-A94E-8177-EFD0BA387B59}"/>
              </a:ext>
            </a:extLst>
          </p:cNvPr>
          <p:cNvSpPr>
            <a:spLocks noGrp="1"/>
          </p:cNvSpPr>
          <p:nvPr>
            <p:ph type="ftr" sz="quarter" idx="11"/>
          </p:nvPr>
        </p:nvSpPr>
        <p:spPr/>
        <p:txBody>
          <a:bodyPr/>
          <a:lstStyle/>
          <a:p>
            <a:r>
              <a:rPr lang="nl-NL"/>
              <a:t>Presentatie Deltion </a:t>
            </a:r>
          </a:p>
        </p:txBody>
      </p:sp>
      <p:sp>
        <p:nvSpPr>
          <p:cNvPr id="6" name="Tijdelijke aanduiding voor dianummer 5">
            <a:extLst>
              <a:ext uri="{FF2B5EF4-FFF2-40B4-BE49-F238E27FC236}">
                <a16:creationId xmlns:a16="http://schemas.microsoft.com/office/drawing/2014/main" id="{2D4D4015-E581-4941-B9AD-4CCCFA71D130}"/>
              </a:ext>
            </a:extLst>
          </p:cNvPr>
          <p:cNvSpPr>
            <a:spLocks noGrp="1"/>
          </p:cNvSpPr>
          <p:nvPr>
            <p:ph type="sldNum" sz="quarter" idx="12"/>
          </p:nvPr>
        </p:nvSpPr>
        <p:spPr/>
        <p:txBody>
          <a:bodyPr/>
          <a:lstStyle/>
          <a:p>
            <a:fld id="{FC0143CD-3D95-634B-88E6-BC75AC65938C}" type="slidenum">
              <a:rPr lang="nl-NL" smtClean="0"/>
              <a:t>‹nr.›</a:t>
            </a:fld>
            <a:endParaRPr lang="nl-NL"/>
          </a:p>
        </p:txBody>
      </p:sp>
    </p:spTree>
    <p:extLst>
      <p:ext uri="{BB962C8B-B14F-4D97-AF65-F5344CB8AC3E}">
        <p14:creationId xmlns:p14="http://schemas.microsoft.com/office/powerpoint/2010/main" val="2007019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E1BD10-256A-46B9-9C69-16454497601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75AE2CE-A9C5-414E-B1EA-61A463A0F8D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2D45AAA-7837-4374-9D36-8757302F68D0}"/>
              </a:ext>
            </a:extLst>
          </p:cNvPr>
          <p:cNvSpPr>
            <a:spLocks noGrp="1"/>
          </p:cNvSpPr>
          <p:nvPr>
            <p:ph type="dt" sz="half" idx="10"/>
          </p:nvPr>
        </p:nvSpPr>
        <p:spPr/>
        <p:txBody>
          <a:bodyPr/>
          <a:lstStyle/>
          <a:p>
            <a:fld id="{614B41CB-2D5C-44AB-BC14-4854151C4732}" type="datetimeFigureOut">
              <a:rPr lang="nl-NL" smtClean="0"/>
              <a:t>23-3-2021</a:t>
            </a:fld>
            <a:endParaRPr lang="nl-NL"/>
          </a:p>
        </p:txBody>
      </p:sp>
      <p:sp>
        <p:nvSpPr>
          <p:cNvPr id="5" name="Tijdelijke aanduiding voor voettekst 4">
            <a:extLst>
              <a:ext uri="{FF2B5EF4-FFF2-40B4-BE49-F238E27FC236}">
                <a16:creationId xmlns:a16="http://schemas.microsoft.com/office/drawing/2014/main" id="{5F09B465-E6EE-4847-AFE8-836CB87E9BD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ADBDEC0-DB55-4BB9-A787-2ED7F1030811}"/>
              </a:ext>
            </a:extLst>
          </p:cNvPr>
          <p:cNvSpPr>
            <a:spLocks noGrp="1"/>
          </p:cNvSpPr>
          <p:nvPr>
            <p:ph type="sldNum" sz="quarter" idx="12"/>
          </p:nvPr>
        </p:nvSpPr>
        <p:spPr/>
        <p:txBody>
          <a:bodyPr/>
          <a:lstStyle/>
          <a:p>
            <a:fld id="{AE04ABD3-553F-4A2F-B810-9745F1D7A76C}" type="slidenum">
              <a:rPr lang="nl-NL" smtClean="0"/>
              <a:t>‹nr.›</a:t>
            </a:fld>
            <a:endParaRPr lang="nl-NL"/>
          </a:p>
        </p:txBody>
      </p:sp>
    </p:spTree>
    <p:extLst>
      <p:ext uri="{BB962C8B-B14F-4D97-AF65-F5344CB8AC3E}">
        <p14:creationId xmlns:p14="http://schemas.microsoft.com/office/powerpoint/2010/main" val="3750232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eldia_vast bee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CF7AF24-A3EC-0641-8FF9-C5D557D4025B}"/>
              </a:ext>
            </a:extLst>
          </p:cNvPr>
          <p:cNvSpPr/>
          <p:nvPr userDrawn="1"/>
        </p:nvSpPr>
        <p:spPr>
          <a:xfrm>
            <a:off x="0" y="692064"/>
            <a:ext cx="12192000" cy="5462336"/>
          </a:xfrm>
          <a:prstGeom prst="rect">
            <a:avLst/>
          </a:prstGeom>
          <a:solidFill>
            <a:srgbClr val="F08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41D7CF6E-9E0B-8245-8301-5789A12FE066}"/>
              </a:ext>
            </a:extLst>
          </p:cNvPr>
          <p:cNvPicPr>
            <a:picLocks noChangeAspect="1"/>
          </p:cNvPicPr>
          <p:nvPr userDrawn="1"/>
        </p:nvPicPr>
        <p:blipFill>
          <a:blip r:embed="rId2"/>
          <a:stretch>
            <a:fillRect/>
          </a:stretch>
        </p:blipFill>
        <p:spPr>
          <a:xfrm>
            <a:off x="6346695" y="688936"/>
            <a:ext cx="5849828" cy="5465464"/>
          </a:xfrm>
          <a:prstGeom prst="rect">
            <a:avLst/>
          </a:prstGeom>
          <a:ln>
            <a:noFill/>
          </a:ln>
        </p:spPr>
      </p:pic>
      <p:sp>
        <p:nvSpPr>
          <p:cNvPr id="10" name="Titel 1">
            <a:extLst>
              <a:ext uri="{FF2B5EF4-FFF2-40B4-BE49-F238E27FC236}">
                <a16:creationId xmlns:a16="http://schemas.microsoft.com/office/drawing/2014/main" id="{E26FFC27-4B29-5546-8281-1F0AA2C1A587}"/>
              </a:ext>
            </a:extLst>
          </p:cNvPr>
          <p:cNvSpPr>
            <a:spLocks noGrp="1"/>
          </p:cNvSpPr>
          <p:nvPr>
            <p:ph type="ctrTitle"/>
          </p:nvPr>
        </p:nvSpPr>
        <p:spPr>
          <a:xfrm>
            <a:off x="614412" y="692064"/>
            <a:ext cx="5750294" cy="5462336"/>
          </a:xfrm>
        </p:spPr>
        <p:txBody>
          <a:bodyPr anchor="ctr" anchorCtr="0">
            <a:normAutofit/>
          </a:bodyPr>
          <a:lstStyle>
            <a:lvl1pPr algn="l">
              <a:defRPr sz="5500" b="1" i="0">
                <a:ln>
                  <a:noFill/>
                </a:ln>
                <a:solidFill>
                  <a:schemeClr val="bg1"/>
                </a:solidFill>
                <a:latin typeface="Arial" panose="020B0604020202020204" pitchFamily="34" charset="0"/>
                <a:cs typeface="Arial" panose="020B0604020202020204" pitchFamily="34" charset="0"/>
              </a:defRPr>
            </a:lvl1pPr>
          </a:lstStyle>
          <a:p>
            <a:r>
              <a:rPr lang="nl-NL" smtClean="0"/>
              <a:t>Klik om de stijl te bewerken</a:t>
            </a:r>
            <a:endParaRPr lang="nl-NL" dirty="0"/>
          </a:p>
        </p:txBody>
      </p:sp>
      <p:pic>
        <p:nvPicPr>
          <p:cNvPr id="7" name="Afbeelding 6">
            <a:extLst>
              <a:ext uri="{FF2B5EF4-FFF2-40B4-BE49-F238E27FC236}">
                <a16:creationId xmlns:a16="http://schemas.microsoft.com/office/drawing/2014/main" id="{FECB2D7A-FE92-A349-A1C2-AA270538551F}"/>
              </a:ext>
            </a:extLst>
          </p:cNvPr>
          <p:cNvPicPr>
            <a:picLocks noChangeAspect="1"/>
          </p:cNvPicPr>
          <p:nvPr userDrawn="1"/>
        </p:nvPicPr>
        <p:blipFill>
          <a:blip r:embed="rId3"/>
          <a:stretch>
            <a:fillRect/>
          </a:stretch>
        </p:blipFill>
        <p:spPr>
          <a:xfrm>
            <a:off x="10218236" y="6079029"/>
            <a:ext cx="1748337" cy="676996"/>
          </a:xfrm>
          <a:prstGeom prst="rect">
            <a:avLst/>
          </a:prstGeom>
        </p:spPr>
      </p:pic>
      <p:sp>
        <p:nvSpPr>
          <p:cNvPr id="13" name="Tijdelijke aanduiding voor datum 3">
            <a:extLst>
              <a:ext uri="{FF2B5EF4-FFF2-40B4-BE49-F238E27FC236}">
                <a16:creationId xmlns:a16="http://schemas.microsoft.com/office/drawing/2014/main" id="{A0CEDF63-F6A6-1448-844B-D87E2C193325}"/>
              </a:ext>
            </a:extLst>
          </p:cNvPr>
          <p:cNvSpPr>
            <a:spLocks noGrp="1"/>
          </p:cNvSpPr>
          <p:nvPr>
            <p:ph type="dt" sz="half" idx="2"/>
          </p:nvPr>
        </p:nvSpPr>
        <p:spPr>
          <a:xfrm>
            <a:off x="10380294" y="153734"/>
            <a:ext cx="1597471" cy="365125"/>
          </a:xfrm>
          <a:prstGeom prst="rect">
            <a:avLst/>
          </a:prstGeom>
        </p:spPr>
        <p:txBody>
          <a:bodyPr vert="horz" lIns="91440" tIns="45720" rIns="91440" bIns="45720" rtlCol="0" anchor="ctr"/>
          <a:lstStyle>
            <a:lvl1pPr algn="r">
              <a:defRPr sz="1200" b="1" i="0">
                <a:solidFill>
                  <a:srgbClr val="333669"/>
                </a:solidFill>
                <a:latin typeface="Arial" panose="020B0604020202020204" pitchFamily="34" charset="0"/>
                <a:cs typeface="Arial" panose="020B0604020202020204" pitchFamily="34" charset="0"/>
              </a:defRPr>
            </a:lvl1pPr>
          </a:lstStyle>
          <a:p>
            <a:fld id="{88158D00-484F-E24C-8496-A0F1FB46B4C6}" type="datetime1">
              <a:rPr lang="nl-NL" smtClean="0"/>
              <a:t>23-3-2021</a:t>
            </a:fld>
            <a:endParaRPr lang="nl-NL" dirty="0"/>
          </a:p>
        </p:txBody>
      </p:sp>
      <p:sp>
        <p:nvSpPr>
          <p:cNvPr id="14" name="Tijdelijke aanduiding voor voettekst 4">
            <a:extLst>
              <a:ext uri="{FF2B5EF4-FFF2-40B4-BE49-F238E27FC236}">
                <a16:creationId xmlns:a16="http://schemas.microsoft.com/office/drawing/2014/main" id="{5637B07E-D252-1A4B-AA74-4F2A3F3C1663}"/>
              </a:ext>
            </a:extLst>
          </p:cNvPr>
          <p:cNvSpPr>
            <a:spLocks noGrp="1"/>
          </p:cNvSpPr>
          <p:nvPr>
            <p:ph type="ftr" sz="quarter" idx="3"/>
          </p:nvPr>
        </p:nvSpPr>
        <p:spPr>
          <a:xfrm>
            <a:off x="614412" y="6212151"/>
            <a:ext cx="4114800" cy="365125"/>
          </a:xfrm>
          <a:prstGeom prst="rect">
            <a:avLst/>
          </a:prstGeom>
        </p:spPr>
        <p:txBody>
          <a:bodyPr vert="horz" lIns="91440" tIns="45720" rIns="91440" bIns="45720" rtlCol="0" anchor="ctr"/>
          <a:lstStyle>
            <a:lvl1pPr algn="l">
              <a:defRPr sz="1200">
                <a:solidFill>
                  <a:srgbClr val="333669"/>
                </a:solidFill>
                <a:latin typeface="Arial" panose="020B0604020202020204" pitchFamily="34" charset="0"/>
                <a:cs typeface="Arial" panose="020B0604020202020204" pitchFamily="34" charset="0"/>
              </a:defRPr>
            </a:lvl1pPr>
          </a:lstStyle>
          <a:p>
            <a:r>
              <a:rPr lang="nl-NL"/>
              <a:t>Presentatie Deltion </a:t>
            </a:r>
            <a:endParaRPr lang="nl-NL" dirty="0"/>
          </a:p>
        </p:txBody>
      </p:sp>
      <p:sp>
        <p:nvSpPr>
          <p:cNvPr id="17" name="Picture Placeholder 2">
            <a:extLst>
              <a:ext uri="{FF2B5EF4-FFF2-40B4-BE49-F238E27FC236}">
                <a16:creationId xmlns:a16="http://schemas.microsoft.com/office/drawing/2014/main" id="{E79AFAA0-516F-B54F-9D9A-3119B857C22E}"/>
              </a:ext>
            </a:extLst>
          </p:cNvPr>
          <p:cNvSpPr>
            <a:spLocks noGrp="1" noChangeAspect="1"/>
          </p:cNvSpPr>
          <p:nvPr>
            <p:ph type="pic" idx="13" hasCustomPrompt="1"/>
          </p:nvPr>
        </p:nvSpPr>
        <p:spPr>
          <a:xfrm>
            <a:off x="6340523" y="692064"/>
            <a:ext cx="5851266" cy="5462336"/>
          </a:xfrm>
          <a:prstGeom prst="rect">
            <a:avLst/>
          </a:prstGeom>
          <a:noFill/>
          <a:ln>
            <a:no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159293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tandaard tekstpagin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85128-8075-DC4B-89AB-27DBA9F7AF65}"/>
              </a:ext>
            </a:extLst>
          </p:cNvPr>
          <p:cNvSpPr>
            <a:spLocks noGrp="1"/>
          </p:cNvSpPr>
          <p:nvPr>
            <p:ph type="title"/>
          </p:nvPr>
        </p:nvSpPr>
        <p:spPr>
          <a:xfrm>
            <a:off x="1111396" y="1057788"/>
            <a:ext cx="9105500" cy="734436"/>
          </a:xfrm>
        </p:spPr>
        <p:txBody>
          <a:bodyPr anchor="t"/>
          <a:lstStyle>
            <a:lvl1pPr>
              <a:defRPr sz="4400"/>
            </a:lvl1pPr>
          </a:lstStyle>
          <a:p>
            <a:r>
              <a:rPr lang="nl-NL" dirty="0"/>
              <a:t>Klik om stijl te bewerken</a:t>
            </a:r>
          </a:p>
        </p:txBody>
      </p:sp>
      <p:sp>
        <p:nvSpPr>
          <p:cNvPr id="3" name="Tijdelijke aanduiding voor tekst 2">
            <a:extLst>
              <a:ext uri="{FF2B5EF4-FFF2-40B4-BE49-F238E27FC236}">
                <a16:creationId xmlns:a16="http://schemas.microsoft.com/office/drawing/2014/main" id="{F15783FD-28A3-7147-86DB-75A102852CE7}"/>
              </a:ext>
            </a:extLst>
          </p:cNvPr>
          <p:cNvSpPr>
            <a:spLocks noGrp="1"/>
          </p:cNvSpPr>
          <p:nvPr>
            <p:ph type="body" idx="1"/>
          </p:nvPr>
        </p:nvSpPr>
        <p:spPr>
          <a:xfrm>
            <a:off x="1111396" y="1926337"/>
            <a:ext cx="9105500" cy="3925824"/>
          </a:xfrm>
        </p:spPr>
        <p:txBody>
          <a:bodyPr>
            <a:noAutofit/>
          </a:bodyPr>
          <a:lstStyle>
            <a:lvl1pPr marL="0" indent="0">
              <a:buNone/>
              <a:defRPr sz="18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dirty="0"/>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310B532C-32A0-2247-8E04-CDDBB0CDCDCF}"/>
              </a:ext>
            </a:extLst>
          </p:cNvPr>
          <p:cNvSpPr>
            <a:spLocks noGrp="1"/>
          </p:cNvSpPr>
          <p:nvPr>
            <p:ph type="dt" sz="half" idx="10"/>
          </p:nvPr>
        </p:nvSpPr>
        <p:spPr/>
        <p:txBody>
          <a:bodyPr/>
          <a:lstStyle/>
          <a:p>
            <a:fld id="{9D5E866C-7E93-AD48-8F6F-A6D0F6AAB050}" type="datetime1">
              <a:rPr lang="nl-NL" smtClean="0"/>
              <a:t>23-3-2021</a:t>
            </a:fld>
            <a:endParaRPr lang="nl-NL"/>
          </a:p>
        </p:txBody>
      </p:sp>
      <p:sp>
        <p:nvSpPr>
          <p:cNvPr id="5" name="Tijdelijke aanduiding voor voettekst 4">
            <a:extLst>
              <a:ext uri="{FF2B5EF4-FFF2-40B4-BE49-F238E27FC236}">
                <a16:creationId xmlns:a16="http://schemas.microsoft.com/office/drawing/2014/main" id="{370A7E36-EDEA-7140-963D-1C738556238B}"/>
              </a:ext>
            </a:extLst>
          </p:cNvPr>
          <p:cNvSpPr>
            <a:spLocks noGrp="1"/>
          </p:cNvSpPr>
          <p:nvPr>
            <p:ph type="ftr" sz="quarter" idx="11"/>
          </p:nvPr>
        </p:nvSpPr>
        <p:spPr/>
        <p:txBody>
          <a:bodyPr/>
          <a:lstStyle/>
          <a:p>
            <a:r>
              <a:rPr lang="nl-NL"/>
              <a:t>Presentatie Deltion </a:t>
            </a:r>
          </a:p>
        </p:txBody>
      </p:sp>
      <p:sp>
        <p:nvSpPr>
          <p:cNvPr id="6" name="Tijdelijke aanduiding voor dianummer 5">
            <a:extLst>
              <a:ext uri="{FF2B5EF4-FFF2-40B4-BE49-F238E27FC236}">
                <a16:creationId xmlns:a16="http://schemas.microsoft.com/office/drawing/2014/main" id="{80F47CA3-EF43-A34D-BA29-0B90C4EBCF87}"/>
              </a:ext>
            </a:extLst>
          </p:cNvPr>
          <p:cNvSpPr>
            <a:spLocks noGrp="1"/>
          </p:cNvSpPr>
          <p:nvPr>
            <p:ph type="sldNum" sz="quarter" idx="12"/>
          </p:nvPr>
        </p:nvSpPr>
        <p:spPr/>
        <p:txBody>
          <a:bodyPr/>
          <a:lstStyle/>
          <a:p>
            <a:fld id="{FC0143CD-3D95-634B-88E6-BC75AC65938C}" type="slidenum">
              <a:rPr lang="nl-NL" smtClean="0"/>
              <a:t>‹nr.›</a:t>
            </a:fld>
            <a:endParaRPr lang="nl-NL"/>
          </a:p>
        </p:txBody>
      </p:sp>
    </p:spTree>
    <p:extLst>
      <p:ext uri="{BB962C8B-B14F-4D97-AF65-F5344CB8AC3E}">
        <p14:creationId xmlns:p14="http://schemas.microsoft.com/office/powerpoint/2010/main" val="3984622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 image rechts">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896A2EE9-6B54-9748-BAD1-5435355C0375}"/>
              </a:ext>
            </a:extLst>
          </p:cNvPr>
          <p:cNvSpPr>
            <a:spLocks noGrp="1" noChangeAspect="1"/>
          </p:cNvSpPr>
          <p:nvPr>
            <p:ph type="pic" idx="13" hasCustomPrompt="1"/>
          </p:nvPr>
        </p:nvSpPr>
        <p:spPr>
          <a:xfrm>
            <a:off x="8729663" y="0"/>
            <a:ext cx="3462337" cy="6154400"/>
          </a:xfrm>
          <a:prstGeom prst="rect">
            <a:avLst/>
          </a:prstGeom>
          <a:no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Titel 1">
            <a:extLst>
              <a:ext uri="{FF2B5EF4-FFF2-40B4-BE49-F238E27FC236}">
                <a16:creationId xmlns:a16="http://schemas.microsoft.com/office/drawing/2014/main" id="{0FFAA802-CCE6-E64E-AE50-FE8BE1DBEDB6}"/>
              </a:ext>
            </a:extLst>
          </p:cNvPr>
          <p:cNvSpPr>
            <a:spLocks noGrp="1"/>
          </p:cNvSpPr>
          <p:nvPr>
            <p:ph type="ctrTitle"/>
          </p:nvPr>
        </p:nvSpPr>
        <p:spPr>
          <a:xfrm>
            <a:off x="1111398" y="1045632"/>
            <a:ext cx="7349852" cy="1852741"/>
          </a:xfrm>
        </p:spPr>
        <p:txBody>
          <a:bodyPr anchor="t"/>
          <a:lstStyle>
            <a:lvl1pPr algn="l">
              <a:defRPr sz="4400"/>
            </a:lvl1pPr>
          </a:lstStyle>
          <a:p>
            <a:r>
              <a:rPr lang="nl-NL" dirty="0"/>
              <a:t>Klik om stijl te bewerken</a:t>
            </a:r>
          </a:p>
        </p:txBody>
      </p:sp>
      <p:sp>
        <p:nvSpPr>
          <p:cNvPr id="3" name="Ondertitel 2">
            <a:extLst>
              <a:ext uri="{FF2B5EF4-FFF2-40B4-BE49-F238E27FC236}">
                <a16:creationId xmlns:a16="http://schemas.microsoft.com/office/drawing/2014/main" id="{D791363B-749B-D248-AD16-E2A6E64C6FC1}"/>
              </a:ext>
            </a:extLst>
          </p:cNvPr>
          <p:cNvSpPr>
            <a:spLocks noGrp="1"/>
          </p:cNvSpPr>
          <p:nvPr>
            <p:ph type="subTitle" idx="1"/>
          </p:nvPr>
        </p:nvSpPr>
        <p:spPr>
          <a:xfrm>
            <a:off x="1111397" y="2940090"/>
            <a:ext cx="7349852" cy="2757423"/>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9398054E-BCF6-2049-AB72-A2EADBD36ABB}"/>
              </a:ext>
            </a:extLst>
          </p:cNvPr>
          <p:cNvSpPr>
            <a:spLocks noGrp="1"/>
          </p:cNvSpPr>
          <p:nvPr>
            <p:ph type="dt" sz="half" idx="10"/>
          </p:nvPr>
        </p:nvSpPr>
        <p:spPr/>
        <p:txBody>
          <a:bodyPr/>
          <a:lstStyle>
            <a:lvl1pPr>
              <a:defRPr>
                <a:solidFill>
                  <a:srgbClr val="333669"/>
                </a:solidFill>
                <a:latin typeface="Arial" panose="020B0604020202020204" pitchFamily="34" charset="0"/>
                <a:cs typeface="Arial" panose="020B0604020202020204" pitchFamily="34" charset="0"/>
              </a:defRPr>
            </a:lvl1pPr>
          </a:lstStyle>
          <a:p>
            <a:fld id="{8CD8A491-BE38-C246-9286-1C0703204479}" type="datetime1">
              <a:rPr lang="nl-NL" smtClean="0"/>
              <a:t>23-3-2021</a:t>
            </a:fld>
            <a:endParaRPr lang="nl-NL" dirty="0"/>
          </a:p>
        </p:txBody>
      </p:sp>
      <p:sp>
        <p:nvSpPr>
          <p:cNvPr id="5" name="Tijdelijke aanduiding voor voettekst 4">
            <a:extLst>
              <a:ext uri="{FF2B5EF4-FFF2-40B4-BE49-F238E27FC236}">
                <a16:creationId xmlns:a16="http://schemas.microsoft.com/office/drawing/2014/main" id="{8CE994C8-906A-3C49-873A-A6296BC121CD}"/>
              </a:ext>
            </a:extLst>
          </p:cNvPr>
          <p:cNvSpPr>
            <a:spLocks noGrp="1"/>
          </p:cNvSpPr>
          <p:nvPr>
            <p:ph type="ftr" sz="quarter" idx="11"/>
          </p:nvPr>
        </p:nvSpPr>
        <p:spPr/>
        <p:txBody>
          <a:bodyPr/>
          <a:lstStyle>
            <a:lvl1pPr>
              <a:defRPr>
                <a:solidFill>
                  <a:schemeClr val="tx1">
                    <a:lumMod val="85000"/>
                    <a:lumOff val="15000"/>
                  </a:schemeClr>
                </a:solidFill>
                <a:latin typeface="Arial" panose="020B0604020202020204" pitchFamily="34" charset="0"/>
                <a:cs typeface="Arial" panose="020B0604020202020204" pitchFamily="34" charset="0"/>
              </a:defRPr>
            </a:lvl1pPr>
          </a:lstStyle>
          <a:p>
            <a:r>
              <a:rPr lang="nl-NL"/>
              <a:t>Presentatie Deltion </a:t>
            </a:r>
            <a:endParaRPr lang="nl-NL" dirty="0"/>
          </a:p>
        </p:txBody>
      </p:sp>
      <p:sp>
        <p:nvSpPr>
          <p:cNvPr id="6" name="Tijdelijke aanduiding voor dianummer 5">
            <a:extLst>
              <a:ext uri="{FF2B5EF4-FFF2-40B4-BE49-F238E27FC236}">
                <a16:creationId xmlns:a16="http://schemas.microsoft.com/office/drawing/2014/main" id="{153134E4-4EDB-9C4D-B96D-6224DE9708F2}"/>
              </a:ext>
            </a:extLst>
          </p:cNvPr>
          <p:cNvSpPr>
            <a:spLocks noGrp="1"/>
          </p:cNvSpPr>
          <p:nvPr>
            <p:ph type="sldNum" sz="quarter" idx="12"/>
          </p:nvPr>
        </p:nvSpPr>
        <p:spPr/>
        <p:txBody>
          <a:bodyPr/>
          <a:lstStyle/>
          <a:p>
            <a:fld id="{FC0143CD-3D95-634B-88E6-BC75AC65938C}" type="slidenum">
              <a:rPr lang="nl-NL" smtClean="0"/>
              <a:t>‹nr.›</a:t>
            </a:fld>
            <a:endParaRPr lang="nl-NL" dirty="0"/>
          </a:p>
        </p:txBody>
      </p:sp>
    </p:spTree>
    <p:extLst>
      <p:ext uri="{BB962C8B-B14F-4D97-AF65-F5344CB8AC3E}">
        <p14:creationId xmlns:p14="http://schemas.microsoft.com/office/powerpoint/2010/main" val="800103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beelding + Teks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896A2EE9-6B54-9748-BAD1-5435355C0375}"/>
              </a:ext>
            </a:extLst>
          </p:cNvPr>
          <p:cNvSpPr>
            <a:spLocks noGrp="1" noChangeAspect="1"/>
          </p:cNvSpPr>
          <p:nvPr>
            <p:ph type="pic" idx="13" hasCustomPrompt="1"/>
          </p:nvPr>
        </p:nvSpPr>
        <p:spPr>
          <a:xfrm>
            <a:off x="0" y="0"/>
            <a:ext cx="5654842" cy="6154400"/>
          </a:xfrm>
          <a:prstGeom prst="rect">
            <a:avLst/>
          </a:prstGeom>
          <a:no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Titel 1">
            <a:extLst>
              <a:ext uri="{FF2B5EF4-FFF2-40B4-BE49-F238E27FC236}">
                <a16:creationId xmlns:a16="http://schemas.microsoft.com/office/drawing/2014/main" id="{0FFAA802-CCE6-E64E-AE50-FE8BE1DBEDB6}"/>
              </a:ext>
            </a:extLst>
          </p:cNvPr>
          <p:cNvSpPr>
            <a:spLocks noGrp="1"/>
          </p:cNvSpPr>
          <p:nvPr>
            <p:ph type="ctrTitle"/>
          </p:nvPr>
        </p:nvSpPr>
        <p:spPr>
          <a:xfrm>
            <a:off x="6088779" y="1033441"/>
            <a:ext cx="5481428" cy="1522018"/>
          </a:xfrm>
        </p:spPr>
        <p:txBody>
          <a:bodyPr anchor="t"/>
          <a:lstStyle>
            <a:lvl1pPr algn="l">
              <a:defRPr sz="4400"/>
            </a:lvl1pPr>
          </a:lstStyle>
          <a:p>
            <a:r>
              <a:rPr lang="nl-NL" dirty="0"/>
              <a:t>Klik om stijl te bewerken</a:t>
            </a:r>
          </a:p>
        </p:txBody>
      </p:sp>
      <p:sp>
        <p:nvSpPr>
          <p:cNvPr id="3" name="Ondertitel 2">
            <a:extLst>
              <a:ext uri="{FF2B5EF4-FFF2-40B4-BE49-F238E27FC236}">
                <a16:creationId xmlns:a16="http://schemas.microsoft.com/office/drawing/2014/main" id="{D791363B-749B-D248-AD16-E2A6E64C6FC1}"/>
              </a:ext>
            </a:extLst>
          </p:cNvPr>
          <p:cNvSpPr>
            <a:spLocks noGrp="1"/>
          </p:cNvSpPr>
          <p:nvPr>
            <p:ph type="subTitle" idx="1"/>
          </p:nvPr>
        </p:nvSpPr>
        <p:spPr>
          <a:xfrm>
            <a:off x="6088776" y="2670048"/>
            <a:ext cx="5481431" cy="3259113"/>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9398054E-BCF6-2049-AB72-A2EADBD36ABB}"/>
              </a:ext>
            </a:extLst>
          </p:cNvPr>
          <p:cNvSpPr>
            <a:spLocks noGrp="1"/>
          </p:cNvSpPr>
          <p:nvPr>
            <p:ph type="dt" sz="half" idx="10"/>
          </p:nvPr>
        </p:nvSpPr>
        <p:spPr/>
        <p:txBody>
          <a:bodyPr/>
          <a:lstStyle>
            <a:lvl1pPr>
              <a:defRPr>
                <a:solidFill>
                  <a:srgbClr val="333669"/>
                </a:solidFill>
                <a:latin typeface="Arial" panose="020B0604020202020204" pitchFamily="34" charset="0"/>
                <a:cs typeface="Arial" panose="020B0604020202020204" pitchFamily="34" charset="0"/>
              </a:defRPr>
            </a:lvl1pPr>
          </a:lstStyle>
          <a:p>
            <a:fld id="{C7823961-67B6-B342-9A90-6B41B8FDF3CE}" type="datetime1">
              <a:rPr lang="nl-NL" smtClean="0"/>
              <a:t>23-3-2021</a:t>
            </a:fld>
            <a:endParaRPr lang="nl-NL" dirty="0"/>
          </a:p>
        </p:txBody>
      </p:sp>
      <p:sp>
        <p:nvSpPr>
          <p:cNvPr id="5" name="Tijdelijke aanduiding voor voettekst 4">
            <a:extLst>
              <a:ext uri="{FF2B5EF4-FFF2-40B4-BE49-F238E27FC236}">
                <a16:creationId xmlns:a16="http://schemas.microsoft.com/office/drawing/2014/main" id="{8CE994C8-906A-3C49-873A-A6296BC121CD}"/>
              </a:ext>
            </a:extLst>
          </p:cNvPr>
          <p:cNvSpPr>
            <a:spLocks noGrp="1"/>
          </p:cNvSpPr>
          <p:nvPr>
            <p:ph type="ftr" sz="quarter" idx="11"/>
          </p:nvPr>
        </p:nvSpPr>
        <p:spPr/>
        <p:txBody>
          <a:bodyPr/>
          <a:lstStyle>
            <a:lvl1pPr>
              <a:defRPr>
                <a:solidFill>
                  <a:schemeClr val="tx1">
                    <a:lumMod val="85000"/>
                    <a:lumOff val="15000"/>
                  </a:schemeClr>
                </a:solidFill>
                <a:latin typeface="Arial" panose="020B0604020202020204" pitchFamily="34" charset="0"/>
                <a:cs typeface="Arial" panose="020B0604020202020204" pitchFamily="34" charset="0"/>
              </a:defRPr>
            </a:lvl1pPr>
          </a:lstStyle>
          <a:p>
            <a:r>
              <a:rPr lang="nl-NL"/>
              <a:t>Presentatie Deltion </a:t>
            </a:r>
            <a:endParaRPr lang="nl-NL" dirty="0"/>
          </a:p>
        </p:txBody>
      </p:sp>
      <p:sp>
        <p:nvSpPr>
          <p:cNvPr id="6" name="Tijdelijke aanduiding voor dianummer 5">
            <a:extLst>
              <a:ext uri="{FF2B5EF4-FFF2-40B4-BE49-F238E27FC236}">
                <a16:creationId xmlns:a16="http://schemas.microsoft.com/office/drawing/2014/main" id="{153134E4-4EDB-9C4D-B96D-6224DE9708F2}"/>
              </a:ext>
            </a:extLst>
          </p:cNvPr>
          <p:cNvSpPr>
            <a:spLocks noGrp="1"/>
          </p:cNvSpPr>
          <p:nvPr>
            <p:ph type="sldNum" sz="quarter" idx="12"/>
          </p:nvPr>
        </p:nvSpPr>
        <p:spPr/>
        <p:txBody>
          <a:bodyPr/>
          <a:lstStyle/>
          <a:p>
            <a:fld id="{FC0143CD-3D95-634B-88E6-BC75AC65938C}" type="slidenum">
              <a:rPr lang="nl-NL" smtClean="0"/>
              <a:t>‹nr.›</a:t>
            </a:fld>
            <a:endParaRPr lang="nl-NL" dirty="0"/>
          </a:p>
        </p:txBody>
      </p:sp>
    </p:spTree>
    <p:extLst>
      <p:ext uri="{BB962C8B-B14F-4D97-AF65-F5344CB8AC3E}">
        <p14:creationId xmlns:p14="http://schemas.microsoft.com/office/powerpoint/2010/main" val="197000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FAA802-CCE6-E64E-AE50-FE8BE1DBEDB6}"/>
              </a:ext>
            </a:extLst>
          </p:cNvPr>
          <p:cNvSpPr>
            <a:spLocks noGrp="1"/>
          </p:cNvSpPr>
          <p:nvPr>
            <p:ph type="ctrTitle"/>
          </p:nvPr>
        </p:nvSpPr>
        <p:spPr>
          <a:xfrm>
            <a:off x="6088779" y="1033441"/>
            <a:ext cx="5481428" cy="1522018"/>
          </a:xfrm>
        </p:spPr>
        <p:txBody>
          <a:bodyPr anchor="t"/>
          <a:lstStyle>
            <a:lvl1pPr algn="l">
              <a:defRPr sz="4400"/>
            </a:lvl1pPr>
          </a:lstStyle>
          <a:p>
            <a:r>
              <a:rPr lang="nl-NL" dirty="0"/>
              <a:t>Klik om stijl te bewerken</a:t>
            </a:r>
          </a:p>
        </p:txBody>
      </p:sp>
      <p:sp>
        <p:nvSpPr>
          <p:cNvPr id="3" name="Ondertitel 2">
            <a:extLst>
              <a:ext uri="{FF2B5EF4-FFF2-40B4-BE49-F238E27FC236}">
                <a16:creationId xmlns:a16="http://schemas.microsoft.com/office/drawing/2014/main" id="{D791363B-749B-D248-AD16-E2A6E64C6FC1}"/>
              </a:ext>
            </a:extLst>
          </p:cNvPr>
          <p:cNvSpPr>
            <a:spLocks noGrp="1"/>
          </p:cNvSpPr>
          <p:nvPr>
            <p:ph type="subTitle" idx="1"/>
          </p:nvPr>
        </p:nvSpPr>
        <p:spPr>
          <a:xfrm>
            <a:off x="6088776" y="2670048"/>
            <a:ext cx="5481431" cy="3259113"/>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9398054E-BCF6-2049-AB72-A2EADBD36ABB}"/>
              </a:ext>
            </a:extLst>
          </p:cNvPr>
          <p:cNvSpPr>
            <a:spLocks noGrp="1"/>
          </p:cNvSpPr>
          <p:nvPr>
            <p:ph type="dt" sz="half" idx="10"/>
          </p:nvPr>
        </p:nvSpPr>
        <p:spPr/>
        <p:txBody>
          <a:bodyPr/>
          <a:lstStyle>
            <a:lvl1pPr>
              <a:defRPr>
                <a:solidFill>
                  <a:srgbClr val="333669"/>
                </a:solidFill>
                <a:latin typeface="Arial" panose="020B0604020202020204" pitchFamily="34" charset="0"/>
                <a:cs typeface="Arial" panose="020B0604020202020204" pitchFamily="34" charset="0"/>
              </a:defRPr>
            </a:lvl1pPr>
          </a:lstStyle>
          <a:p>
            <a:fld id="{EF52C429-CF47-2040-A83F-266C07E9D424}" type="datetime1">
              <a:rPr lang="nl-NL" smtClean="0"/>
              <a:t>23-3-2021</a:t>
            </a:fld>
            <a:endParaRPr lang="nl-NL" dirty="0"/>
          </a:p>
        </p:txBody>
      </p:sp>
      <p:sp>
        <p:nvSpPr>
          <p:cNvPr id="5" name="Tijdelijke aanduiding voor voettekst 4">
            <a:extLst>
              <a:ext uri="{FF2B5EF4-FFF2-40B4-BE49-F238E27FC236}">
                <a16:creationId xmlns:a16="http://schemas.microsoft.com/office/drawing/2014/main" id="{8CE994C8-906A-3C49-873A-A6296BC121CD}"/>
              </a:ext>
            </a:extLst>
          </p:cNvPr>
          <p:cNvSpPr>
            <a:spLocks noGrp="1"/>
          </p:cNvSpPr>
          <p:nvPr>
            <p:ph type="ftr" sz="quarter" idx="11"/>
          </p:nvPr>
        </p:nvSpPr>
        <p:spPr/>
        <p:txBody>
          <a:bodyPr/>
          <a:lstStyle>
            <a:lvl1pPr>
              <a:defRPr>
                <a:solidFill>
                  <a:schemeClr val="tx1">
                    <a:lumMod val="85000"/>
                    <a:lumOff val="15000"/>
                  </a:schemeClr>
                </a:solidFill>
                <a:latin typeface="Arial" panose="020B0604020202020204" pitchFamily="34" charset="0"/>
                <a:cs typeface="Arial" panose="020B0604020202020204" pitchFamily="34" charset="0"/>
              </a:defRPr>
            </a:lvl1pPr>
          </a:lstStyle>
          <a:p>
            <a:r>
              <a:rPr lang="nl-NL"/>
              <a:t>Presentatie Deltion </a:t>
            </a:r>
            <a:endParaRPr lang="nl-NL" dirty="0"/>
          </a:p>
        </p:txBody>
      </p:sp>
      <p:sp>
        <p:nvSpPr>
          <p:cNvPr id="6" name="Tijdelijke aanduiding voor dianummer 5">
            <a:extLst>
              <a:ext uri="{FF2B5EF4-FFF2-40B4-BE49-F238E27FC236}">
                <a16:creationId xmlns:a16="http://schemas.microsoft.com/office/drawing/2014/main" id="{153134E4-4EDB-9C4D-B96D-6224DE9708F2}"/>
              </a:ext>
            </a:extLst>
          </p:cNvPr>
          <p:cNvSpPr>
            <a:spLocks noGrp="1"/>
          </p:cNvSpPr>
          <p:nvPr>
            <p:ph type="sldNum" sz="quarter" idx="12"/>
          </p:nvPr>
        </p:nvSpPr>
        <p:spPr/>
        <p:txBody>
          <a:bodyPr/>
          <a:lstStyle/>
          <a:p>
            <a:fld id="{FC0143CD-3D95-634B-88E6-BC75AC65938C}" type="slidenum">
              <a:rPr lang="nl-NL" smtClean="0"/>
              <a:t>‹nr.›</a:t>
            </a:fld>
            <a:endParaRPr lang="nl-NL" dirty="0"/>
          </a:p>
        </p:txBody>
      </p:sp>
      <p:sp>
        <p:nvSpPr>
          <p:cNvPr id="9" name="Tijdelijke aanduiding voor inhoud 2">
            <a:extLst>
              <a:ext uri="{FF2B5EF4-FFF2-40B4-BE49-F238E27FC236}">
                <a16:creationId xmlns:a16="http://schemas.microsoft.com/office/drawing/2014/main" id="{080BB035-322D-B641-8FFE-4C708791E69A}"/>
              </a:ext>
            </a:extLst>
          </p:cNvPr>
          <p:cNvSpPr>
            <a:spLocks noGrp="1"/>
          </p:cNvSpPr>
          <p:nvPr>
            <p:ph sz="half" idx="13"/>
          </p:nvPr>
        </p:nvSpPr>
        <p:spPr>
          <a:xfrm>
            <a:off x="402655" y="1033441"/>
            <a:ext cx="5614687" cy="4895721"/>
          </a:xfrm>
        </p:spPr>
        <p:txBody>
          <a:bodyPr/>
          <a:lstStyle/>
          <a:p>
            <a:r>
              <a:rPr lang="nl-NL" dirty="0"/>
              <a:t>Tekststijl van het model bewerken
Tweede niveau
Derde niveau
Vierde niveau
Vijfde niveau</a:t>
            </a:r>
          </a:p>
        </p:txBody>
      </p:sp>
    </p:spTree>
    <p:extLst>
      <p:ext uri="{BB962C8B-B14F-4D97-AF65-F5344CB8AC3E}">
        <p14:creationId xmlns:p14="http://schemas.microsoft.com/office/powerpoint/2010/main" val="2414559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afbeelding (oranje)">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1B4C8923-7746-364D-8664-263E4177E708}"/>
              </a:ext>
            </a:extLst>
          </p:cNvPr>
          <p:cNvSpPr/>
          <p:nvPr userDrawn="1"/>
        </p:nvSpPr>
        <p:spPr>
          <a:xfrm>
            <a:off x="0" y="692064"/>
            <a:ext cx="12192000" cy="5462336"/>
          </a:xfrm>
          <a:prstGeom prst="rect">
            <a:avLst/>
          </a:prstGeom>
          <a:solidFill>
            <a:srgbClr val="F08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cture Placeholder 2">
            <a:extLst>
              <a:ext uri="{FF2B5EF4-FFF2-40B4-BE49-F238E27FC236}">
                <a16:creationId xmlns:a16="http://schemas.microsoft.com/office/drawing/2014/main" id="{896A2EE9-6B54-9748-BAD1-5435355C0375}"/>
              </a:ext>
            </a:extLst>
          </p:cNvPr>
          <p:cNvSpPr>
            <a:spLocks noGrp="1" noChangeAspect="1"/>
          </p:cNvSpPr>
          <p:nvPr>
            <p:ph type="pic" idx="13" hasCustomPrompt="1"/>
          </p:nvPr>
        </p:nvSpPr>
        <p:spPr>
          <a:xfrm>
            <a:off x="6364707" y="692064"/>
            <a:ext cx="5827294" cy="5462336"/>
          </a:xfrm>
          <a:prstGeom prst="rect">
            <a:avLst/>
          </a:prstGeom>
          <a:no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Titel 1">
            <a:extLst>
              <a:ext uri="{FF2B5EF4-FFF2-40B4-BE49-F238E27FC236}">
                <a16:creationId xmlns:a16="http://schemas.microsoft.com/office/drawing/2014/main" id="{0FFAA802-CCE6-E64E-AE50-FE8BE1DBEDB6}"/>
              </a:ext>
            </a:extLst>
          </p:cNvPr>
          <p:cNvSpPr>
            <a:spLocks noGrp="1"/>
          </p:cNvSpPr>
          <p:nvPr>
            <p:ph type="ctrTitle"/>
          </p:nvPr>
        </p:nvSpPr>
        <p:spPr>
          <a:xfrm>
            <a:off x="614412" y="692064"/>
            <a:ext cx="5750294" cy="5462336"/>
          </a:xfrm>
        </p:spPr>
        <p:txBody>
          <a:bodyPr anchor="ctr" anchorCtr="0"/>
          <a:lstStyle>
            <a:lvl1pPr algn="l">
              <a:defRPr sz="6000">
                <a:ln>
                  <a:noFill/>
                </a:ln>
                <a:solidFill>
                  <a:schemeClr val="bg1"/>
                </a:solidFill>
              </a:defRPr>
            </a:lvl1pPr>
          </a:lstStyle>
          <a:p>
            <a:r>
              <a:rPr lang="nl-NL" dirty="0"/>
              <a:t>Klik om stijl te bewerken</a:t>
            </a:r>
          </a:p>
        </p:txBody>
      </p:sp>
      <p:sp>
        <p:nvSpPr>
          <p:cNvPr id="4" name="Tijdelijke aanduiding voor datum 3">
            <a:extLst>
              <a:ext uri="{FF2B5EF4-FFF2-40B4-BE49-F238E27FC236}">
                <a16:creationId xmlns:a16="http://schemas.microsoft.com/office/drawing/2014/main" id="{9398054E-BCF6-2049-AB72-A2EADBD36ABB}"/>
              </a:ext>
            </a:extLst>
          </p:cNvPr>
          <p:cNvSpPr>
            <a:spLocks noGrp="1"/>
          </p:cNvSpPr>
          <p:nvPr>
            <p:ph type="dt" sz="half" idx="10"/>
          </p:nvPr>
        </p:nvSpPr>
        <p:spPr/>
        <p:txBody>
          <a:bodyPr/>
          <a:lstStyle>
            <a:lvl1pPr>
              <a:defRPr>
                <a:solidFill>
                  <a:srgbClr val="333669"/>
                </a:solidFill>
                <a:latin typeface="Arial" panose="020B0604020202020204" pitchFamily="34" charset="0"/>
                <a:cs typeface="Arial" panose="020B0604020202020204" pitchFamily="34" charset="0"/>
              </a:defRPr>
            </a:lvl1pPr>
          </a:lstStyle>
          <a:p>
            <a:fld id="{139EED1E-381A-CD43-86D1-EC124A12C38B}" type="datetime1">
              <a:rPr lang="nl-NL" smtClean="0"/>
              <a:t>23-3-2021</a:t>
            </a:fld>
            <a:endParaRPr lang="nl-NL" dirty="0"/>
          </a:p>
        </p:txBody>
      </p:sp>
      <p:sp>
        <p:nvSpPr>
          <p:cNvPr id="5" name="Tijdelijke aanduiding voor voettekst 4">
            <a:extLst>
              <a:ext uri="{FF2B5EF4-FFF2-40B4-BE49-F238E27FC236}">
                <a16:creationId xmlns:a16="http://schemas.microsoft.com/office/drawing/2014/main" id="{8CE994C8-906A-3C49-873A-A6296BC121CD}"/>
              </a:ext>
            </a:extLst>
          </p:cNvPr>
          <p:cNvSpPr>
            <a:spLocks noGrp="1"/>
          </p:cNvSpPr>
          <p:nvPr>
            <p:ph type="ftr" sz="quarter" idx="11"/>
          </p:nvPr>
        </p:nvSpPr>
        <p:spPr/>
        <p:txBody>
          <a:bodyPr/>
          <a:lstStyle>
            <a:lvl1pPr>
              <a:defRPr>
                <a:solidFill>
                  <a:schemeClr val="tx1">
                    <a:lumMod val="85000"/>
                    <a:lumOff val="15000"/>
                  </a:schemeClr>
                </a:solidFill>
                <a:latin typeface="Arial" panose="020B0604020202020204" pitchFamily="34" charset="0"/>
                <a:cs typeface="Arial" panose="020B0604020202020204" pitchFamily="34" charset="0"/>
              </a:defRPr>
            </a:lvl1pPr>
          </a:lstStyle>
          <a:p>
            <a:r>
              <a:rPr lang="nl-NL"/>
              <a:t>Presentatie Deltion </a:t>
            </a:r>
            <a:endParaRPr lang="nl-NL" dirty="0"/>
          </a:p>
        </p:txBody>
      </p:sp>
      <p:sp>
        <p:nvSpPr>
          <p:cNvPr id="6" name="Tijdelijke aanduiding voor dianummer 5">
            <a:extLst>
              <a:ext uri="{FF2B5EF4-FFF2-40B4-BE49-F238E27FC236}">
                <a16:creationId xmlns:a16="http://schemas.microsoft.com/office/drawing/2014/main" id="{153134E4-4EDB-9C4D-B96D-6224DE9708F2}"/>
              </a:ext>
            </a:extLst>
          </p:cNvPr>
          <p:cNvSpPr>
            <a:spLocks noGrp="1"/>
          </p:cNvSpPr>
          <p:nvPr>
            <p:ph type="sldNum" sz="quarter" idx="12"/>
          </p:nvPr>
        </p:nvSpPr>
        <p:spPr/>
        <p:txBody>
          <a:bodyPr/>
          <a:lstStyle/>
          <a:p>
            <a:fld id="{FC0143CD-3D95-634B-88E6-BC75AC65938C}" type="slidenum">
              <a:rPr lang="nl-NL" smtClean="0"/>
              <a:t>‹nr.›</a:t>
            </a:fld>
            <a:endParaRPr lang="nl-NL" dirty="0"/>
          </a:p>
        </p:txBody>
      </p:sp>
    </p:spTree>
    <p:extLst>
      <p:ext uri="{BB962C8B-B14F-4D97-AF65-F5344CB8AC3E}">
        <p14:creationId xmlns:p14="http://schemas.microsoft.com/office/powerpoint/2010/main" val="1411803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afbeelding (blauw)">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1B4C8923-7746-364D-8664-263E4177E708}"/>
              </a:ext>
            </a:extLst>
          </p:cNvPr>
          <p:cNvSpPr/>
          <p:nvPr userDrawn="1"/>
        </p:nvSpPr>
        <p:spPr>
          <a:xfrm>
            <a:off x="0" y="692064"/>
            <a:ext cx="12192000" cy="5462336"/>
          </a:xfrm>
          <a:prstGeom prst="rect">
            <a:avLst/>
          </a:prstGeom>
          <a:solidFill>
            <a:srgbClr val="333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cture Placeholder 2">
            <a:extLst>
              <a:ext uri="{FF2B5EF4-FFF2-40B4-BE49-F238E27FC236}">
                <a16:creationId xmlns:a16="http://schemas.microsoft.com/office/drawing/2014/main" id="{896A2EE9-6B54-9748-BAD1-5435355C0375}"/>
              </a:ext>
            </a:extLst>
          </p:cNvPr>
          <p:cNvSpPr>
            <a:spLocks noGrp="1" noChangeAspect="1"/>
          </p:cNvSpPr>
          <p:nvPr>
            <p:ph type="pic" idx="13" hasCustomPrompt="1"/>
          </p:nvPr>
        </p:nvSpPr>
        <p:spPr>
          <a:xfrm>
            <a:off x="6364707" y="692064"/>
            <a:ext cx="5827294" cy="5462336"/>
          </a:xfrm>
          <a:prstGeom prst="rect">
            <a:avLst/>
          </a:prstGeom>
          <a:no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Titel 1">
            <a:extLst>
              <a:ext uri="{FF2B5EF4-FFF2-40B4-BE49-F238E27FC236}">
                <a16:creationId xmlns:a16="http://schemas.microsoft.com/office/drawing/2014/main" id="{0FFAA802-CCE6-E64E-AE50-FE8BE1DBEDB6}"/>
              </a:ext>
            </a:extLst>
          </p:cNvPr>
          <p:cNvSpPr>
            <a:spLocks noGrp="1"/>
          </p:cNvSpPr>
          <p:nvPr>
            <p:ph type="ctrTitle"/>
          </p:nvPr>
        </p:nvSpPr>
        <p:spPr>
          <a:xfrm>
            <a:off x="614412" y="692064"/>
            <a:ext cx="5750294" cy="5462336"/>
          </a:xfrm>
        </p:spPr>
        <p:txBody>
          <a:bodyPr anchor="ctr" anchorCtr="0"/>
          <a:lstStyle>
            <a:lvl1pPr algn="l">
              <a:defRPr sz="6000">
                <a:ln>
                  <a:noFill/>
                </a:ln>
                <a:solidFill>
                  <a:schemeClr val="bg1"/>
                </a:solidFill>
              </a:defRPr>
            </a:lvl1pPr>
          </a:lstStyle>
          <a:p>
            <a:r>
              <a:rPr lang="nl-NL" dirty="0"/>
              <a:t>Klik om stijl te bewerken</a:t>
            </a:r>
          </a:p>
        </p:txBody>
      </p:sp>
      <p:sp>
        <p:nvSpPr>
          <p:cNvPr id="4" name="Tijdelijke aanduiding voor datum 3">
            <a:extLst>
              <a:ext uri="{FF2B5EF4-FFF2-40B4-BE49-F238E27FC236}">
                <a16:creationId xmlns:a16="http://schemas.microsoft.com/office/drawing/2014/main" id="{9398054E-BCF6-2049-AB72-A2EADBD36ABB}"/>
              </a:ext>
            </a:extLst>
          </p:cNvPr>
          <p:cNvSpPr>
            <a:spLocks noGrp="1"/>
          </p:cNvSpPr>
          <p:nvPr>
            <p:ph type="dt" sz="half" idx="10"/>
          </p:nvPr>
        </p:nvSpPr>
        <p:spPr/>
        <p:txBody>
          <a:bodyPr/>
          <a:lstStyle>
            <a:lvl1pPr>
              <a:defRPr>
                <a:solidFill>
                  <a:srgbClr val="333669"/>
                </a:solidFill>
                <a:latin typeface="Arial" panose="020B0604020202020204" pitchFamily="34" charset="0"/>
                <a:cs typeface="Arial" panose="020B0604020202020204" pitchFamily="34" charset="0"/>
              </a:defRPr>
            </a:lvl1pPr>
          </a:lstStyle>
          <a:p>
            <a:fld id="{E46F8CD9-CA9A-C94E-9992-6DB957E385BC}" type="datetime1">
              <a:rPr lang="nl-NL" smtClean="0"/>
              <a:t>23-3-2021</a:t>
            </a:fld>
            <a:endParaRPr lang="nl-NL" dirty="0"/>
          </a:p>
        </p:txBody>
      </p:sp>
      <p:sp>
        <p:nvSpPr>
          <p:cNvPr id="5" name="Tijdelijke aanduiding voor voettekst 4">
            <a:extLst>
              <a:ext uri="{FF2B5EF4-FFF2-40B4-BE49-F238E27FC236}">
                <a16:creationId xmlns:a16="http://schemas.microsoft.com/office/drawing/2014/main" id="{8CE994C8-906A-3C49-873A-A6296BC121CD}"/>
              </a:ext>
            </a:extLst>
          </p:cNvPr>
          <p:cNvSpPr>
            <a:spLocks noGrp="1"/>
          </p:cNvSpPr>
          <p:nvPr>
            <p:ph type="ftr" sz="quarter" idx="11"/>
          </p:nvPr>
        </p:nvSpPr>
        <p:spPr/>
        <p:txBody>
          <a:bodyPr/>
          <a:lstStyle>
            <a:lvl1pPr>
              <a:defRPr>
                <a:solidFill>
                  <a:schemeClr val="tx1">
                    <a:lumMod val="85000"/>
                    <a:lumOff val="15000"/>
                  </a:schemeClr>
                </a:solidFill>
                <a:latin typeface="Arial" panose="020B0604020202020204" pitchFamily="34" charset="0"/>
                <a:cs typeface="Arial" panose="020B0604020202020204" pitchFamily="34" charset="0"/>
              </a:defRPr>
            </a:lvl1pPr>
          </a:lstStyle>
          <a:p>
            <a:r>
              <a:rPr lang="nl-NL"/>
              <a:t>Presentatie Deltion </a:t>
            </a:r>
            <a:endParaRPr lang="nl-NL" dirty="0"/>
          </a:p>
        </p:txBody>
      </p:sp>
      <p:sp>
        <p:nvSpPr>
          <p:cNvPr id="6" name="Tijdelijke aanduiding voor dianummer 5">
            <a:extLst>
              <a:ext uri="{FF2B5EF4-FFF2-40B4-BE49-F238E27FC236}">
                <a16:creationId xmlns:a16="http://schemas.microsoft.com/office/drawing/2014/main" id="{153134E4-4EDB-9C4D-B96D-6224DE9708F2}"/>
              </a:ext>
            </a:extLst>
          </p:cNvPr>
          <p:cNvSpPr>
            <a:spLocks noGrp="1"/>
          </p:cNvSpPr>
          <p:nvPr>
            <p:ph type="sldNum" sz="quarter" idx="12"/>
          </p:nvPr>
        </p:nvSpPr>
        <p:spPr/>
        <p:txBody>
          <a:bodyPr/>
          <a:lstStyle/>
          <a:p>
            <a:fld id="{FC0143CD-3D95-634B-88E6-BC75AC65938C}" type="slidenum">
              <a:rPr lang="nl-NL" smtClean="0"/>
              <a:t>‹nr.›</a:t>
            </a:fld>
            <a:endParaRPr lang="nl-NL" dirty="0"/>
          </a:p>
        </p:txBody>
      </p:sp>
    </p:spTree>
    <p:extLst>
      <p:ext uri="{BB962C8B-B14F-4D97-AF65-F5344CB8AC3E}">
        <p14:creationId xmlns:p14="http://schemas.microsoft.com/office/powerpoint/2010/main" val="42537853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image" Target="../media/image2.png"/><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0FBC5A0-5851-0245-A65A-478CF804D9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BD5B84C-D099-FB44-A490-364AE123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F3EEADB8-B37F-244F-8DBE-2D1C576799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0E9C08-BC7A-B241-B441-F6B548746DCB}" type="datetime1">
              <a:rPr lang="nl-NL" smtClean="0"/>
              <a:t>23-3-2021</a:t>
            </a:fld>
            <a:endParaRPr lang="nl-NL"/>
          </a:p>
        </p:txBody>
      </p:sp>
      <p:sp>
        <p:nvSpPr>
          <p:cNvPr id="5" name="Tijdelijke aanduiding voor voettekst 4">
            <a:extLst>
              <a:ext uri="{FF2B5EF4-FFF2-40B4-BE49-F238E27FC236}">
                <a16:creationId xmlns:a16="http://schemas.microsoft.com/office/drawing/2014/main" id="{852FE0AC-1DA7-7649-9E01-C5C22FBCE5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Presentatie Deltion </a:t>
            </a:r>
          </a:p>
        </p:txBody>
      </p:sp>
      <p:sp>
        <p:nvSpPr>
          <p:cNvPr id="6" name="Tijdelijke aanduiding voor dianummer 5">
            <a:extLst>
              <a:ext uri="{FF2B5EF4-FFF2-40B4-BE49-F238E27FC236}">
                <a16:creationId xmlns:a16="http://schemas.microsoft.com/office/drawing/2014/main" id="{64B3E6A6-FE80-3B4B-894B-5EA8E7D59C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3933E0-CC9C-0F4A-A9A9-A2A3BEFFFDC7}" type="slidenum">
              <a:rPr lang="nl-NL" smtClean="0"/>
              <a:t>‹nr.›</a:t>
            </a:fld>
            <a:endParaRPr lang="nl-NL"/>
          </a:p>
        </p:txBody>
      </p:sp>
    </p:spTree>
    <p:extLst>
      <p:ext uri="{BB962C8B-B14F-4D97-AF65-F5344CB8AC3E}">
        <p14:creationId xmlns:p14="http://schemas.microsoft.com/office/powerpoint/2010/main" val="683219422"/>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9"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16B65FBB-E559-334F-9405-798A6FF70A17}"/>
              </a:ext>
            </a:extLst>
          </p:cNvPr>
          <p:cNvPicPr>
            <a:picLocks noChangeAspect="1"/>
          </p:cNvPicPr>
          <p:nvPr userDrawn="1"/>
        </p:nvPicPr>
        <p:blipFill>
          <a:blip r:embed="rId22"/>
          <a:stretch>
            <a:fillRect/>
          </a:stretch>
        </p:blipFill>
        <p:spPr>
          <a:xfrm>
            <a:off x="0" y="0"/>
            <a:ext cx="12192000" cy="6858000"/>
          </a:xfrm>
          <a:prstGeom prst="rect">
            <a:avLst/>
          </a:prstGeom>
        </p:spPr>
      </p:pic>
      <p:sp>
        <p:nvSpPr>
          <p:cNvPr id="2" name="Tijdelijke aanduiding voor titel 1">
            <a:extLst>
              <a:ext uri="{FF2B5EF4-FFF2-40B4-BE49-F238E27FC236}">
                <a16:creationId xmlns:a16="http://schemas.microsoft.com/office/drawing/2014/main" id="{78CD3C1A-80F8-5748-9AFE-D2CDF98047D9}"/>
              </a:ext>
            </a:extLst>
          </p:cNvPr>
          <p:cNvSpPr>
            <a:spLocks noGrp="1"/>
          </p:cNvSpPr>
          <p:nvPr>
            <p:ph type="title"/>
          </p:nvPr>
        </p:nvSpPr>
        <p:spPr>
          <a:xfrm>
            <a:off x="1106907" y="1036326"/>
            <a:ext cx="8133349" cy="1325563"/>
          </a:xfrm>
          <a:prstGeom prst="rect">
            <a:avLst/>
          </a:prstGeom>
        </p:spPr>
        <p:txBody>
          <a:bodyPr vert="horz" lIns="91440" tIns="45720" rIns="91440" bIns="45720" rtlCol="0" anchor="t">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A8DD8191-D6FA-CD4E-BD45-101C6CFE8FB2}"/>
              </a:ext>
            </a:extLst>
          </p:cNvPr>
          <p:cNvSpPr>
            <a:spLocks noGrp="1"/>
          </p:cNvSpPr>
          <p:nvPr>
            <p:ph type="body" idx="1"/>
          </p:nvPr>
        </p:nvSpPr>
        <p:spPr>
          <a:xfrm>
            <a:off x="1106907" y="2487202"/>
            <a:ext cx="8133349" cy="3444225"/>
          </a:xfrm>
          <a:prstGeom prst="rect">
            <a:avLst/>
          </a:prstGeom>
        </p:spPr>
        <p:txBody>
          <a:bodyPr vert="horz" lIns="91440" tIns="45720" rIns="91440" bIns="45720" rtlCol="0" anchor="t">
            <a:noAutofit/>
          </a:bodyPr>
          <a:lstStyle/>
          <a:p>
            <a:r>
              <a:rPr lang="nl-NL" dirty="0"/>
              <a:t>Tekststijl van het model bewerken</a:t>
            </a:r>
          </a:p>
          <a:p>
            <a:pPr lvl="1"/>
            <a:r>
              <a:rPr lang="nl-NL" dirty="0"/>
              <a:t>
Tweede niveau
Derde niveau</a:t>
            </a:r>
          </a:p>
          <a:p>
            <a:pPr lvl="2"/>
            <a:r>
              <a:rPr lang="nl-NL" dirty="0"/>
              <a:t>
Vierde </a:t>
            </a:r>
            <a:r>
              <a:rPr lang="nl-NL" dirty="0" err="1"/>
              <a:t>nivea</a:t>
            </a:r>
            <a:endParaRPr lang="nl-NL" dirty="0"/>
          </a:p>
          <a:p>
            <a:pPr lvl="3"/>
            <a:r>
              <a:rPr lang="nl-NL" dirty="0"/>
              <a:t>u
Vijfde niveau</a:t>
            </a:r>
          </a:p>
          <a:p>
            <a:pPr lvl="4"/>
            <a:r>
              <a:rPr lang="nl-NL" dirty="0" err="1"/>
              <a:t>fsgfsfd</a:t>
            </a:r>
            <a:endParaRPr lang="nl-NL" dirty="0"/>
          </a:p>
        </p:txBody>
      </p:sp>
      <p:sp>
        <p:nvSpPr>
          <p:cNvPr id="4" name="Tijdelijke aanduiding voor datum 3">
            <a:extLst>
              <a:ext uri="{FF2B5EF4-FFF2-40B4-BE49-F238E27FC236}">
                <a16:creationId xmlns:a16="http://schemas.microsoft.com/office/drawing/2014/main" id="{303BF45A-C0F1-AB49-BC2C-D9454F6894EB}"/>
              </a:ext>
            </a:extLst>
          </p:cNvPr>
          <p:cNvSpPr>
            <a:spLocks noGrp="1"/>
          </p:cNvSpPr>
          <p:nvPr>
            <p:ph type="dt" sz="half" idx="2"/>
          </p:nvPr>
        </p:nvSpPr>
        <p:spPr>
          <a:xfrm>
            <a:off x="10380294" y="153734"/>
            <a:ext cx="1597471" cy="365125"/>
          </a:xfrm>
          <a:prstGeom prst="rect">
            <a:avLst/>
          </a:prstGeom>
        </p:spPr>
        <p:txBody>
          <a:bodyPr vert="horz" lIns="91440" tIns="45720" rIns="91440" bIns="45720" rtlCol="0" anchor="ctr"/>
          <a:lstStyle>
            <a:lvl1pPr algn="r">
              <a:defRPr sz="1200" b="1" i="0">
                <a:solidFill>
                  <a:srgbClr val="333669"/>
                </a:solidFill>
                <a:latin typeface="Arial" panose="020B0604020202020204" pitchFamily="34" charset="0"/>
                <a:cs typeface="Arial" panose="020B0604020202020204" pitchFamily="34" charset="0"/>
              </a:defRPr>
            </a:lvl1pPr>
          </a:lstStyle>
          <a:p>
            <a:fld id="{A2FD544A-5019-1244-8CBD-22FFFF068F4E}" type="datetime1">
              <a:rPr lang="nl-NL" smtClean="0"/>
              <a:t>23-3-2021</a:t>
            </a:fld>
            <a:endParaRPr lang="nl-NL" dirty="0"/>
          </a:p>
        </p:txBody>
      </p:sp>
      <p:sp>
        <p:nvSpPr>
          <p:cNvPr id="5" name="Tijdelijke aanduiding voor voettekst 4">
            <a:extLst>
              <a:ext uri="{FF2B5EF4-FFF2-40B4-BE49-F238E27FC236}">
                <a16:creationId xmlns:a16="http://schemas.microsoft.com/office/drawing/2014/main" id="{8CF8F104-E053-F248-9939-F027484B9E42}"/>
              </a:ext>
            </a:extLst>
          </p:cNvPr>
          <p:cNvSpPr>
            <a:spLocks noGrp="1"/>
          </p:cNvSpPr>
          <p:nvPr>
            <p:ph type="ftr" sz="quarter" idx="3"/>
          </p:nvPr>
        </p:nvSpPr>
        <p:spPr>
          <a:xfrm>
            <a:off x="1318419" y="6212151"/>
            <a:ext cx="4114800" cy="365125"/>
          </a:xfrm>
          <a:prstGeom prst="rect">
            <a:avLst/>
          </a:prstGeom>
        </p:spPr>
        <p:txBody>
          <a:bodyPr vert="horz" lIns="91440" tIns="45720" rIns="91440" bIns="45720" rtlCol="0" anchor="ctr"/>
          <a:lstStyle>
            <a:lvl1pPr algn="l">
              <a:defRPr sz="1200">
                <a:solidFill>
                  <a:srgbClr val="333669"/>
                </a:solidFill>
                <a:latin typeface="Arial" panose="020B0604020202020204" pitchFamily="34" charset="0"/>
                <a:cs typeface="Arial" panose="020B0604020202020204" pitchFamily="34" charset="0"/>
              </a:defRPr>
            </a:lvl1pPr>
          </a:lstStyle>
          <a:p>
            <a:r>
              <a:rPr lang="nl-NL"/>
              <a:t>Presentatie Deltion </a:t>
            </a:r>
            <a:endParaRPr lang="nl-NL" dirty="0"/>
          </a:p>
        </p:txBody>
      </p:sp>
      <p:sp>
        <p:nvSpPr>
          <p:cNvPr id="6" name="Tijdelijke aanduiding voor dianummer 5">
            <a:extLst>
              <a:ext uri="{FF2B5EF4-FFF2-40B4-BE49-F238E27FC236}">
                <a16:creationId xmlns:a16="http://schemas.microsoft.com/office/drawing/2014/main" id="{22C39141-69DC-8D4E-A12E-DD251BE13FD8}"/>
              </a:ext>
            </a:extLst>
          </p:cNvPr>
          <p:cNvSpPr>
            <a:spLocks noGrp="1"/>
          </p:cNvSpPr>
          <p:nvPr>
            <p:ph type="sldNum" sz="quarter" idx="4"/>
          </p:nvPr>
        </p:nvSpPr>
        <p:spPr>
          <a:xfrm>
            <a:off x="402655" y="6202526"/>
            <a:ext cx="733125" cy="365125"/>
          </a:xfrm>
          <a:prstGeom prst="rect">
            <a:avLst/>
          </a:prstGeom>
        </p:spPr>
        <p:txBody>
          <a:bodyPr vert="horz" lIns="91440" tIns="45720" rIns="91440" bIns="45720" rtlCol="0" anchor="ctr"/>
          <a:lstStyle>
            <a:lvl1pPr algn="ctr">
              <a:defRPr sz="2000" b="1">
                <a:solidFill>
                  <a:srgbClr val="333669"/>
                </a:solidFill>
                <a:latin typeface="Arial" panose="020B0604020202020204" pitchFamily="34" charset="0"/>
                <a:cs typeface="Arial" panose="020B0604020202020204" pitchFamily="34" charset="0"/>
              </a:defRPr>
            </a:lvl1pPr>
          </a:lstStyle>
          <a:p>
            <a:fld id="{FC0143CD-3D95-634B-88E6-BC75AC65938C}" type="slidenum">
              <a:rPr lang="nl-NL" smtClean="0"/>
              <a:pPr/>
              <a:t>‹nr.›</a:t>
            </a:fld>
            <a:endParaRPr lang="nl-NL" dirty="0"/>
          </a:p>
        </p:txBody>
      </p:sp>
      <p:pic>
        <p:nvPicPr>
          <p:cNvPr id="11" name="Afbeelding 10">
            <a:extLst>
              <a:ext uri="{FF2B5EF4-FFF2-40B4-BE49-F238E27FC236}">
                <a16:creationId xmlns:a16="http://schemas.microsoft.com/office/drawing/2014/main" id="{ECF3D2A9-8970-214F-8E9F-E2D06396103C}"/>
              </a:ext>
            </a:extLst>
          </p:cNvPr>
          <p:cNvPicPr>
            <a:picLocks noChangeAspect="1"/>
          </p:cNvPicPr>
          <p:nvPr userDrawn="1"/>
        </p:nvPicPr>
        <p:blipFill>
          <a:blip r:embed="rId23"/>
          <a:stretch>
            <a:fillRect/>
          </a:stretch>
        </p:blipFill>
        <p:spPr>
          <a:xfrm>
            <a:off x="10218236" y="6068869"/>
            <a:ext cx="1748337" cy="676996"/>
          </a:xfrm>
          <a:prstGeom prst="rect">
            <a:avLst/>
          </a:prstGeom>
        </p:spPr>
      </p:pic>
      <p:cxnSp>
        <p:nvCxnSpPr>
          <p:cNvPr id="9" name="Rechte verbindingslijn 8">
            <a:extLst>
              <a:ext uri="{FF2B5EF4-FFF2-40B4-BE49-F238E27FC236}">
                <a16:creationId xmlns:a16="http://schemas.microsoft.com/office/drawing/2014/main" id="{E6F788F8-548D-F140-8D91-0D14091C8A25}"/>
              </a:ext>
            </a:extLst>
          </p:cNvPr>
          <p:cNvCxnSpPr>
            <a:cxnSpLocks/>
          </p:cNvCxnSpPr>
          <p:nvPr userDrawn="1"/>
        </p:nvCxnSpPr>
        <p:spPr>
          <a:xfrm>
            <a:off x="1106907" y="6253381"/>
            <a:ext cx="0" cy="304645"/>
          </a:xfrm>
          <a:prstGeom prst="line">
            <a:avLst/>
          </a:prstGeom>
          <a:ln>
            <a:solidFill>
              <a:srgbClr val="F080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63437"/>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64" r:id="rId3"/>
    <p:sldLayoutId id="2147483671" r:id="rId4"/>
    <p:sldLayoutId id="2147483662" r:id="rId5"/>
    <p:sldLayoutId id="2147483663" r:id="rId6"/>
    <p:sldLayoutId id="2147483655" r:id="rId7"/>
    <p:sldLayoutId id="2147483665" r:id="rId8"/>
    <p:sldLayoutId id="2147483673" r:id="rId9"/>
    <p:sldLayoutId id="2147483674" r:id="rId10"/>
    <p:sldLayoutId id="2147483675" r:id="rId11"/>
    <p:sldLayoutId id="2147483652" r:id="rId12"/>
    <p:sldLayoutId id="2147483650" r:id="rId13"/>
    <p:sldLayoutId id="2147483670" r:id="rId14"/>
    <p:sldLayoutId id="2147483653" r:id="rId15"/>
    <p:sldLayoutId id="2147483654" r:id="rId16"/>
    <p:sldLayoutId id="2147483656" r:id="rId17"/>
    <p:sldLayoutId id="2147483657" r:id="rId18"/>
    <p:sldLayoutId id="2147483658" r:id="rId19"/>
    <p:sldLayoutId id="2147483676" r:id="rId20"/>
  </p:sldLayoutIdLst>
  <p:hf hdr="0" ftr="0" dt="0"/>
  <p:txStyles>
    <p:titleStyle>
      <a:lvl1pPr algn="l" defTabSz="914400" rtl="0" eaLnBrk="1" latinLnBrk="0" hangingPunct="1">
        <a:lnSpc>
          <a:spcPct val="90000"/>
        </a:lnSpc>
        <a:spcBef>
          <a:spcPct val="0"/>
        </a:spcBef>
        <a:buNone/>
        <a:defRPr sz="4400" b="1" i="0" kern="1200">
          <a:solidFill>
            <a:srgbClr val="F0801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hbovpk.nl/" TargetMode="External"/><Relationship Id="rId2" Type="http://schemas.openxmlformats.org/officeDocument/2006/relationships/hyperlink" Target="https://www.digivaardigindezorg.nl/docenten/home/werkgroep/" TargetMode="Externa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mailto:jtil@deltion.n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youtu.be/LUqtSCjPJLA" TargetMode="Externa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idx="13"/>
          </p:nvPr>
        </p:nvSpPr>
        <p:spPr/>
      </p:sp>
      <p:sp>
        <p:nvSpPr>
          <p:cNvPr id="3" name="Titel 2">
            <a:extLst>
              <a:ext uri="{FF2B5EF4-FFF2-40B4-BE49-F238E27FC236}">
                <a16:creationId xmlns:a16="http://schemas.microsoft.com/office/drawing/2014/main" id="{339B8728-0EB5-4840-8A65-D9EECCAEED02}"/>
              </a:ext>
            </a:extLst>
          </p:cNvPr>
          <p:cNvSpPr>
            <a:spLocks noGrp="1"/>
          </p:cNvSpPr>
          <p:nvPr>
            <p:ph type="ctrTitle"/>
          </p:nvPr>
        </p:nvSpPr>
        <p:spPr>
          <a:xfrm>
            <a:off x="251411" y="614363"/>
            <a:ext cx="11718916" cy="1120323"/>
          </a:xfrm>
        </p:spPr>
        <p:txBody>
          <a:bodyPr/>
          <a:lstStyle/>
          <a:p>
            <a:pPr algn="r"/>
            <a:r>
              <a:rPr lang="nl-NL" sz="4000" dirty="0" err="1" smtClean="0"/>
              <a:t>CanMEDS</a:t>
            </a:r>
            <a:r>
              <a:rPr lang="nl-NL" sz="4000" dirty="0" smtClean="0"/>
              <a:t>-rollen en digitale aspecten in zorg en welzijn: Hoe maak je het expliciet?</a:t>
            </a:r>
            <a:endParaRPr lang="nl-NL" sz="4000" dirty="0"/>
          </a:p>
        </p:txBody>
      </p:sp>
      <p:sp>
        <p:nvSpPr>
          <p:cNvPr id="4" name="Ondertitel 3">
            <a:extLst>
              <a:ext uri="{FF2B5EF4-FFF2-40B4-BE49-F238E27FC236}">
                <a16:creationId xmlns:a16="http://schemas.microsoft.com/office/drawing/2014/main" id="{D22690FF-815C-E34A-9DAA-A65C557A9703}"/>
              </a:ext>
            </a:extLst>
          </p:cNvPr>
          <p:cNvSpPr>
            <a:spLocks noGrp="1"/>
          </p:cNvSpPr>
          <p:nvPr>
            <p:ph type="subTitle" idx="1"/>
          </p:nvPr>
        </p:nvSpPr>
        <p:spPr>
          <a:xfrm>
            <a:off x="2762462" y="2506396"/>
            <a:ext cx="9207865" cy="1300162"/>
          </a:xfrm>
        </p:spPr>
        <p:txBody>
          <a:bodyPr>
            <a:normAutofit lnSpcReduction="10000"/>
          </a:bodyPr>
          <a:lstStyle/>
          <a:p>
            <a:pPr algn="r"/>
            <a:r>
              <a:rPr lang="nl-NL" dirty="0" smtClean="0"/>
              <a:t>Werkconferentie werkgroep Onderwijs </a:t>
            </a:r>
            <a:r>
              <a:rPr lang="nl-NL" dirty="0" err="1" smtClean="0"/>
              <a:t>Digivaardig</a:t>
            </a:r>
            <a:r>
              <a:rPr lang="nl-NL" dirty="0" smtClean="0"/>
              <a:t> in de zorg</a:t>
            </a:r>
            <a:endParaRPr lang="nl-NL" dirty="0" smtClean="0"/>
          </a:p>
          <a:p>
            <a:pPr algn="r"/>
            <a:r>
              <a:rPr lang="nl-NL" dirty="0" smtClean="0"/>
              <a:t>24</a:t>
            </a:r>
            <a:r>
              <a:rPr lang="nl-NL" dirty="0" smtClean="0"/>
              <a:t> maart 2021</a:t>
            </a:r>
          </a:p>
          <a:p>
            <a:pPr algn="r"/>
            <a:r>
              <a:rPr lang="nl-NL" dirty="0" smtClean="0"/>
              <a:t>Jolanda </a:t>
            </a:r>
            <a:r>
              <a:rPr lang="nl-NL" dirty="0" smtClean="0"/>
              <a:t>van Til </a:t>
            </a:r>
            <a:endParaRPr lang="nl-NL" dirty="0"/>
          </a:p>
        </p:txBody>
      </p:sp>
      <p:pic>
        <p:nvPicPr>
          <p:cNvPr id="3074" name="Picture 2" descr="Logo Digivaardig in de z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11" y="6161277"/>
            <a:ext cx="1373132" cy="60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751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11396" y="379655"/>
            <a:ext cx="9105500" cy="734436"/>
          </a:xfrm>
        </p:spPr>
        <p:txBody>
          <a:bodyPr/>
          <a:lstStyle/>
          <a:p>
            <a:r>
              <a:rPr lang="nl-NL" dirty="0" smtClean="0"/>
              <a:t>Het V-model: </a:t>
            </a:r>
            <a:r>
              <a:rPr lang="nl-NL" dirty="0" err="1" smtClean="0"/>
              <a:t>to</a:t>
            </a:r>
            <a:r>
              <a:rPr lang="nl-NL" dirty="0" smtClean="0"/>
              <a:t> do…</a:t>
            </a:r>
            <a:endParaRPr lang="nl-NL" dirty="0"/>
          </a:p>
        </p:txBody>
      </p:sp>
      <p:sp>
        <p:nvSpPr>
          <p:cNvPr id="6" name="Tijdelijke aanduiding voor tekst 5"/>
          <p:cNvSpPr>
            <a:spLocks noGrp="1"/>
          </p:cNvSpPr>
          <p:nvPr>
            <p:ph type="body" idx="1"/>
          </p:nvPr>
        </p:nvSpPr>
        <p:spPr/>
        <p:txBody>
          <a:bodyPr/>
          <a:lstStyle/>
          <a:p>
            <a:pPr marL="285750" indent="-285750">
              <a:buFont typeface="Arial" panose="020B0604020202020204" pitchFamily="34" charset="0"/>
              <a:buChar char="•"/>
            </a:pPr>
            <a:r>
              <a:rPr lang="nl-NL" dirty="0" smtClean="0"/>
              <a:t>Is er onderscheid tussen mbo/hbo?</a:t>
            </a:r>
          </a:p>
          <a:p>
            <a:pPr marL="285750" indent="-285750">
              <a:buFont typeface="Arial" panose="020B0604020202020204" pitchFamily="34" charset="0"/>
              <a:buChar char="•"/>
            </a:pPr>
            <a:r>
              <a:rPr lang="nl-NL" dirty="0" smtClean="0"/>
              <a:t>Hoe kun je als opleiding je eigen kleuring en prioritering aanbrengen?</a:t>
            </a:r>
          </a:p>
          <a:p>
            <a:pPr marL="285750" indent="-285750">
              <a:buFont typeface="Arial" panose="020B0604020202020204" pitchFamily="34" charset="0"/>
              <a:buChar char="•"/>
            </a:pPr>
            <a:r>
              <a:rPr lang="nl-NL" dirty="0" smtClean="0"/>
              <a:t>Hoe kun je aandacht besteden aan de context? (team, organisatie, vaardigheden cliënten, wifi, onderhoud, beschikbaarheid, ….)</a:t>
            </a:r>
          </a:p>
          <a:p>
            <a:pPr marL="285750" indent="-285750">
              <a:buFont typeface="Arial" panose="020B0604020202020204" pitchFamily="34" charset="0"/>
              <a:buChar char="•"/>
            </a:pPr>
            <a:r>
              <a:rPr lang="nl-NL" dirty="0" smtClean="0"/>
              <a:t>Hoe invulling te geven aan het hiaat dat ervaren wordt met generaties medewerkers voor wie technologie niet vanzelfsprekend is? </a:t>
            </a:r>
          </a:p>
          <a:p>
            <a:pPr marL="285750" indent="-285750">
              <a:buFont typeface="Arial" panose="020B0604020202020204" pitchFamily="34" charset="0"/>
              <a:buChar char="•"/>
            </a:pPr>
            <a:r>
              <a:rPr lang="nl-NL" dirty="0" smtClean="0"/>
              <a:t>…….</a:t>
            </a:r>
          </a:p>
          <a:p>
            <a:pPr marL="285750" indent="-285750">
              <a:buFont typeface="Arial" panose="020B0604020202020204" pitchFamily="34" charset="0"/>
              <a:buChar char="•"/>
            </a:pPr>
            <a:endParaRPr lang="nl-NL" dirty="0"/>
          </a:p>
          <a:p>
            <a:r>
              <a:rPr lang="nl-NL" dirty="0" smtClean="0"/>
              <a:t>In ontwikkeling! Laat je informeren over hoe je hierin mee kunt denken </a:t>
            </a:r>
            <a:r>
              <a:rPr lang="nl-NL" dirty="0" smtClean="0">
                <a:sym typeface="Wingdings" panose="05000000000000000000" pitchFamily="2" charset="2"/>
              </a:rPr>
              <a:t></a:t>
            </a:r>
          </a:p>
          <a:p>
            <a:endParaRPr lang="nl-NL" dirty="0">
              <a:sym typeface="Wingdings" panose="05000000000000000000" pitchFamily="2" charset="2"/>
            </a:endParaRPr>
          </a:p>
          <a:p>
            <a:r>
              <a:rPr lang="nl-NL" dirty="0" smtClean="0"/>
              <a:t>Artikel in ‘Onderwijs en Gezondheidszorg april 2021’ </a:t>
            </a:r>
          </a:p>
        </p:txBody>
      </p:sp>
      <p:sp>
        <p:nvSpPr>
          <p:cNvPr id="4" name="Tijdelijke aanduiding voor dianummer 3"/>
          <p:cNvSpPr>
            <a:spLocks noGrp="1"/>
          </p:cNvSpPr>
          <p:nvPr>
            <p:ph type="sldNum" sz="quarter" idx="12"/>
          </p:nvPr>
        </p:nvSpPr>
        <p:spPr/>
        <p:txBody>
          <a:bodyPr/>
          <a:lstStyle/>
          <a:p>
            <a:fld id="{FC0143CD-3D95-634B-88E6-BC75AC65938C}" type="slidenum">
              <a:rPr lang="nl-NL" smtClean="0"/>
              <a:t>10</a:t>
            </a:fld>
            <a:endParaRPr lang="nl-NL" dirty="0"/>
          </a:p>
        </p:txBody>
      </p:sp>
      <p:pic>
        <p:nvPicPr>
          <p:cNvPr id="9" name="Picture 2" descr="Logo Digivaardig in de z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010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11396" y="379655"/>
            <a:ext cx="9105500" cy="734436"/>
          </a:xfrm>
        </p:spPr>
        <p:txBody>
          <a:bodyPr/>
          <a:lstStyle/>
          <a:p>
            <a:r>
              <a:rPr lang="nl-NL" dirty="0" err="1" smtClean="0"/>
              <a:t>CanMEDS</a:t>
            </a:r>
            <a:r>
              <a:rPr lang="nl-NL" dirty="0" smtClean="0"/>
              <a:t>-rollen expliciteren </a:t>
            </a:r>
            <a:endParaRPr lang="nl-NL" dirty="0"/>
          </a:p>
        </p:txBody>
      </p:sp>
      <p:sp>
        <p:nvSpPr>
          <p:cNvPr id="4" name="Tijdelijke aanduiding voor dianummer 3"/>
          <p:cNvSpPr>
            <a:spLocks noGrp="1"/>
          </p:cNvSpPr>
          <p:nvPr>
            <p:ph type="sldNum" sz="quarter" idx="12"/>
          </p:nvPr>
        </p:nvSpPr>
        <p:spPr/>
        <p:txBody>
          <a:bodyPr/>
          <a:lstStyle/>
          <a:p>
            <a:fld id="{FC0143CD-3D95-634B-88E6-BC75AC65938C}" type="slidenum">
              <a:rPr lang="nl-NL" smtClean="0"/>
              <a:t>11</a:t>
            </a:fld>
            <a:endParaRPr lang="nl-NL" dirty="0"/>
          </a:p>
        </p:txBody>
      </p:sp>
      <p:pic>
        <p:nvPicPr>
          <p:cNvPr id="9" name="Picture 2" descr="Logo Digivaardig in de z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oogle Glass - Kostenloses Foto auf ccnull.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780" y="1230316"/>
            <a:ext cx="7010693" cy="4676078"/>
          </a:xfrm>
          <a:prstGeom prst="rect">
            <a:avLst/>
          </a:prstGeom>
          <a:noFill/>
          <a:extLst>
            <a:ext uri="{909E8E84-426E-40DD-AFC4-6F175D3DCCD1}">
              <a14:hiddenFill xmlns:a14="http://schemas.microsoft.com/office/drawing/2010/main">
                <a:solidFill>
                  <a:srgbClr val="FFFFFF"/>
                </a:solidFill>
              </a14:hiddenFill>
            </a:ext>
          </a:extLst>
        </p:spPr>
      </p:pic>
      <p:sp>
        <p:nvSpPr>
          <p:cNvPr id="8" name="Ovaal bijschrift 7"/>
          <p:cNvSpPr/>
          <p:nvPr/>
        </p:nvSpPr>
        <p:spPr>
          <a:xfrm>
            <a:off x="7377760" y="2243888"/>
            <a:ext cx="4675694" cy="264893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500" dirty="0" smtClean="0"/>
              <a:t>Bekijk je curriculum door een technologische bril!</a:t>
            </a:r>
            <a:endParaRPr lang="nl-NL" sz="2500" dirty="0"/>
          </a:p>
        </p:txBody>
      </p:sp>
    </p:spTree>
    <p:extLst>
      <p:ext uri="{BB962C8B-B14F-4D97-AF65-F5344CB8AC3E}">
        <p14:creationId xmlns:p14="http://schemas.microsoft.com/office/powerpoint/2010/main" val="92200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111396" y="362831"/>
            <a:ext cx="9105500" cy="734436"/>
          </a:xfrm>
        </p:spPr>
        <p:txBody>
          <a:bodyPr/>
          <a:lstStyle/>
          <a:p>
            <a:r>
              <a:rPr lang="nl-NL" dirty="0" smtClean="0"/>
              <a:t>Kwalificatiedossier MBO Verpleegkunde (bijvoorbeeld)</a:t>
            </a:r>
            <a:endParaRPr lang="nl-NL" dirty="0"/>
          </a:p>
        </p:txBody>
      </p:sp>
      <p:sp>
        <p:nvSpPr>
          <p:cNvPr id="7" name="Tijdelijke aanduiding voor tekst 6"/>
          <p:cNvSpPr>
            <a:spLocks noGrp="1"/>
          </p:cNvSpPr>
          <p:nvPr>
            <p:ph type="body" idx="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FC0143CD-3D95-634B-88E6-BC75AC65938C}" type="slidenum">
              <a:rPr lang="nl-NL" smtClean="0"/>
              <a:t>12</a:t>
            </a:fld>
            <a:endParaRPr lang="nl-NL" dirty="0"/>
          </a:p>
        </p:txBody>
      </p:sp>
      <p:graphicFrame>
        <p:nvGraphicFramePr>
          <p:cNvPr id="8" name="Tabel 7"/>
          <p:cNvGraphicFramePr>
            <a:graphicFrameLocks noGrp="1"/>
          </p:cNvGraphicFramePr>
          <p:nvPr>
            <p:extLst>
              <p:ext uri="{D42A27DB-BD31-4B8C-83A1-F6EECF244321}">
                <p14:modId xmlns:p14="http://schemas.microsoft.com/office/powerpoint/2010/main" val="351879247"/>
              </p:ext>
            </p:extLst>
          </p:nvPr>
        </p:nvGraphicFramePr>
        <p:xfrm>
          <a:off x="1135780" y="1926337"/>
          <a:ext cx="10772202" cy="4028440"/>
        </p:xfrm>
        <a:graphic>
          <a:graphicData uri="http://schemas.openxmlformats.org/drawingml/2006/table">
            <a:tbl>
              <a:tblPr firstRow="1" bandRow="1">
                <a:tableStyleId>{5C22544A-7EE6-4342-B048-85BDC9FD1C3A}</a:tableStyleId>
              </a:tblPr>
              <a:tblGrid>
                <a:gridCol w="5386101">
                  <a:extLst>
                    <a:ext uri="{9D8B030D-6E8A-4147-A177-3AD203B41FA5}">
                      <a16:colId xmlns:a16="http://schemas.microsoft.com/office/drawing/2014/main" val="673411544"/>
                    </a:ext>
                  </a:extLst>
                </a:gridCol>
                <a:gridCol w="5386101">
                  <a:extLst>
                    <a:ext uri="{9D8B030D-6E8A-4147-A177-3AD203B41FA5}">
                      <a16:colId xmlns:a16="http://schemas.microsoft.com/office/drawing/2014/main" val="380395011"/>
                    </a:ext>
                  </a:extLst>
                </a:gridCol>
              </a:tblGrid>
              <a:tr h="370840">
                <a:tc>
                  <a:txBody>
                    <a:bodyPr/>
                    <a:lstStyle/>
                    <a:p>
                      <a:r>
                        <a:rPr lang="nl-NL" b="0" dirty="0" smtClean="0">
                          <a:solidFill>
                            <a:schemeClr val="accent6">
                              <a:lumMod val="75000"/>
                            </a:schemeClr>
                          </a:solidFill>
                        </a:rPr>
                        <a:t>Heeft brede kennis van</a:t>
                      </a:r>
                      <a:r>
                        <a:rPr lang="nl-NL" b="0" baseline="0" dirty="0" smtClean="0">
                          <a:solidFill>
                            <a:schemeClr val="accent6">
                              <a:lumMod val="75000"/>
                            </a:schemeClr>
                          </a:solidFill>
                        </a:rPr>
                        <a:t> zelfmanagement en het versterken van zelfmanagement. </a:t>
                      </a:r>
                      <a:endParaRPr lang="nl-NL" b="0" dirty="0">
                        <a:solidFill>
                          <a:schemeClr val="accent6">
                            <a:lumMod val="75000"/>
                          </a:schemeClr>
                        </a:solidFill>
                      </a:endParaRPr>
                    </a:p>
                  </a:txBody>
                  <a:tcPr>
                    <a:solidFill>
                      <a:schemeClr val="accent5">
                        <a:lumMod val="20000"/>
                        <a:lumOff val="80000"/>
                      </a:schemeClr>
                    </a:solidFill>
                  </a:tcPr>
                </a:tc>
                <a:tc>
                  <a:txBody>
                    <a:bodyPr/>
                    <a:lstStyle/>
                    <a:p>
                      <a:pPr marL="285750" indent="-285750">
                        <a:buFont typeface="Arial" panose="020B0604020202020204" pitchFamily="34" charset="0"/>
                        <a:buChar char="•"/>
                      </a:pPr>
                      <a:r>
                        <a:rPr lang="nl-NL" b="0" baseline="0" dirty="0" smtClean="0">
                          <a:solidFill>
                            <a:schemeClr val="accent6">
                              <a:lumMod val="75000"/>
                            </a:schemeClr>
                          </a:solidFill>
                        </a:rPr>
                        <a:t>Hoe kan technologie hierin ondersteunen? </a:t>
                      </a:r>
                    </a:p>
                    <a:p>
                      <a:pPr marL="285750" indent="-285750">
                        <a:buFont typeface="Arial" panose="020B0604020202020204" pitchFamily="34" charset="0"/>
                        <a:buChar char="•"/>
                      </a:pPr>
                      <a:r>
                        <a:rPr lang="nl-NL" b="0" baseline="0" dirty="0" smtClean="0">
                          <a:solidFill>
                            <a:schemeClr val="accent6">
                              <a:lumMod val="75000"/>
                            </a:schemeClr>
                          </a:solidFill>
                        </a:rPr>
                        <a:t>Weet je waar je toepassingen kunt vinden? </a:t>
                      </a:r>
                    </a:p>
                    <a:p>
                      <a:pPr marL="285750" indent="-285750">
                        <a:buFont typeface="Arial" panose="020B0604020202020204" pitchFamily="34" charset="0"/>
                        <a:buChar char="•"/>
                      </a:pPr>
                      <a:r>
                        <a:rPr lang="nl-NL" b="0" baseline="0" dirty="0" smtClean="0">
                          <a:solidFill>
                            <a:schemeClr val="accent6">
                              <a:lumMod val="75000"/>
                            </a:schemeClr>
                          </a:solidFill>
                        </a:rPr>
                        <a:t>Welke apps kunnen ondersteunen? </a:t>
                      </a:r>
                    </a:p>
                    <a:p>
                      <a:pPr marL="285750" indent="-285750">
                        <a:buFont typeface="Arial" panose="020B0604020202020204" pitchFamily="34" charset="0"/>
                        <a:buChar char="•"/>
                      </a:pPr>
                      <a:r>
                        <a:rPr lang="nl-NL" b="0" baseline="0" dirty="0" smtClean="0">
                          <a:solidFill>
                            <a:schemeClr val="accent6">
                              <a:lumMod val="75000"/>
                            </a:schemeClr>
                          </a:solidFill>
                        </a:rPr>
                        <a:t>Hoe neem je technologie mee in de voorlichting die je geeft? </a:t>
                      </a:r>
                      <a:endParaRPr lang="nl-NL" b="0" dirty="0">
                        <a:solidFill>
                          <a:schemeClr val="accent6">
                            <a:lumMod val="75000"/>
                          </a:schemeClr>
                        </a:solidFill>
                      </a:endParaRPr>
                    </a:p>
                  </a:txBody>
                  <a:tcPr>
                    <a:solidFill>
                      <a:schemeClr val="accent5">
                        <a:lumMod val="20000"/>
                        <a:lumOff val="80000"/>
                      </a:schemeClr>
                    </a:solidFill>
                  </a:tcPr>
                </a:tc>
                <a:extLst>
                  <a:ext uri="{0D108BD9-81ED-4DB2-BD59-A6C34878D82A}">
                    <a16:rowId xmlns:a16="http://schemas.microsoft.com/office/drawing/2014/main" val="1848506097"/>
                  </a:ext>
                </a:extLst>
              </a:tr>
              <a:tr h="370840">
                <a:tc>
                  <a:txBody>
                    <a:bodyPr/>
                    <a:lstStyle/>
                    <a:p>
                      <a:r>
                        <a:rPr lang="nl-NL" dirty="0" smtClean="0"/>
                        <a:t>Heeft brede kennis van het opbouwen, onderhouden en herstellen van een sociaal netwerk. </a:t>
                      </a:r>
                      <a:endParaRPr lang="nl-NL" dirty="0"/>
                    </a:p>
                  </a:txBody>
                  <a:tcPr/>
                </a:tc>
                <a:tc>
                  <a:txBody>
                    <a:bodyPr/>
                    <a:lstStyle/>
                    <a:p>
                      <a:pPr marL="285750" indent="-285750">
                        <a:buFont typeface="Arial" panose="020B0604020202020204" pitchFamily="34" charset="0"/>
                        <a:buChar char="•"/>
                      </a:pPr>
                      <a:r>
                        <a:rPr lang="nl-NL" dirty="0" smtClean="0"/>
                        <a:t>Hoe kan </a:t>
                      </a:r>
                      <a:r>
                        <a:rPr lang="nl-NL" dirty="0" err="1" smtClean="0"/>
                        <a:t>social</a:t>
                      </a:r>
                      <a:r>
                        <a:rPr lang="nl-NL" dirty="0" smtClean="0"/>
                        <a:t> media hierin ondersteunend zijn? </a:t>
                      </a:r>
                    </a:p>
                    <a:p>
                      <a:pPr marL="285750" indent="-285750">
                        <a:buFont typeface="Arial" panose="020B0604020202020204" pitchFamily="34" charset="0"/>
                        <a:buChar char="•"/>
                      </a:pPr>
                      <a:r>
                        <a:rPr lang="nl-NL" dirty="0" smtClean="0"/>
                        <a:t>Hoe kan technologie</a:t>
                      </a:r>
                      <a:r>
                        <a:rPr lang="nl-NL" baseline="0" dirty="0" smtClean="0"/>
                        <a:t> van toegevoegde waarde zijn? </a:t>
                      </a:r>
                      <a:endParaRPr lang="nl-NL" dirty="0"/>
                    </a:p>
                  </a:txBody>
                  <a:tcPr/>
                </a:tc>
                <a:extLst>
                  <a:ext uri="{0D108BD9-81ED-4DB2-BD59-A6C34878D82A}">
                    <a16:rowId xmlns:a16="http://schemas.microsoft.com/office/drawing/2014/main" val="3943831260"/>
                  </a:ext>
                </a:extLst>
              </a:tr>
              <a:tr h="370840">
                <a:tc>
                  <a:txBody>
                    <a:bodyPr/>
                    <a:lstStyle/>
                    <a:p>
                      <a:r>
                        <a:rPr lang="nl-NL" dirty="0" smtClean="0"/>
                        <a:t>Kan emotionele problemen herkennen? </a:t>
                      </a:r>
                      <a:endParaRPr lang="nl-NL" dirty="0"/>
                    </a:p>
                  </a:txBody>
                  <a:tcPr/>
                </a:tc>
                <a:tc>
                  <a:txBody>
                    <a:bodyPr/>
                    <a:lstStyle/>
                    <a:p>
                      <a:pPr marL="285750" indent="-285750">
                        <a:buFont typeface="Arial" panose="020B0604020202020204" pitchFamily="34" charset="0"/>
                        <a:buChar char="•"/>
                      </a:pPr>
                      <a:r>
                        <a:rPr lang="nl-NL" dirty="0" smtClean="0"/>
                        <a:t>Hoe doe je dat bij online contact? </a:t>
                      </a:r>
                    </a:p>
                    <a:p>
                      <a:pPr marL="285750" indent="-285750">
                        <a:buFont typeface="Arial" panose="020B0604020202020204" pitchFamily="34" charset="0"/>
                        <a:buChar char="•"/>
                      </a:pPr>
                      <a:r>
                        <a:rPr lang="nl-NL" dirty="0" smtClean="0"/>
                        <a:t>Wat</a:t>
                      </a:r>
                      <a:r>
                        <a:rPr lang="nl-NL" baseline="0" dirty="0" smtClean="0"/>
                        <a:t> zijn aandachtspunten? </a:t>
                      </a:r>
                    </a:p>
                    <a:p>
                      <a:pPr marL="285750" indent="-285750">
                        <a:buFont typeface="Arial" panose="020B0604020202020204" pitchFamily="34" charset="0"/>
                        <a:buChar char="•"/>
                      </a:pPr>
                      <a:r>
                        <a:rPr lang="nl-NL" baseline="0" dirty="0" smtClean="0"/>
                        <a:t>Wanneer kan dit wel? Wanneer niet? </a:t>
                      </a:r>
                      <a:endParaRPr lang="nl-NL" dirty="0" smtClean="0"/>
                    </a:p>
                  </a:txBody>
                  <a:tcPr/>
                </a:tc>
                <a:extLst>
                  <a:ext uri="{0D108BD9-81ED-4DB2-BD59-A6C34878D82A}">
                    <a16:rowId xmlns:a16="http://schemas.microsoft.com/office/drawing/2014/main" val="270478422"/>
                  </a:ext>
                </a:extLst>
              </a:tr>
              <a:tr h="370840">
                <a:tc>
                  <a:txBody>
                    <a:bodyPr/>
                    <a:lstStyle/>
                    <a:p>
                      <a:r>
                        <a:rPr lang="nl-NL" dirty="0" smtClean="0"/>
                        <a:t>Verpleegtechnische</a:t>
                      </a:r>
                      <a:r>
                        <a:rPr lang="nl-NL" baseline="0" dirty="0" smtClean="0"/>
                        <a:t> handelingen</a:t>
                      </a:r>
                      <a:endParaRPr lang="nl-NL" dirty="0"/>
                    </a:p>
                  </a:txBody>
                  <a:tcPr/>
                </a:tc>
                <a:tc>
                  <a:txBody>
                    <a:bodyPr/>
                    <a:lstStyle/>
                    <a:p>
                      <a:pPr marL="285750" indent="-285750">
                        <a:buFont typeface="Arial" panose="020B0604020202020204" pitchFamily="34" charset="0"/>
                        <a:buChar char="•"/>
                      </a:pPr>
                      <a:r>
                        <a:rPr lang="nl-NL" dirty="0" smtClean="0"/>
                        <a:t>Hoe leer je het? Hoe gaat het nu? Waar</a:t>
                      </a:r>
                      <a:r>
                        <a:rPr lang="nl-NL" baseline="0" dirty="0" smtClean="0"/>
                        <a:t> gaat het in de toekomst naar toe? </a:t>
                      </a:r>
                      <a:endParaRPr lang="nl-NL" dirty="0" smtClean="0"/>
                    </a:p>
                  </a:txBody>
                  <a:tcPr/>
                </a:tc>
                <a:extLst>
                  <a:ext uri="{0D108BD9-81ED-4DB2-BD59-A6C34878D82A}">
                    <a16:rowId xmlns:a16="http://schemas.microsoft.com/office/drawing/2014/main" val="1307585534"/>
                  </a:ext>
                </a:extLst>
              </a:tr>
              <a:tr h="370840">
                <a:tc>
                  <a:txBody>
                    <a:bodyPr/>
                    <a:lstStyle/>
                    <a:p>
                      <a:r>
                        <a:rPr lang="nl-NL" dirty="0" smtClean="0"/>
                        <a:t>.....</a:t>
                      </a:r>
                      <a:endParaRPr lang="nl-NL" dirty="0"/>
                    </a:p>
                  </a:txBody>
                  <a:tcPr/>
                </a:tc>
                <a:tc>
                  <a:txBody>
                    <a:bodyPr/>
                    <a:lstStyle/>
                    <a:p>
                      <a:pPr marL="285750" indent="-285750">
                        <a:buFont typeface="Arial" panose="020B0604020202020204" pitchFamily="34" charset="0"/>
                        <a:buChar char="•"/>
                      </a:pPr>
                      <a:r>
                        <a:rPr lang="nl-NL" dirty="0" smtClean="0"/>
                        <a:t>…..</a:t>
                      </a:r>
                    </a:p>
                  </a:txBody>
                  <a:tcPr/>
                </a:tc>
                <a:extLst>
                  <a:ext uri="{0D108BD9-81ED-4DB2-BD59-A6C34878D82A}">
                    <a16:rowId xmlns:a16="http://schemas.microsoft.com/office/drawing/2014/main" val="1602767479"/>
                  </a:ext>
                </a:extLst>
              </a:tr>
            </a:tbl>
          </a:graphicData>
        </a:graphic>
      </p:graphicFrame>
      <p:sp>
        <p:nvSpPr>
          <p:cNvPr id="9" name="Ovaal bijschrift 8"/>
          <p:cNvSpPr/>
          <p:nvPr/>
        </p:nvSpPr>
        <p:spPr>
          <a:xfrm>
            <a:off x="1710622" y="1930638"/>
            <a:ext cx="9351817" cy="3430607"/>
          </a:xfrm>
          <a:prstGeom prst="wedgeEllipseCallout">
            <a:avLst>
              <a:gd name="adj1" fmla="val -21500"/>
              <a:gd name="adj2" fmla="val 71551"/>
            </a:avLst>
          </a:prstGeom>
          <a:solidFill>
            <a:srgbClr val="F080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500" dirty="0" smtClean="0"/>
              <a:t>Wat als we met elkaar die technologische bril opzetten en de resultaten gaan delen? </a:t>
            </a:r>
          </a:p>
          <a:p>
            <a:pPr algn="ctr"/>
            <a:r>
              <a:rPr lang="nl-NL" sz="2500" dirty="0" smtClean="0"/>
              <a:t>Geeft handvatten voor collega’s om concreet aan de slag te gaan!</a:t>
            </a:r>
            <a:endParaRPr lang="nl-NL" sz="2500" dirty="0"/>
          </a:p>
        </p:txBody>
      </p:sp>
      <p:pic>
        <p:nvPicPr>
          <p:cNvPr id="10" name="Picture 2" descr="Logo Digivaardig in de z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93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111396" y="362831"/>
            <a:ext cx="9105500" cy="734436"/>
          </a:xfrm>
        </p:spPr>
        <p:txBody>
          <a:bodyPr/>
          <a:lstStyle/>
          <a:p>
            <a:r>
              <a:rPr lang="nl-NL" dirty="0" smtClean="0"/>
              <a:t>Bachelor </a:t>
            </a:r>
            <a:r>
              <a:rPr lang="nl-NL" dirty="0" err="1" smtClean="0"/>
              <a:t>nursing</a:t>
            </a:r>
            <a:r>
              <a:rPr lang="nl-NL" dirty="0" smtClean="0"/>
              <a:t> 2020</a:t>
            </a:r>
            <a:endParaRPr lang="nl-NL" dirty="0"/>
          </a:p>
        </p:txBody>
      </p:sp>
      <p:sp>
        <p:nvSpPr>
          <p:cNvPr id="5" name="Tijdelijke aanduiding voor dianummer 4"/>
          <p:cNvSpPr>
            <a:spLocks noGrp="1"/>
          </p:cNvSpPr>
          <p:nvPr>
            <p:ph type="sldNum" sz="quarter" idx="12"/>
          </p:nvPr>
        </p:nvSpPr>
        <p:spPr/>
        <p:txBody>
          <a:bodyPr/>
          <a:lstStyle/>
          <a:p>
            <a:fld id="{FC0143CD-3D95-634B-88E6-BC75AC65938C}" type="slidenum">
              <a:rPr lang="nl-NL" smtClean="0"/>
              <a:t>13</a:t>
            </a:fld>
            <a:endParaRPr lang="nl-NL" dirty="0"/>
          </a:p>
        </p:txBody>
      </p:sp>
      <p:pic>
        <p:nvPicPr>
          <p:cNvPr id="10" name="Picture 2" descr="Logo Digivaardig in de z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rotWithShape="1">
          <a:blip r:embed="rId3">
            <a:extLst>
              <a:ext uri="{28A0092B-C50C-407E-A947-70E740481C1C}">
                <a14:useLocalDpi xmlns:a14="http://schemas.microsoft.com/office/drawing/2010/main" val="0"/>
              </a:ext>
            </a:extLst>
          </a:blip>
          <a:srcRect r="6588"/>
          <a:stretch/>
        </p:blipFill>
        <p:spPr>
          <a:xfrm>
            <a:off x="1111396" y="1136196"/>
            <a:ext cx="7884323" cy="4792693"/>
          </a:xfrm>
          <a:prstGeom prst="rect">
            <a:avLst/>
          </a:prstGeom>
        </p:spPr>
      </p:pic>
      <p:sp>
        <p:nvSpPr>
          <p:cNvPr id="9" name="Ovaal bijschrift 8"/>
          <p:cNvSpPr/>
          <p:nvPr/>
        </p:nvSpPr>
        <p:spPr>
          <a:xfrm>
            <a:off x="1993781" y="1471455"/>
            <a:ext cx="9351817" cy="3430607"/>
          </a:xfrm>
          <a:prstGeom prst="wedgeEllipseCallout">
            <a:avLst>
              <a:gd name="adj1" fmla="val -21500"/>
              <a:gd name="adj2" fmla="val 71551"/>
            </a:avLst>
          </a:prstGeom>
          <a:solidFill>
            <a:srgbClr val="F080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500" dirty="0" smtClean="0"/>
              <a:t>Wat als we met elkaar die technologische bril opzetten en de resultaten gaan delen? </a:t>
            </a:r>
          </a:p>
          <a:p>
            <a:pPr algn="ctr"/>
            <a:r>
              <a:rPr lang="nl-NL" sz="2500" dirty="0" smtClean="0"/>
              <a:t>Geeft handvatten voor collega’s om concreet aan de slag te gaan!</a:t>
            </a:r>
            <a:endParaRPr lang="nl-NL" sz="2500" dirty="0"/>
          </a:p>
        </p:txBody>
      </p:sp>
    </p:spTree>
    <p:extLst>
      <p:ext uri="{BB962C8B-B14F-4D97-AF65-F5344CB8AC3E}">
        <p14:creationId xmlns:p14="http://schemas.microsoft.com/office/powerpoint/2010/main" val="385699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11396" y="379655"/>
            <a:ext cx="9105500" cy="734436"/>
          </a:xfrm>
        </p:spPr>
        <p:txBody>
          <a:bodyPr/>
          <a:lstStyle/>
          <a:p>
            <a:r>
              <a:rPr lang="nl-NL" dirty="0" err="1" smtClean="0"/>
              <a:t>CanMEDS</a:t>
            </a:r>
            <a:r>
              <a:rPr lang="nl-NL" dirty="0" smtClean="0"/>
              <a:t>-rollen expliciteren </a:t>
            </a:r>
            <a:endParaRPr lang="nl-NL" dirty="0"/>
          </a:p>
        </p:txBody>
      </p:sp>
      <p:sp>
        <p:nvSpPr>
          <p:cNvPr id="4" name="Tijdelijke aanduiding voor dianummer 3"/>
          <p:cNvSpPr>
            <a:spLocks noGrp="1"/>
          </p:cNvSpPr>
          <p:nvPr>
            <p:ph type="sldNum" sz="quarter" idx="12"/>
          </p:nvPr>
        </p:nvSpPr>
        <p:spPr/>
        <p:txBody>
          <a:bodyPr/>
          <a:lstStyle/>
          <a:p>
            <a:fld id="{FC0143CD-3D95-634B-88E6-BC75AC65938C}" type="slidenum">
              <a:rPr lang="nl-NL" smtClean="0"/>
              <a:t>14</a:t>
            </a:fld>
            <a:endParaRPr lang="nl-NL" dirty="0"/>
          </a:p>
        </p:txBody>
      </p:sp>
      <p:pic>
        <p:nvPicPr>
          <p:cNvPr id="9" name="Picture 2" descr="Logo Digivaardig in de z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rotWithShape="1">
          <a:blip r:embed="rId3">
            <a:extLst>
              <a:ext uri="{28A0092B-C50C-407E-A947-70E740481C1C}">
                <a14:useLocalDpi xmlns:a14="http://schemas.microsoft.com/office/drawing/2010/main" val="0"/>
              </a:ext>
            </a:extLst>
          </a:blip>
          <a:srcRect l="3016" t="6586" r="2559" b="6285"/>
          <a:stretch/>
        </p:blipFill>
        <p:spPr>
          <a:xfrm>
            <a:off x="1111396" y="1723593"/>
            <a:ext cx="6369628" cy="3169228"/>
          </a:xfrm>
          <a:prstGeom prst="rect">
            <a:avLst/>
          </a:prstGeom>
        </p:spPr>
      </p:pic>
      <p:sp>
        <p:nvSpPr>
          <p:cNvPr id="8" name="Ovaal bijschrift 7"/>
          <p:cNvSpPr/>
          <p:nvPr/>
        </p:nvSpPr>
        <p:spPr>
          <a:xfrm>
            <a:off x="7159337" y="3231024"/>
            <a:ext cx="4914899" cy="264893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500" dirty="0" smtClean="0"/>
              <a:t>Zie www.ehealthindewijk.nl</a:t>
            </a:r>
            <a:endParaRPr lang="nl-NL" sz="2500" dirty="0"/>
          </a:p>
        </p:txBody>
      </p:sp>
    </p:spTree>
    <p:extLst>
      <p:ext uri="{BB962C8B-B14F-4D97-AF65-F5344CB8AC3E}">
        <p14:creationId xmlns:p14="http://schemas.microsoft.com/office/powerpoint/2010/main" val="54130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111396" y="362831"/>
            <a:ext cx="10772202" cy="734436"/>
          </a:xfrm>
        </p:spPr>
        <p:txBody>
          <a:bodyPr/>
          <a:lstStyle/>
          <a:p>
            <a:r>
              <a:rPr lang="nl-NL" dirty="0" err="1" smtClean="0"/>
              <a:t>CanMEDS</a:t>
            </a:r>
            <a:r>
              <a:rPr lang="nl-NL" dirty="0" smtClean="0"/>
              <a:t>-rollen expliciteren</a:t>
            </a:r>
            <a:endParaRPr lang="nl-NL" dirty="0"/>
          </a:p>
        </p:txBody>
      </p:sp>
      <p:sp>
        <p:nvSpPr>
          <p:cNvPr id="5" name="Tijdelijke aanduiding voor dianummer 4"/>
          <p:cNvSpPr>
            <a:spLocks noGrp="1"/>
          </p:cNvSpPr>
          <p:nvPr>
            <p:ph type="sldNum" sz="quarter" idx="12"/>
          </p:nvPr>
        </p:nvSpPr>
        <p:spPr/>
        <p:txBody>
          <a:bodyPr/>
          <a:lstStyle/>
          <a:p>
            <a:fld id="{FC0143CD-3D95-634B-88E6-BC75AC65938C}" type="slidenum">
              <a:rPr lang="nl-NL" smtClean="0"/>
              <a:t>15</a:t>
            </a:fld>
            <a:endParaRPr lang="nl-NL" dirty="0"/>
          </a:p>
        </p:txBody>
      </p:sp>
      <p:graphicFrame>
        <p:nvGraphicFramePr>
          <p:cNvPr id="8" name="Tabel 7"/>
          <p:cNvGraphicFramePr>
            <a:graphicFrameLocks noGrp="1"/>
          </p:cNvGraphicFramePr>
          <p:nvPr>
            <p:extLst>
              <p:ext uri="{D42A27DB-BD31-4B8C-83A1-F6EECF244321}">
                <p14:modId xmlns:p14="http://schemas.microsoft.com/office/powerpoint/2010/main" val="3323552223"/>
              </p:ext>
            </p:extLst>
          </p:nvPr>
        </p:nvGraphicFramePr>
        <p:xfrm>
          <a:off x="1111396" y="1152250"/>
          <a:ext cx="10772202" cy="4937760"/>
        </p:xfrm>
        <a:graphic>
          <a:graphicData uri="http://schemas.openxmlformats.org/drawingml/2006/table">
            <a:tbl>
              <a:tblPr firstRow="1" bandRow="1">
                <a:tableStyleId>{5C22544A-7EE6-4342-B048-85BDC9FD1C3A}</a:tableStyleId>
              </a:tblPr>
              <a:tblGrid>
                <a:gridCol w="1922749">
                  <a:extLst>
                    <a:ext uri="{9D8B030D-6E8A-4147-A177-3AD203B41FA5}">
                      <a16:colId xmlns:a16="http://schemas.microsoft.com/office/drawing/2014/main" val="673411544"/>
                    </a:ext>
                  </a:extLst>
                </a:gridCol>
                <a:gridCol w="8849453">
                  <a:extLst>
                    <a:ext uri="{9D8B030D-6E8A-4147-A177-3AD203B41FA5}">
                      <a16:colId xmlns:a16="http://schemas.microsoft.com/office/drawing/2014/main" val="380395011"/>
                    </a:ext>
                  </a:extLst>
                </a:gridCol>
              </a:tblGrid>
              <a:tr h="370840">
                <a:tc>
                  <a:txBody>
                    <a:bodyPr/>
                    <a:lstStyle/>
                    <a:p>
                      <a:pPr marL="342900" indent="-342900">
                        <a:buAutoNum type="arabicPeriod"/>
                      </a:pPr>
                      <a:r>
                        <a:rPr lang="nl-NL" b="0" dirty="0" smtClean="0">
                          <a:solidFill>
                            <a:schemeClr val="accent6">
                              <a:lumMod val="75000"/>
                            </a:schemeClr>
                          </a:solidFill>
                        </a:rPr>
                        <a:t>Zorgverlener</a:t>
                      </a:r>
                      <a:endParaRPr lang="nl-NL" b="0" dirty="0">
                        <a:solidFill>
                          <a:schemeClr val="accent6">
                            <a:lumMod val="75000"/>
                          </a:schemeClr>
                        </a:solidFill>
                      </a:endParaRPr>
                    </a:p>
                  </a:txBody>
                  <a:tcPr>
                    <a:solidFill>
                      <a:schemeClr val="accent5">
                        <a:lumMod val="20000"/>
                        <a:lumOff val="80000"/>
                      </a:schemeClr>
                    </a:solidFill>
                  </a:tcPr>
                </a:tc>
                <a:tc>
                  <a:txBody>
                    <a:bodyPr/>
                    <a:lstStyle/>
                    <a:p>
                      <a:pPr marL="285750" indent="-285750">
                        <a:buFont typeface="Arial" panose="020B0604020202020204" pitchFamily="34" charset="0"/>
                        <a:buChar char="•"/>
                      </a:pPr>
                      <a:r>
                        <a:rPr lang="nl-NL" b="0" baseline="0" dirty="0" smtClean="0">
                          <a:solidFill>
                            <a:schemeClr val="accent6">
                              <a:lumMod val="75000"/>
                            </a:schemeClr>
                          </a:solidFill>
                        </a:rPr>
                        <a:t>Wat zijn redenen om deze technologie bij deze cliënt in te willen zetten?</a:t>
                      </a:r>
                    </a:p>
                    <a:p>
                      <a:pPr marL="285750" indent="-285750">
                        <a:buFont typeface="Arial" panose="020B0604020202020204" pitchFamily="34" charset="0"/>
                        <a:buChar char="•"/>
                      </a:pPr>
                      <a:r>
                        <a:rPr lang="nl-NL" b="0" baseline="0" dirty="0" smtClean="0">
                          <a:solidFill>
                            <a:schemeClr val="accent6">
                              <a:lumMod val="75000"/>
                            </a:schemeClr>
                          </a:solidFill>
                        </a:rPr>
                        <a:t>Hoe waarborg je privacy?</a:t>
                      </a:r>
                    </a:p>
                    <a:p>
                      <a:pPr marL="285750" indent="-285750">
                        <a:buFont typeface="Arial" panose="020B0604020202020204" pitchFamily="34" charset="0"/>
                        <a:buChar char="•"/>
                      </a:pPr>
                      <a:r>
                        <a:rPr lang="nl-NL" b="0" baseline="0" dirty="0" smtClean="0">
                          <a:solidFill>
                            <a:schemeClr val="accent6">
                              <a:lumMod val="75000"/>
                            </a:schemeClr>
                          </a:solidFill>
                        </a:rPr>
                        <a:t>Wat zijn contra-indicaties voor deze inzet van deze zorgtechnologie </a:t>
                      </a:r>
                    </a:p>
                  </a:txBody>
                  <a:tcPr>
                    <a:solidFill>
                      <a:schemeClr val="accent5">
                        <a:lumMod val="20000"/>
                        <a:lumOff val="80000"/>
                      </a:schemeClr>
                    </a:solidFill>
                  </a:tcPr>
                </a:tc>
                <a:extLst>
                  <a:ext uri="{0D108BD9-81ED-4DB2-BD59-A6C34878D82A}">
                    <a16:rowId xmlns:a16="http://schemas.microsoft.com/office/drawing/2014/main" val="1848506097"/>
                  </a:ext>
                </a:extLst>
              </a:tr>
              <a:tr h="370840">
                <a:tc>
                  <a:txBody>
                    <a:bodyPr/>
                    <a:lstStyle/>
                    <a:p>
                      <a:r>
                        <a:rPr lang="nl-NL" dirty="0" smtClean="0"/>
                        <a:t>2. Communicator</a:t>
                      </a:r>
                      <a:endParaRPr lang="nl-NL" dirty="0"/>
                    </a:p>
                  </a:txBody>
                  <a:tcPr/>
                </a:tc>
                <a:tc>
                  <a:txBody>
                    <a:bodyPr/>
                    <a:lstStyle/>
                    <a:p>
                      <a:pPr marL="285750" indent="-285750">
                        <a:buFont typeface="Arial" panose="020B0604020202020204" pitchFamily="34" charset="0"/>
                        <a:buChar char="•"/>
                      </a:pPr>
                      <a:r>
                        <a:rPr lang="nl-NL" dirty="0" smtClean="0"/>
                        <a:t>Hoe instrueer je de cliënt</a:t>
                      </a:r>
                      <a:r>
                        <a:rPr lang="nl-NL" baseline="0" dirty="0" smtClean="0"/>
                        <a:t> of mantelzorger over deze toepassing?</a:t>
                      </a:r>
                    </a:p>
                    <a:p>
                      <a:pPr marL="285750" indent="-285750">
                        <a:buFont typeface="Arial" panose="020B0604020202020204" pitchFamily="34" charset="0"/>
                        <a:buChar char="•"/>
                      </a:pPr>
                      <a:r>
                        <a:rPr lang="nl-NL" baseline="0" dirty="0" smtClean="0"/>
                        <a:t>Hoe laat je het uitgangspunt van gezamenlijke besluitvorming hier tot zijn recht komen? </a:t>
                      </a:r>
                    </a:p>
                    <a:p>
                      <a:pPr marL="285750" indent="-285750">
                        <a:buFont typeface="Arial" panose="020B0604020202020204" pitchFamily="34" charset="0"/>
                        <a:buChar char="•"/>
                      </a:pPr>
                      <a:r>
                        <a:rPr lang="nl-NL" baseline="0" dirty="0" smtClean="0"/>
                        <a:t>Ben jezelf (digitaal) vaardig genoeg om de toepassing bij de cliënt in te zetten? </a:t>
                      </a:r>
                      <a:endParaRPr lang="nl-NL" dirty="0"/>
                    </a:p>
                  </a:txBody>
                  <a:tcPr/>
                </a:tc>
                <a:extLst>
                  <a:ext uri="{0D108BD9-81ED-4DB2-BD59-A6C34878D82A}">
                    <a16:rowId xmlns:a16="http://schemas.microsoft.com/office/drawing/2014/main" val="3943831260"/>
                  </a:ext>
                </a:extLst>
              </a:tr>
              <a:tr h="370840">
                <a:tc>
                  <a:txBody>
                    <a:bodyPr/>
                    <a:lstStyle/>
                    <a:p>
                      <a:r>
                        <a:rPr lang="nl-NL" dirty="0" smtClean="0"/>
                        <a:t>3. </a:t>
                      </a:r>
                      <a:r>
                        <a:rPr lang="nl-NL" dirty="0" err="1" smtClean="0"/>
                        <a:t>Samenwerk-ingspartner</a:t>
                      </a:r>
                      <a:endParaRPr lang="nl-NL" dirty="0"/>
                    </a:p>
                  </a:txBody>
                  <a:tcPr/>
                </a:tc>
                <a:tc>
                  <a:txBody>
                    <a:bodyPr/>
                    <a:lstStyle/>
                    <a:p>
                      <a:pPr marL="285750" indent="-285750">
                        <a:buFont typeface="Arial" panose="020B0604020202020204" pitchFamily="34" charset="0"/>
                        <a:buChar char="•"/>
                      </a:pPr>
                      <a:r>
                        <a:rPr lang="nl-NL" dirty="0" smtClean="0"/>
                        <a:t>Wie</a:t>
                      </a:r>
                      <a:r>
                        <a:rPr lang="nl-NL" baseline="0" dirty="0" smtClean="0"/>
                        <a:t> moet je allemaal betrekken om deze toepassing werkend te krijgen? </a:t>
                      </a:r>
                    </a:p>
                    <a:p>
                      <a:pPr marL="285750" indent="-285750">
                        <a:buFont typeface="Arial" panose="020B0604020202020204" pitchFamily="34" charset="0"/>
                        <a:buChar char="•"/>
                      </a:pPr>
                      <a:r>
                        <a:rPr lang="nl-NL" baseline="0" dirty="0" smtClean="0"/>
                        <a:t>Wat betekent de toepassing voor de mantelzorger in termen van ondersteuning en belasting. </a:t>
                      </a:r>
                      <a:endParaRPr lang="nl-NL" dirty="0" smtClean="0"/>
                    </a:p>
                  </a:txBody>
                  <a:tcPr/>
                </a:tc>
                <a:extLst>
                  <a:ext uri="{0D108BD9-81ED-4DB2-BD59-A6C34878D82A}">
                    <a16:rowId xmlns:a16="http://schemas.microsoft.com/office/drawing/2014/main" val="270478422"/>
                  </a:ext>
                </a:extLst>
              </a:tr>
              <a:tr h="370840">
                <a:tc>
                  <a:txBody>
                    <a:bodyPr/>
                    <a:lstStyle/>
                    <a:p>
                      <a:r>
                        <a:rPr lang="nl-NL" dirty="0" smtClean="0"/>
                        <a:t>5.</a:t>
                      </a:r>
                      <a:r>
                        <a:rPr lang="nl-NL" baseline="0" dirty="0" smtClean="0"/>
                        <a:t> Gezondheids- bevorderaar</a:t>
                      </a:r>
                      <a:endParaRPr lang="nl-NL" dirty="0"/>
                    </a:p>
                  </a:txBody>
                  <a:tcPr/>
                </a:tc>
                <a:tc>
                  <a:txBody>
                    <a:bodyPr/>
                    <a:lstStyle/>
                    <a:p>
                      <a:pPr marL="285750" indent="-285750">
                        <a:buFont typeface="Arial" panose="020B0604020202020204" pitchFamily="34" charset="0"/>
                        <a:buChar char="•"/>
                      </a:pPr>
                      <a:r>
                        <a:rPr lang="nl-NL" dirty="0" smtClean="0"/>
                        <a:t>Hoe draagt de</a:t>
                      </a:r>
                      <a:r>
                        <a:rPr lang="nl-NL" baseline="0" dirty="0" smtClean="0"/>
                        <a:t> toepassing bij aan gezond gedrag en gezonde leefstijl?</a:t>
                      </a:r>
                    </a:p>
                    <a:p>
                      <a:pPr marL="285750" indent="-285750">
                        <a:buFont typeface="Arial" panose="020B0604020202020204" pitchFamily="34" charset="0"/>
                        <a:buChar char="•"/>
                      </a:pPr>
                      <a:r>
                        <a:rPr lang="nl-NL" baseline="0" dirty="0" smtClean="0"/>
                        <a:t>Hoe draagt de toepassing bij aan sociale een maatschappelijke participatie van de cliënt?  </a:t>
                      </a:r>
                      <a:endParaRPr lang="nl-NL" dirty="0" smtClean="0"/>
                    </a:p>
                  </a:txBody>
                  <a:tcPr/>
                </a:tc>
                <a:extLst>
                  <a:ext uri="{0D108BD9-81ED-4DB2-BD59-A6C34878D82A}">
                    <a16:rowId xmlns:a16="http://schemas.microsoft.com/office/drawing/2014/main" val="1307585534"/>
                  </a:ext>
                </a:extLst>
              </a:tr>
              <a:tr h="370840">
                <a:tc>
                  <a:txBody>
                    <a:bodyPr/>
                    <a:lstStyle/>
                    <a:p>
                      <a:r>
                        <a:rPr lang="nl-NL" dirty="0" smtClean="0"/>
                        <a:t>6.</a:t>
                      </a:r>
                      <a:r>
                        <a:rPr lang="nl-NL" baseline="0" dirty="0" smtClean="0"/>
                        <a:t> Organisator</a:t>
                      </a:r>
                      <a:endParaRPr lang="nl-NL" dirty="0"/>
                    </a:p>
                  </a:txBody>
                  <a:tcPr/>
                </a:tc>
                <a:tc>
                  <a:txBody>
                    <a:bodyPr/>
                    <a:lstStyle/>
                    <a:p>
                      <a:pPr marL="285750" indent="-285750">
                        <a:buFont typeface="Arial" panose="020B0604020202020204" pitchFamily="34" charset="0"/>
                        <a:buChar char="•"/>
                      </a:pPr>
                      <a:r>
                        <a:rPr lang="nl-NL" dirty="0" smtClean="0"/>
                        <a:t>Wie moet de aanschaf</a:t>
                      </a:r>
                      <a:r>
                        <a:rPr lang="nl-NL" baseline="0" dirty="0" smtClean="0"/>
                        <a:t> regelen?</a:t>
                      </a:r>
                      <a:endParaRPr lang="nl-NL" dirty="0" smtClean="0"/>
                    </a:p>
                    <a:p>
                      <a:pPr marL="285750" indent="-285750">
                        <a:buFont typeface="Arial" panose="020B0604020202020204" pitchFamily="34" charset="0"/>
                        <a:buChar char="•"/>
                      </a:pPr>
                      <a:r>
                        <a:rPr lang="nl-NL" dirty="0" smtClean="0"/>
                        <a:t>Wie moet de installatie regelen?</a:t>
                      </a:r>
                    </a:p>
                    <a:p>
                      <a:pPr marL="285750" indent="-285750">
                        <a:buFont typeface="Arial" panose="020B0604020202020204" pitchFamily="34" charset="0"/>
                        <a:buChar char="•"/>
                      </a:pPr>
                      <a:r>
                        <a:rPr lang="nl-NL" dirty="0" smtClean="0"/>
                        <a:t>Wat weet je van kosten en vergoedingen? </a:t>
                      </a:r>
                    </a:p>
                  </a:txBody>
                  <a:tcPr/>
                </a:tc>
                <a:extLst>
                  <a:ext uri="{0D108BD9-81ED-4DB2-BD59-A6C34878D82A}">
                    <a16:rowId xmlns:a16="http://schemas.microsoft.com/office/drawing/2014/main" val="1602767479"/>
                  </a:ext>
                </a:extLst>
              </a:tr>
              <a:tr h="370840">
                <a:tc>
                  <a:txBody>
                    <a:bodyPr/>
                    <a:lstStyle/>
                    <a:p>
                      <a:r>
                        <a:rPr lang="nl-NL" dirty="0" smtClean="0"/>
                        <a:t>7.</a:t>
                      </a:r>
                      <a:r>
                        <a:rPr lang="nl-NL" baseline="0" dirty="0" smtClean="0"/>
                        <a:t> Professional</a:t>
                      </a:r>
                      <a:endParaRPr lang="nl-NL" dirty="0"/>
                    </a:p>
                  </a:txBody>
                  <a:tcPr/>
                </a:tc>
                <a:tc>
                  <a:txBody>
                    <a:bodyPr/>
                    <a:lstStyle/>
                    <a:p>
                      <a:pPr marL="285750" indent="-285750">
                        <a:buFont typeface="Arial" panose="020B0604020202020204" pitchFamily="34" charset="0"/>
                        <a:buChar char="•"/>
                      </a:pPr>
                      <a:r>
                        <a:rPr lang="nl-NL" dirty="0" smtClean="0"/>
                        <a:t>Hoe past de</a:t>
                      </a:r>
                      <a:r>
                        <a:rPr lang="nl-NL" baseline="0" dirty="0" smtClean="0"/>
                        <a:t> toepassing bij de waarden en normen van het beroep?</a:t>
                      </a:r>
                    </a:p>
                    <a:p>
                      <a:pPr marL="285750" indent="-285750">
                        <a:buFont typeface="Arial" panose="020B0604020202020204" pitchFamily="34" charset="0"/>
                        <a:buChar char="•"/>
                      </a:pPr>
                      <a:r>
                        <a:rPr lang="nl-NL" baseline="0" dirty="0" smtClean="0"/>
                        <a:t>Hoe monitor je het gebruik en het effect van de toepassing bij een cliënt? </a:t>
                      </a:r>
                      <a:endParaRPr lang="nl-NL" dirty="0" smtClean="0"/>
                    </a:p>
                  </a:txBody>
                  <a:tcPr/>
                </a:tc>
                <a:extLst>
                  <a:ext uri="{0D108BD9-81ED-4DB2-BD59-A6C34878D82A}">
                    <a16:rowId xmlns:a16="http://schemas.microsoft.com/office/drawing/2014/main" val="755694122"/>
                  </a:ext>
                </a:extLst>
              </a:tr>
            </a:tbl>
          </a:graphicData>
        </a:graphic>
      </p:graphicFrame>
      <p:pic>
        <p:nvPicPr>
          <p:cNvPr id="10" name="Picture 2" descr="Logo Digivaardig in de z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79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11395" y="379655"/>
            <a:ext cx="10495249" cy="734436"/>
          </a:xfrm>
        </p:spPr>
        <p:txBody>
          <a:bodyPr/>
          <a:lstStyle/>
          <a:p>
            <a:r>
              <a:rPr lang="nl-NL" dirty="0" err="1" smtClean="0"/>
              <a:t>CanMEDS</a:t>
            </a:r>
            <a:r>
              <a:rPr lang="nl-NL" dirty="0" smtClean="0"/>
              <a:t>-rollen expliciteren: </a:t>
            </a:r>
            <a:r>
              <a:rPr lang="nl-NL" dirty="0" err="1" smtClean="0"/>
              <a:t>to</a:t>
            </a:r>
            <a:r>
              <a:rPr lang="nl-NL" dirty="0" smtClean="0"/>
              <a:t> do…</a:t>
            </a:r>
            <a:endParaRPr lang="nl-NL" dirty="0"/>
          </a:p>
        </p:txBody>
      </p:sp>
      <p:sp>
        <p:nvSpPr>
          <p:cNvPr id="6" name="Tijdelijke aanduiding voor tekst 5"/>
          <p:cNvSpPr>
            <a:spLocks noGrp="1"/>
          </p:cNvSpPr>
          <p:nvPr>
            <p:ph type="body" idx="1"/>
          </p:nvPr>
        </p:nvSpPr>
        <p:spPr/>
        <p:txBody>
          <a:bodyPr/>
          <a:lstStyle/>
          <a:p>
            <a:pPr marL="285750" indent="-285750">
              <a:buFont typeface="Arial" panose="020B0604020202020204" pitchFamily="34" charset="0"/>
              <a:buChar char="•"/>
            </a:pPr>
            <a:r>
              <a:rPr lang="nl-NL" dirty="0" smtClean="0"/>
              <a:t>Kwalificatiedossiers / BN2020 met een technologische bril bekijken. </a:t>
            </a:r>
          </a:p>
          <a:p>
            <a:pPr marL="285750" indent="-285750">
              <a:buFont typeface="Arial" panose="020B0604020202020204" pitchFamily="34" charset="0"/>
              <a:buChar char="•"/>
            </a:pPr>
            <a:r>
              <a:rPr lang="nl-NL" dirty="0" smtClean="0"/>
              <a:t>Concrete voorbeelden geven om collega’s die technologisch gezien minder ver zijn, handvatten te bieden zodat zij al lerend dit thema in hun lessen kunnen verweven. </a:t>
            </a:r>
          </a:p>
          <a:p>
            <a:endParaRPr lang="nl-NL" dirty="0"/>
          </a:p>
          <a:p>
            <a:r>
              <a:rPr lang="nl-NL" dirty="0" smtClean="0"/>
              <a:t>In ontwikkeling! Laat je informeren over hoe je hierin mee kunt denken </a:t>
            </a:r>
            <a:r>
              <a:rPr lang="nl-NL" dirty="0" smtClean="0">
                <a:sym typeface="Wingdings" panose="05000000000000000000" pitchFamily="2" charset="2"/>
              </a:rPr>
              <a:t></a:t>
            </a:r>
          </a:p>
          <a:p>
            <a:endParaRPr lang="nl-NL" dirty="0">
              <a:sym typeface="Wingdings" panose="05000000000000000000" pitchFamily="2" charset="2"/>
            </a:endParaRPr>
          </a:p>
        </p:txBody>
      </p:sp>
      <p:sp>
        <p:nvSpPr>
          <p:cNvPr id="4" name="Tijdelijke aanduiding voor dianummer 3"/>
          <p:cNvSpPr>
            <a:spLocks noGrp="1"/>
          </p:cNvSpPr>
          <p:nvPr>
            <p:ph type="sldNum" sz="quarter" idx="12"/>
          </p:nvPr>
        </p:nvSpPr>
        <p:spPr/>
        <p:txBody>
          <a:bodyPr/>
          <a:lstStyle/>
          <a:p>
            <a:fld id="{FC0143CD-3D95-634B-88E6-BC75AC65938C}" type="slidenum">
              <a:rPr lang="nl-NL" smtClean="0"/>
              <a:t>16</a:t>
            </a:fld>
            <a:endParaRPr lang="nl-NL" dirty="0"/>
          </a:p>
        </p:txBody>
      </p:sp>
      <p:pic>
        <p:nvPicPr>
          <p:cNvPr id="9" name="Picture 2" descr="Logo Digivaardig in de z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916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smtClean="0"/>
              <a:t>Wil je meer info? </a:t>
            </a:r>
            <a:endParaRPr lang="nl-NL" dirty="0"/>
          </a:p>
        </p:txBody>
      </p:sp>
      <p:sp>
        <p:nvSpPr>
          <p:cNvPr id="6" name="Tijdelijke aanduiding voor tekst 5"/>
          <p:cNvSpPr>
            <a:spLocks noGrp="1"/>
          </p:cNvSpPr>
          <p:nvPr>
            <p:ph type="body" idx="1"/>
          </p:nvPr>
        </p:nvSpPr>
        <p:spPr>
          <a:xfrm>
            <a:off x="1111396" y="1926337"/>
            <a:ext cx="9836690" cy="3925824"/>
          </a:xfrm>
        </p:spPr>
        <p:txBody>
          <a:bodyPr/>
          <a:lstStyle/>
          <a:p>
            <a:r>
              <a:rPr lang="nl-NL" dirty="0" smtClean="0"/>
              <a:t>Kijk op: </a:t>
            </a:r>
            <a:r>
              <a:rPr lang="nl-NL" dirty="0" smtClean="0">
                <a:hlinkClick r:id="rId2"/>
              </a:rPr>
              <a:t>https</a:t>
            </a:r>
            <a:r>
              <a:rPr lang="nl-NL" dirty="0">
                <a:hlinkClick r:id="rId2"/>
              </a:rPr>
              <a:t>://www.digivaardigindezorg.nl/docenten/home/werkgroep</a:t>
            </a:r>
            <a:r>
              <a:rPr lang="nl-NL" dirty="0" smtClean="0">
                <a:hlinkClick r:id="rId2"/>
              </a:rPr>
              <a:t>/</a:t>
            </a:r>
            <a:endParaRPr lang="nl-NL" dirty="0" smtClean="0"/>
          </a:p>
          <a:p>
            <a:endParaRPr lang="nl-NL" dirty="0" smtClean="0"/>
          </a:p>
          <a:p>
            <a:pPr marL="285750" indent="-285750">
              <a:buFont typeface="Arial" panose="020B0604020202020204" pitchFamily="34" charset="0"/>
              <a:buChar char="•"/>
            </a:pPr>
            <a:r>
              <a:rPr lang="nl-NL" dirty="0" smtClean="0"/>
              <a:t>Meld je aan voor de </a:t>
            </a:r>
            <a:r>
              <a:rPr lang="nl-NL" dirty="0" smtClean="0"/>
              <a:t>werkgroep onderwijs </a:t>
            </a:r>
            <a:endParaRPr lang="nl-NL" dirty="0" smtClean="0"/>
          </a:p>
          <a:p>
            <a:pPr marL="285750" indent="-285750">
              <a:buFont typeface="Arial" panose="020B0604020202020204" pitchFamily="34" charset="0"/>
              <a:buChar char="•"/>
            </a:pPr>
            <a:r>
              <a:rPr lang="nl-NL" dirty="0" smtClean="0"/>
              <a:t>Abonneer je op de nieuwsbrief</a:t>
            </a:r>
          </a:p>
          <a:p>
            <a:pPr marL="285750" indent="-285750">
              <a:buFont typeface="Arial" panose="020B0604020202020204" pitchFamily="34" charset="0"/>
              <a:buChar char="•"/>
            </a:pPr>
            <a:r>
              <a:rPr lang="nl-NL" dirty="0" smtClean="0"/>
              <a:t>Sluit je aan bij de groep ‘zorg en technologie’ bij de community HBO verpleegkunde         (MBO is ook welkom!): </a:t>
            </a:r>
            <a:r>
              <a:rPr lang="nl-NL" dirty="0" smtClean="0">
                <a:hlinkClick r:id="rId3"/>
              </a:rPr>
              <a:t>www.hbovpk.nl</a:t>
            </a:r>
            <a:r>
              <a:rPr lang="nl-NL" dirty="0" smtClean="0"/>
              <a:t> </a:t>
            </a:r>
          </a:p>
          <a:p>
            <a:pPr marL="285750" indent="-285750">
              <a:buFont typeface="Arial" panose="020B0604020202020204" pitchFamily="34" charset="0"/>
              <a:buChar char="•"/>
            </a:pPr>
            <a:r>
              <a:rPr lang="nl-NL" dirty="0" smtClean="0"/>
              <a:t>Doe mee in de op te richten </a:t>
            </a:r>
            <a:r>
              <a:rPr lang="nl-NL" dirty="0" err="1" smtClean="0"/>
              <a:t>vakcommunity</a:t>
            </a:r>
            <a:r>
              <a:rPr lang="nl-NL" dirty="0" smtClean="0"/>
              <a:t> om actief ervaringen uit te wisselen en leermaterialen te </a:t>
            </a:r>
            <a:r>
              <a:rPr lang="nl-NL" dirty="0" smtClean="0"/>
              <a:t>delen</a:t>
            </a:r>
          </a:p>
          <a:p>
            <a:pPr marL="285750" indent="-285750">
              <a:buFont typeface="Arial" panose="020B0604020202020204" pitchFamily="34" charset="0"/>
              <a:buChar char="•"/>
            </a:pPr>
            <a:r>
              <a:rPr lang="nl-NL" dirty="0" smtClean="0"/>
              <a:t>Houd de informatie in de gaten over de ‘Werkplaats Technologie en onderwijs’ die </a:t>
            </a:r>
            <a:r>
              <a:rPr lang="nl-NL" dirty="0" err="1" smtClean="0"/>
              <a:t>Vilans</a:t>
            </a:r>
            <a:r>
              <a:rPr lang="nl-NL" dirty="0" smtClean="0"/>
              <a:t> gaat organiseren. </a:t>
            </a:r>
            <a:endParaRPr lang="nl-NL" dirty="0" smtClean="0"/>
          </a:p>
          <a:p>
            <a:endParaRPr lang="nl-NL" dirty="0"/>
          </a:p>
          <a:p>
            <a:r>
              <a:rPr lang="nl-NL" dirty="0" smtClean="0"/>
              <a:t>Neem contact op:	</a:t>
            </a:r>
            <a:r>
              <a:rPr lang="nl-NL" dirty="0" smtClean="0"/>
              <a:t>	Jolanda </a:t>
            </a:r>
            <a:r>
              <a:rPr lang="nl-NL" dirty="0" smtClean="0"/>
              <a:t>van Til, </a:t>
            </a:r>
            <a:r>
              <a:rPr lang="nl-NL" dirty="0" smtClean="0">
                <a:hlinkClick r:id="rId4"/>
              </a:rPr>
              <a:t>jtil@deltion.nl</a:t>
            </a:r>
            <a:r>
              <a:rPr lang="nl-NL" dirty="0" smtClean="0"/>
              <a:t> </a:t>
            </a:r>
          </a:p>
        </p:txBody>
      </p:sp>
      <p:sp>
        <p:nvSpPr>
          <p:cNvPr id="4" name="Tijdelijke aanduiding voor dianummer 3"/>
          <p:cNvSpPr>
            <a:spLocks noGrp="1"/>
          </p:cNvSpPr>
          <p:nvPr>
            <p:ph type="sldNum" sz="quarter" idx="12"/>
          </p:nvPr>
        </p:nvSpPr>
        <p:spPr/>
        <p:txBody>
          <a:bodyPr/>
          <a:lstStyle/>
          <a:p>
            <a:fld id="{FC0143CD-3D95-634B-88E6-BC75AC65938C}" type="slidenum">
              <a:rPr lang="nl-NL" smtClean="0"/>
              <a:t>17</a:t>
            </a:fld>
            <a:endParaRPr lang="nl-NL" dirty="0"/>
          </a:p>
        </p:txBody>
      </p:sp>
      <p:pic>
        <p:nvPicPr>
          <p:cNvPr id="7" name="Picture 2" descr="Logo Digivaardig in de zo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503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hlinkClick r:id="rId2"/>
          </p:cNvPr>
          <p:cNvPicPr>
            <a:picLocks noGrp="1" noChangeAspect="1"/>
          </p:cNvPicPr>
          <p:nvPr>
            <p:ph type="pic" idx="13"/>
          </p:nvPr>
        </p:nvPicPr>
        <p:blipFill>
          <a:blip r:embed="rId3">
            <a:extLst>
              <a:ext uri="{28A0092B-C50C-407E-A947-70E740481C1C}">
                <a14:useLocalDpi xmlns:a14="http://schemas.microsoft.com/office/drawing/2010/main" val="0"/>
              </a:ext>
            </a:extLst>
          </a:blip>
          <a:srcRect l="17056" r="17056"/>
          <a:stretch>
            <a:fillRect/>
          </a:stretch>
        </p:blipFill>
        <p:spPr>
          <a:xfrm>
            <a:off x="6364706" y="692064"/>
            <a:ext cx="5827294" cy="5462336"/>
          </a:xfrm>
        </p:spPr>
      </p:pic>
      <p:sp>
        <p:nvSpPr>
          <p:cNvPr id="5" name="Titel 4"/>
          <p:cNvSpPr>
            <a:spLocks noGrp="1"/>
          </p:cNvSpPr>
          <p:nvPr>
            <p:ph type="ctrTitle"/>
          </p:nvPr>
        </p:nvSpPr>
        <p:spPr/>
        <p:txBody>
          <a:bodyPr/>
          <a:lstStyle/>
          <a:p>
            <a:r>
              <a:rPr lang="nl-NL" sz="3000" dirty="0" smtClean="0"/>
              <a:t>Maak het betekenisvol! </a:t>
            </a:r>
            <a:br>
              <a:rPr lang="nl-NL" sz="3000" dirty="0" smtClean="0"/>
            </a:br>
            <a:r>
              <a:rPr lang="nl-NL" sz="3000" dirty="0" smtClean="0"/>
              <a:t/>
            </a:r>
            <a:br>
              <a:rPr lang="nl-NL" sz="3000" dirty="0" smtClean="0"/>
            </a:br>
            <a:r>
              <a:rPr lang="nl-NL" sz="3000" dirty="0"/>
              <a:t/>
            </a:r>
            <a:br>
              <a:rPr lang="nl-NL" sz="3000" dirty="0"/>
            </a:br>
            <a:r>
              <a:rPr lang="nl-NL" sz="3000" dirty="0" smtClean="0"/>
              <a:t>Project studenten Verzorgende IG en cliënten van </a:t>
            </a:r>
            <a:r>
              <a:rPr lang="nl-NL" sz="3000" dirty="0" err="1" smtClean="0"/>
              <a:t>InteraktContour</a:t>
            </a:r>
            <a:endParaRPr lang="nl-NL" sz="3000" dirty="0"/>
          </a:p>
        </p:txBody>
      </p:sp>
      <p:sp>
        <p:nvSpPr>
          <p:cNvPr id="3" name="Tijdelijke aanduiding voor dianummer 2"/>
          <p:cNvSpPr>
            <a:spLocks noGrp="1"/>
          </p:cNvSpPr>
          <p:nvPr>
            <p:ph type="sldNum" sz="quarter" idx="12"/>
          </p:nvPr>
        </p:nvSpPr>
        <p:spPr/>
        <p:txBody>
          <a:bodyPr/>
          <a:lstStyle/>
          <a:p>
            <a:fld id="{FC0143CD-3D95-634B-88E6-BC75AC65938C}" type="slidenum">
              <a:rPr lang="nl-NL" smtClean="0"/>
              <a:t>18</a:t>
            </a:fld>
            <a:endParaRPr lang="nl-NL"/>
          </a:p>
        </p:txBody>
      </p:sp>
      <p:pic>
        <p:nvPicPr>
          <p:cNvPr id="8" name="Picture 2" descr="Logo Digivaardig in de z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698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idx="13"/>
          </p:nvPr>
        </p:nvPicPr>
        <p:blipFill>
          <a:blip r:embed="rId2">
            <a:extLst>
              <a:ext uri="{28A0092B-C50C-407E-A947-70E740481C1C}">
                <a14:useLocalDpi xmlns:a14="http://schemas.microsoft.com/office/drawing/2010/main" val="0"/>
              </a:ext>
            </a:extLst>
          </a:blip>
          <a:srcRect t="3133" b="3133"/>
          <a:stretch>
            <a:fillRect/>
          </a:stretch>
        </p:blipFill>
        <p:spPr/>
      </p:pic>
      <p:sp>
        <p:nvSpPr>
          <p:cNvPr id="4" name="Titel 3"/>
          <p:cNvSpPr>
            <a:spLocks noGrp="1"/>
          </p:cNvSpPr>
          <p:nvPr>
            <p:ph type="ctrTitle"/>
          </p:nvPr>
        </p:nvSpPr>
        <p:spPr/>
        <p:txBody>
          <a:bodyPr/>
          <a:lstStyle/>
          <a:p>
            <a:r>
              <a:rPr lang="nl-NL" sz="3000" dirty="0" smtClean="0"/>
              <a:t>Jolanda:</a:t>
            </a:r>
            <a:br>
              <a:rPr lang="nl-NL" sz="3000" dirty="0" smtClean="0"/>
            </a:br>
            <a:r>
              <a:rPr lang="nl-NL" sz="2000" dirty="0" smtClean="0"/>
              <a:t/>
            </a:r>
            <a:br>
              <a:rPr lang="nl-NL" sz="2000" dirty="0" smtClean="0"/>
            </a:br>
            <a:r>
              <a:rPr lang="nl-NL" sz="2000" dirty="0" smtClean="0"/>
              <a:t/>
            </a:r>
            <a:br>
              <a:rPr lang="nl-NL" sz="2000" dirty="0" smtClean="0"/>
            </a:br>
            <a:r>
              <a:rPr lang="nl-NL" sz="2000" b="0" dirty="0" smtClean="0"/>
              <a:t>Deltion College: </a:t>
            </a:r>
            <a:br>
              <a:rPr lang="nl-NL" sz="2000" b="0" dirty="0" smtClean="0"/>
            </a:br>
            <a:r>
              <a:rPr lang="nl-NL" sz="2000" b="0" dirty="0" smtClean="0"/>
              <a:t>projectleider zorg en technologie</a:t>
            </a:r>
            <a:br>
              <a:rPr lang="nl-NL" sz="2000" b="0" dirty="0" smtClean="0"/>
            </a:br>
            <a:r>
              <a:rPr lang="nl-NL" sz="2000" b="0" dirty="0"/>
              <a:t/>
            </a:r>
            <a:br>
              <a:rPr lang="nl-NL" sz="2000" b="0" dirty="0"/>
            </a:br>
            <a:r>
              <a:rPr lang="nl-NL" sz="2000" b="0" dirty="0" smtClean="0"/>
              <a:t>Windesheim:</a:t>
            </a:r>
            <a:br>
              <a:rPr lang="nl-NL" sz="2000" b="0" dirty="0" smtClean="0"/>
            </a:br>
            <a:r>
              <a:rPr lang="nl-NL" sz="2000" b="0" dirty="0" smtClean="0"/>
              <a:t>docent-onderzoeker Lectoraat ICT-innovaties in de Zorg </a:t>
            </a:r>
            <a:br>
              <a:rPr lang="nl-NL" sz="2000" b="0" dirty="0" smtClean="0"/>
            </a:br>
            <a:r>
              <a:rPr lang="nl-NL" sz="2000" b="0" dirty="0"/>
              <a:t/>
            </a:r>
            <a:br>
              <a:rPr lang="nl-NL" sz="2000" b="0" dirty="0"/>
            </a:br>
            <a:r>
              <a:rPr lang="nl-NL" sz="2000" b="0" dirty="0" smtClean="0"/>
              <a:t>Technologie en Zorg Academie IJssel-Vecht:</a:t>
            </a:r>
            <a:br>
              <a:rPr lang="nl-NL" sz="2000" b="0" dirty="0" smtClean="0"/>
            </a:br>
            <a:r>
              <a:rPr lang="nl-NL" sz="2000" b="0" dirty="0" smtClean="0"/>
              <a:t>coördinator academie</a:t>
            </a:r>
            <a:br>
              <a:rPr lang="nl-NL" sz="2000" b="0" dirty="0" smtClean="0"/>
            </a:br>
            <a:r>
              <a:rPr lang="nl-NL" sz="2000" b="0" dirty="0"/>
              <a:t/>
            </a:r>
            <a:br>
              <a:rPr lang="nl-NL" sz="2000" b="0" dirty="0"/>
            </a:br>
            <a:r>
              <a:rPr lang="nl-NL" sz="2000" b="0" dirty="0" smtClean="0"/>
              <a:t>Coalitie </a:t>
            </a:r>
            <a:r>
              <a:rPr lang="nl-NL" sz="2000" b="0" dirty="0" err="1" smtClean="0"/>
              <a:t>digivaardig</a:t>
            </a:r>
            <a:r>
              <a:rPr lang="nl-NL" sz="2000" b="0" dirty="0" smtClean="0"/>
              <a:t> in de zorg:</a:t>
            </a:r>
            <a:br>
              <a:rPr lang="nl-NL" sz="2000" b="0" dirty="0" smtClean="0"/>
            </a:br>
            <a:r>
              <a:rPr lang="nl-NL" sz="2000" b="0" dirty="0" smtClean="0"/>
              <a:t>trekker werkgroep onderwijs</a:t>
            </a:r>
            <a:endParaRPr lang="nl-NL" sz="2000" b="0" dirty="0"/>
          </a:p>
        </p:txBody>
      </p:sp>
      <p:pic>
        <p:nvPicPr>
          <p:cNvPr id="7" name="Picture 2" descr="Logo Digivaardig in de z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1756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ctrTitle"/>
          </p:nvPr>
        </p:nvSpPr>
        <p:spPr>
          <a:xfrm>
            <a:off x="6088776" y="272432"/>
            <a:ext cx="5481428" cy="1522018"/>
          </a:xfrm>
        </p:spPr>
        <p:txBody>
          <a:bodyPr/>
          <a:lstStyle/>
          <a:p>
            <a:r>
              <a:rPr lang="nl-NL" dirty="0" smtClean="0"/>
              <a:t>Zorgtechnologie moet een plek krijgen in het onderwijs</a:t>
            </a:r>
            <a:endParaRPr lang="nl-NL" dirty="0"/>
          </a:p>
        </p:txBody>
      </p:sp>
      <p:sp>
        <p:nvSpPr>
          <p:cNvPr id="10" name="Ondertitel 9"/>
          <p:cNvSpPr>
            <a:spLocks noGrp="1"/>
          </p:cNvSpPr>
          <p:nvPr>
            <p:ph type="subTitle" idx="1"/>
          </p:nvPr>
        </p:nvSpPr>
        <p:spPr/>
        <p:txBody>
          <a:bodyPr/>
          <a:lstStyle/>
          <a:p>
            <a:endParaRPr lang="nl-NL" dirty="0" smtClean="0"/>
          </a:p>
          <a:p>
            <a:pPr marL="285750" indent="-285750">
              <a:buFont typeface="Arial" panose="020B0604020202020204" pitchFamily="34" charset="0"/>
              <a:buChar char="•"/>
            </a:pPr>
            <a:r>
              <a:rPr lang="nl-NL" dirty="0" smtClean="0"/>
              <a:t>Bachelor </a:t>
            </a:r>
            <a:r>
              <a:rPr lang="nl-NL" dirty="0" err="1" smtClean="0"/>
              <a:t>Nursing</a:t>
            </a:r>
            <a:r>
              <a:rPr lang="nl-NL" dirty="0" smtClean="0"/>
              <a:t> 2020</a:t>
            </a:r>
          </a:p>
          <a:p>
            <a:pPr marL="285750" indent="-285750">
              <a:buFont typeface="Arial" panose="020B0604020202020204" pitchFamily="34" charset="0"/>
              <a:buChar char="•"/>
            </a:pPr>
            <a:r>
              <a:rPr lang="nl-NL" dirty="0" smtClean="0"/>
              <a:t>Keuzedelen MBO (niveau 2, 3, 4)</a:t>
            </a:r>
          </a:p>
          <a:p>
            <a:pPr marL="285750" indent="-285750">
              <a:buFont typeface="Arial" panose="020B0604020202020204" pitchFamily="34" charset="0"/>
              <a:buChar char="•"/>
            </a:pPr>
            <a:r>
              <a:rPr lang="nl-NL" dirty="0" smtClean="0"/>
              <a:t>(Keuzevak VMBO)</a:t>
            </a:r>
          </a:p>
        </p:txBody>
      </p:sp>
      <p:sp>
        <p:nvSpPr>
          <p:cNvPr id="3" name="Tijdelijke aanduiding voor dianummer 2"/>
          <p:cNvSpPr>
            <a:spLocks noGrp="1"/>
          </p:cNvSpPr>
          <p:nvPr>
            <p:ph type="sldNum" sz="quarter" idx="12"/>
          </p:nvPr>
        </p:nvSpPr>
        <p:spPr/>
        <p:txBody>
          <a:bodyPr/>
          <a:lstStyle/>
          <a:p>
            <a:fld id="{FC0143CD-3D95-634B-88E6-BC75AC65938C}" type="slidenum">
              <a:rPr lang="nl-NL" smtClean="0"/>
              <a:t>3</a:t>
            </a:fld>
            <a:endParaRPr lang="nl-NL"/>
          </a:p>
        </p:txBody>
      </p:sp>
      <p:pic>
        <p:nvPicPr>
          <p:cNvPr id="8" name="Tijdelijke aanduiding voor afbeelding 7"/>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a:off x="403225" y="1608221"/>
            <a:ext cx="5613400" cy="3746334"/>
          </a:xfrm>
        </p:spPr>
      </p:pic>
      <p:pic>
        <p:nvPicPr>
          <p:cNvPr id="11" name="Picture 2" descr="Logo Digivaardig in de z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155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FC0143CD-3D95-634B-88E6-BC75AC65938C}" type="slidenum">
              <a:rPr lang="nl-NL" smtClean="0"/>
              <a:t>4</a:t>
            </a:fld>
            <a:endParaRPr lang="nl-NL" dirty="0"/>
          </a:p>
        </p:txBody>
      </p:sp>
      <p:pic>
        <p:nvPicPr>
          <p:cNvPr id="10" name="Picture 2" descr="Logo Digivaardig in de z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spTree>
    <p:extLst>
      <p:ext uri="{BB962C8B-B14F-4D97-AF65-F5344CB8AC3E}">
        <p14:creationId xmlns:p14="http://schemas.microsoft.com/office/powerpoint/2010/main" val="3732053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35780" y="841536"/>
            <a:ext cx="9105500" cy="734436"/>
          </a:xfrm>
        </p:spPr>
        <p:txBody>
          <a:bodyPr/>
          <a:lstStyle/>
          <a:p>
            <a:r>
              <a:rPr lang="nl-NL" dirty="0" smtClean="0"/>
              <a:t>Maar er ontstonden vragen</a:t>
            </a:r>
            <a:endParaRPr lang="nl-NL" dirty="0"/>
          </a:p>
        </p:txBody>
      </p:sp>
      <p:sp>
        <p:nvSpPr>
          <p:cNvPr id="6" name="Tijdelijke aanduiding voor tekst 5"/>
          <p:cNvSpPr>
            <a:spLocks noGrp="1"/>
          </p:cNvSpPr>
          <p:nvPr>
            <p:ph type="body" idx="1"/>
          </p:nvPr>
        </p:nvSpPr>
        <p:spPr/>
        <p:txBody>
          <a:bodyPr/>
          <a:lstStyle/>
          <a:p>
            <a:pPr marL="285750" indent="-285750">
              <a:buFont typeface="Arial" panose="020B0604020202020204" pitchFamily="34" charset="0"/>
              <a:buChar char="•"/>
            </a:pPr>
            <a:r>
              <a:rPr lang="nl-NL" dirty="0" smtClean="0"/>
              <a:t>Hoezo is zorgtechnologie een keuzedeel? </a:t>
            </a:r>
            <a:r>
              <a:rPr lang="nl-NL" dirty="0" smtClean="0"/>
              <a:t>Zit het in een minor? In </a:t>
            </a:r>
            <a:r>
              <a:rPr lang="nl-NL" dirty="0" smtClean="0"/>
              <a:t>deze tijd kun je daar toch niet voor kiezen? Daar moet je toch gewoon iets mee? </a:t>
            </a:r>
          </a:p>
          <a:p>
            <a:pPr marL="285750" indent="-285750">
              <a:buFont typeface="Arial" panose="020B0604020202020204" pitchFamily="34" charset="0"/>
              <a:buChar char="•"/>
            </a:pPr>
            <a:r>
              <a:rPr lang="nl-NL" dirty="0" smtClean="0"/>
              <a:t>We </a:t>
            </a:r>
            <a:r>
              <a:rPr lang="nl-NL" dirty="0"/>
              <a:t>hebben alleen maar aandacht voor de toepassingen zelf, de spullen. Het gaat toch ook om de digitale vaardigheden? Die zijn toch </a:t>
            </a:r>
            <a:r>
              <a:rPr lang="nl-NL" dirty="0" smtClean="0"/>
              <a:t>rand voorwaardelijk </a:t>
            </a:r>
            <a:r>
              <a:rPr lang="nl-NL" dirty="0"/>
              <a:t>om met die toepassingen aan de slag te gaan? </a:t>
            </a:r>
          </a:p>
          <a:p>
            <a:pPr marL="285750" indent="-285750">
              <a:buFont typeface="Arial" panose="020B0604020202020204" pitchFamily="34" charset="0"/>
              <a:buChar char="•"/>
            </a:pPr>
            <a:r>
              <a:rPr lang="nl-NL" dirty="0" smtClean="0"/>
              <a:t>Hoezo is het een apart vak? Het moet toch gewoon geïntegreerd worden in het onderwijs? </a:t>
            </a:r>
          </a:p>
          <a:p>
            <a:pPr marL="285750" indent="-285750">
              <a:buFont typeface="Arial" panose="020B0604020202020204" pitchFamily="34" charset="0"/>
              <a:buChar char="•"/>
            </a:pPr>
            <a:r>
              <a:rPr lang="nl-NL" dirty="0" smtClean="0"/>
              <a:t>Neem nu beeldbellen, dat is toch aan de docent die omgangskunde geeft om dit op te pakken? </a:t>
            </a:r>
          </a:p>
          <a:p>
            <a:pPr marL="285750" indent="-285750">
              <a:buFont typeface="Arial" panose="020B0604020202020204" pitchFamily="34" charset="0"/>
              <a:buChar char="•"/>
            </a:pPr>
            <a:r>
              <a:rPr lang="nl-NL" dirty="0" smtClean="0"/>
              <a:t>Thuismonitoren van je bloeddruk hoort toch gewoon thuis in de skills lessen? </a:t>
            </a:r>
          </a:p>
          <a:p>
            <a:pPr marL="285750" indent="-285750">
              <a:buFont typeface="Arial" panose="020B0604020202020204" pitchFamily="34" charset="0"/>
              <a:buChar char="•"/>
            </a:pPr>
            <a:r>
              <a:rPr lang="nl-NL" dirty="0" smtClean="0"/>
              <a:t>Ik ben wel enthousiast, maar hoe krijg ik mijn collega’s mee? </a:t>
            </a:r>
          </a:p>
        </p:txBody>
      </p:sp>
      <p:sp>
        <p:nvSpPr>
          <p:cNvPr id="4" name="Tijdelijke aanduiding voor dianummer 3"/>
          <p:cNvSpPr>
            <a:spLocks noGrp="1"/>
          </p:cNvSpPr>
          <p:nvPr>
            <p:ph type="sldNum" sz="quarter" idx="12"/>
          </p:nvPr>
        </p:nvSpPr>
        <p:spPr/>
        <p:txBody>
          <a:bodyPr/>
          <a:lstStyle/>
          <a:p>
            <a:fld id="{FC0143CD-3D95-634B-88E6-BC75AC65938C}" type="slidenum">
              <a:rPr lang="nl-NL" smtClean="0"/>
              <a:t>5</a:t>
            </a:fld>
            <a:endParaRPr lang="nl-NL" dirty="0"/>
          </a:p>
        </p:txBody>
      </p:sp>
      <p:pic>
        <p:nvPicPr>
          <p:cNvPr id="9" name="Picture 2" descr="Logo Digivaardig in de z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054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ctrTitle"/>
          </p:nvPr>
        </p:nvSpPr>
        <p:spPr>
          <a:xfrm>
            <a:off x="6088776" y="1620880"/>
            <a:ext cx="5481428" cy="1522018"/>
          </a:xfrm>
        </p:spPr>
        <p:txBody>
          <a:bodyPr/>
          <a:lstStyle/>
          <a:p>
            <a:r>
              <a:rPr lang="nl-NL" dirty="0" smtClean="0"/>
              <a:t>Zorgtechnologie moet een </a:t>
            </a:r>
            <a:r>
              <a:rPr lang="nl-NL" u="sng" dirty="0" smtClean="0"/>
              <a:t>geïntegreerde</a:t>
            </a:r>
            <a:r>
              <a:rPr lang="nl-NL" dirty="0" smtClean="0"/>
              <a:t> plek krijgen in het onderwijs</a:t>
            </a:r>
            <a:endParaRPr lang="nl-NL" dirty="0"/>
          </a:p>
        </p:txBody>
      </p:sp>
      <p:sp>
        <p:nvSpPr>
          <p:cNvPr id="3" name="Tijdelijke aanduiding voor dianummer 2"/>
          <p:cNvSpPr>
            <a:spLocks noGrp="1"/>
          </p:cNvSpPr>
          <p:nvPr>
            <p:ph type="sldNum" sz="quarter" idx="12"/>
          </p:nvPr>
        </p:nvSpPr>
        <p:spPr/>
        <p:txBody>
          <a:bodyPr/>
          <a:lstStyle/>
          <a:p>
            <a:fld id="{FC0143CD-3D95-634B-88E6-BC75AC65938C}" type="slidenum">
              <a:rPr lang="nl-NL" smtClean="0"/>
              <a:t>6</a:t>
            </a:fld>
            <a:endParaRPr lang="nl-NL"/>
          </a:p>
        </p:txBody>
      </p:sp>
      <p:pic>
        <p:nvPicPr>
          <p:cNvPr id="8" name="Tijdelijke aanduiding voor afbeelding 7"/>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403225" y="1608221"/>
            <a:ext cx="5613400" cy="3746334"/>
          </a:xfrm>
        </p:spPr>
      </p:pic>
      <p:pic>
        <p:nvPicPr>
          <p:cNvPr id="7" name="Picture 2" descr="Logo Digivaardig in de z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38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11396" y="379655"/>
            <a:ext cx="9105500" cy="734436"/>
          </a:xfrm>
        </p:spPr>
        <p:txBody>
          <a:bodyPr/>
          <a:lstStyle/>
          <a:p>
            <a:r>
              <a:rPr lang="nl-NL" dirty="0" smtClean="0"/>
              <a:t>2 </a:t>
            </a:r>
            <a:r>
              <a:rPr lang="nl-NL" dirty="0" smtClean="0"/>
              <a:t>interessante </a:t>
            </a:r>
            <a:r>
              <a:rPr lang="nl-NL" dirty="0" smtClean="0"/>
              <a:t>ontwikkelingen die helpend kunnen zijn</a:t>
            </a:r>
            <a:endParaRPr lang="nl-NL" dirty="0"/>
          </a:p>
        </p:txBody>
      </p:sp>
      <p:sp>
        <p:nvSpPr>
          <p:cNvPr id="6" name="Tijdelijke aanduiding voor tekst 5"/>
          <p:cNvSpPr>
            <a:spLocks noGrp="1"/>
          </p:cNvSpPr>
          <p:nvPr>
            <p:ph type="body" idx="1"/>
          </p:nvPr>
        </p:nvSpPr>
        <p:spPr/>
        <p:txBody>
          <a:bodyPr/>
          <a:lstStyle/>
          <a:p>
            <a:pPr marL="342900" indent="-342900">
              <a:buFont typeface="+mj-lt"/>
              <a:buAutoNum type="arabicPeriod"/>
            </a:pPr>
            <a:r>
              <a:rPr lang="nl-NL" dirty="0" smtClean="0"/>
              <a:t>V-model</a:t>
            </a:r>
          </a:p>
          <a:p>
            <a:pPr marL="342900" indent="-342900">
              <a:buFont typeface="+mj-lt"/>
              <a:buAutoNum type="arabicPeriod"/>
            </a:pPr>
            <a:r>
              <a:rPr lang="nl-NL" dirty="0" smtClean="0"/>
              <a:t>Curriculum met een technologische bril scannen / </a:t>
            </a:r>
            <a:r>
              <a:rPr lang="nl-NL" dirty="0" err="1" smtClean="0"/>
              <a:t>CanMEDS</a:t>
            </a:r>
            <a:r>
              <a:rPr lang="nl-NL" dirty="0" smtClean="0"/>
              <a:t>-rollen expliciteren </a:t>
            </a:r>
          </a:p>
          <a:p>
            <a:endParaRPr lang="nl-NL" dirty="0"/>
          </a:p>
        </p:txBody>
      </p:sp>
      <p:sp>
        <p:nvSpPr>
          <p:cNvPr id="4" name="Tijdelijke aanduiding voor dianummer 3"/>
          <p:cNvSpPr>
            <a:spLocks noGrp="1"/>
          </p:cNvSpPr>
          <p:nvPr>
            <p:ph type="sldNum" sz="quarter" idx="12"/>
          </p:nvPr>
        </p:nvSpPr>
        <p:spPr/>
        <p:txBody>
          <a:bodyPr/>
          <a:lstStyle/>
          <a:p>
            <a:fld id="{FC0143CD-3D95-634B-88E6-BC75AC65938C}" type="slidenum">
              <a:rPr lang="nl-NL" smtClean="0"/>
              <a:t>7</a:t>
            </a:fld>
            <a:endParaRPr lang="nl-NL" dirty="0"/>
          </a:p>
        </p:txBody>
      </p:sp>
      <p:sp>
        <p:nvSpPr>
          <p:cNvPr id="7" name="Ovaal bijschrift 6"/>
          <p:cNvSpPr/>
          <p:nvPr/>
        </p:nvSpPr>
        <p:spPr>
          <a:xfrm>
            <a:off x="6666509" y="3076946"/>
            <a:ext cx="4675694" cy="264893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500" dirty="0" smtClean="0"/>
              <a:t>Het is in ontwikkeling …. </a:t>
            </a:r>
            <a:endParaRPr lang="nl-NL" sz="2500" dirty="0"/>
          </a:p>
        </p:txBody>
      </p:sp>
      <p:pic>
        <p:nvPicPr>
          <p:cNvPr id="9" name="Picture 2" descr="Logo Digivaardig in de z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56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11396" y="379655"/>
            <a:ext cx="9105500" cy="734436"/>
          </a:xfrm>
        </p:spPr>
        <p:txBody>
          <a:bodyPr/>
          <a:lstStyle/>
          <a:p>
            <a:r>
              <a:rPr lang="nl-NL" dirty="0" smtClean="0"/>
              <a:t>Het V-model</a:t>
            </a:r>
            <a:endParaRPr lang="nl-NL" dirty="0"/>
          </a:p>
        </p:txBody>
      </p:sp>
      <p:sp>
        <p:nvSpPr>
          <p:cNvPr id="6" name="Tijdelijke aanduiding voor tekst 5"/>
          <p:cNvSpPr>
            <a:spLocks noGrp="1"/>
          </p:cNvSpPr>
          <p:nvPr>
            <p:ph type="body" idx="1"/>
          </p:nvPr>
        </p:nvSpPr>
        <p:spPr/>
        <p:txBody>
          <a:bodyPr/>
          <a:lstStyle/>
          <a:p>
            <a:r>
              <a:rPr lang="nl-NL" dirty="0" smtClean="0"/>
              <a:t>Het model kent twee delen: </a:t>
            </a:r>
          </a:p>
          <a:p>
            <a:pPr marL="285750" indent="-285750">
              <a:buFont typeface="Arial" panose="020B0604020202020204" pitchFamily="34" charset="0"/>
              <a:buChar char="•"/>
            </a:pPr>
            <a:r>
              <a:rPr lang="nl-NL" dirty="0" smtClean="0"/>
              <a:t>Basiskwalificaties: </a:t>
            </a:r>
            <a:r>
              <a:rPr lang="nl-NL" dirty="0"/>
              <a:t>iedere zorgprofessional moet </a:t>
            </a:r>
            <a:r>
              <a:rPr lang="nl-NL" dirty="0" smtClean="0"/>
              <a:t>deze bezitten </a:t>
            </a:r>
            <a:r>
              <a:rPr lang="nl-NL" dirty="0"/>
              <a:t>om te kunnen functioneren in een werkomgeving waarin steeds meer technologie – waaronder digitalisering van werkprocessen – aanwezig is. </a:t>
            </a:r>
            <a:endParaRPr lang="nl-NL" dirty="0" smtClean="0"/>
          </a:p>
          <a:p>
            <a:pPr marL="285750" indent="-285750">
              <a:buFont typeface="Arial" panose="020B0604020202020204" pitchFamily="34" charset="0"/>
              <a:buChar char="•"/>
            </a:pPr>
            <a:r>
              <a:rPr lang="nl-NL" dirty="0" smtClean="0"/>
              <a:t>Verdiepende kwalificaties: </a:t>
            </a:r>
            <a:r>
              <a:rPr lang="nl-NL" dirty="0"/>
              <a:t>kwalificaties </a:t>
            </a:r>
            <a:r>
              <a:rPr lang="nl-NL" dirty="0" smtClean="0"/>
              <a:t>die </a:t>
            </a:r>
            <a:r>
              <a:rPr lang="nl-NL" dirty="0"/>
              <a:t>nodig zijn om als voorloper technologie te implementeren in zorg en welzijn. </a:t>
            </a:r>
            <a:endParaRPr lang="nl-NL" dirty="0" smtClean="0"/>
          </a:p>
          <a:p>
            <a:pPr marL="285750" indent="-285750">
              <a:buFont typeface="Arial" panose="020B0604020202020204" pitchFamily="34" charset="0"/>
              <a:buChar char="•"/>
            </a:pPr>
            <a:endParaRPr lang="nl-NL" dirty="0"/>
          </a:p>
          <a:p>
            <a:r>
              <a:rPr lang="nl-NL" dirty="0" smtClean="0"/>
              <a:t>Het model biedt daarmee handvatten om zorgtechnologie in kwalificatiedossiers en opleidingsprofielen meer explicit te maken. Om een keuze te maken in wat in de basisopleiding aan bod moet komen en wat in een verdiepend deel (keuzedeel, minor, keuzevak).</a:t>
            </a:r>
          </a:p>
        </p:txBody>
      </p:sp>
      <p:sp>
        <p:nvSpPr>
          <p:cNvPr id="4" name="Tijdelijke aanduiding voor dianummer 3"/>
          <p:cNvSpPr>
            <a:spLocks noGrp="1"/>
          </p:cNvSpPr>
          <p:nvPr>
            <p:ph type="sldNum" sz="quarter" idx="12"/>
          </p:nvPr>
        </p:nvSpPr>
        <p:spPr/>
        <p:txBody>
          <a:bodyPr/>
          <a:lstStyle/>
          <a:p>
            <a:fld id="{FC0143CD-3D95-634B-88E6-BC75AC65938C}" type="slidenum">
              <a:rPr lang="nl-NL" smtClean="0"/>
              <a:t>8</a:t>
            </a:fld>
            <a:endParaRPr lang="nl-NL" dirty="0"/>
          </a:p>
        </p:txBody>
      </p:sp>
      <p:pic>
        <p:nvPicPr>
          <p:cNvPr id="9" name="Picture 2" descr="Logo Digivaardig in de z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215" y="6180131"/>
            <a:ext cx="1373132" cy="60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042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666B39B-4C6F-4C3C-989E-A1EEFF91F8D7}"/>
              </a:ext>
            </a:extLst>
          </p:cNvPr>
          <p:cNvPicPr/>
          <p:nvPr/>
        </p:nvPicPr>
        <p:blipFill>
          <a:blip r:embed="rId2"/>
          <a:stretch>
            <a:fillRect/>
          </a:stretch>
        </p:blipFill>
        <p:spPr>
          <a:xfrm>
            <a:off x="580410" y="373573"/>
            <a:ext cx="11031180" cy="4385964"/>
          </a:xfrm>
          <a:prstGeom prst="rect">
            <a:avLst/>
          </a:prstGeom>
        </p:spPr>
      </p:pic>
      <p:sp>
        <p:nvSpPr>
          <p:cNvPr id="6" name="Tekstvak 5">
            <a:extLst>
              <a:ext uri="{FF2B5EF4-FFF2-40B4-BE49-F238E27FC236}">
                <a16:creationId xmlns:a16="http://schemas.microsoft.com/office/drawing/2014/main" id="{87FDFD48-FF48-43CE-A4BE-FBE24B1DCE53}"/>
              </a:ext>
            </a:extLst>
          </p:cNvPr>
          <p:cNvSpPr txBox="1"/>
          <p:nvPr/>
        </p:nvSpPr>
        <p:spPr>
          <a:xfrm>
            <a:off x="233937" y="5209295"/>
            <a:ext cx="11724126" cy="985334"/>
          </a:xfrm>
          <a:prstGeom prst="rect">
            <a:avLst/>
          </a:prstGeom>
          <a:noFill/>
        </p:spPr>
        <p:txBody>
          <a:bodyPr wrap="square">
            <a:spAutoFit/>
          </a:bodyPr>
          <a:lstStyle/>
          <a:p>
            <a:pPr algn="just">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Den Ouden, Groeneveld, Metz, Sponselee en </a:t>
            </a:r>
            <a:r>
              <a:rPr lang="nl-NL" sz="1600" dirty="0">
                <a:latin typeface="Calibri" panose="020F0502020204030204" pitchFamily="34" charset="0"/>
                <a:ea typeface="Calibri" panose="020F0502020204030204" pitchFamily="34" charset="0"/>
                <a:cs typeface="Times New Roman" panose="02020603050405020304" pitchFamily="18" charset="0"/>
              </a:rPr>
              <a:t>V</a:t>
            </a:r>
            <a:r>
              <a:rPr lang="nl-NL" sz="1600" dirty="0">
                <a:effectLst/>
                <a:latin typeface="Calibri" panose="020F0502020204030204" pitchFamily="34" charset="0"/>
                <a:ea typeface="Calibri" panose="020F0502020204030204" pitchFamily="34" charset="0"/>
                <a:cs typeface="Times New Roman" panose="02020603050405020304" pitchFamily="18" charset="0"/>
              </a:rPr>
              <a:t>an Til (2020). V-model: technologiecompetenties van mbo- en hbo-professionals in zorg en </a:t>
            </a:r>
            <a:r>
              <a:rPr lang="nl-NL" sz="1600" dirty="0" smtClean="0">
                <a:effectLst/>
                <a:latin typeface="Calibri" panose="020F0502020204030204" pitchFamily="34" charset="0"/>
                <a:ea typeface="Calibri" panose="020F0502020204030204" pitchFamily="34" charset="0"/>
                <a:cs typeface="Times New Roman" panose="02020603050405020304" pitchFamily="18" charset="0"/>
              </a:rPr>
              <a:t>welzijn</a:t>
            </a:r>
            <a:r>
              <a:rPr lang="nl-NL" sz="1600" dirty="0">
                <a:latin typeface="Calibri" panose="020F0502020204030204" pitchFamily="34" charset="0"/>
                <a:cs typeface="Times New Roman" panose="02020603050405020304" pitchFamily="18" charset="0"/>
              </a:rPr>
              <a:t> </a:t>
            </a:r>
            <a:r>
              <a:rPr lang="nl-NL" sz="1600" dirty="0" smtClean="0">
                <a:latin typeface="Calibri" panose="020F0502020204030204" pitchFamily="34" charset="0"/>
                <a:cs typeface="Times New Roman" panose="02020603050405020304" pitchFamily="18" charset="0"/>
              </a:rPr>
              <a:t>(publicatie in Onderwijs en Gezondheidszorg april 2021). </a:t>
            </a:r>
            <a:endParaRPr lang="nl-NL" sz="1600" dirty="0">
              <a:latin typeface="Calibri" panose="020F0502020204030204" pitchFamily="34" charset="0"/>
              <a:cs typeface="Times New Roman" panose="02020603050405020304" pitchFamily="18" charset="0"/>
            </a:endParaRPr>
          </a:p>
          <a:p>
            <a:pPr algn="just">
              <a:lnSpc>
                <a:spcPct val="107000"/>
              </a:lnSpc>
              <a:spcAft>
                <a:spcPts val="800"/>
              </a:spcAft>
            </a:pP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5539939"/>
      </p:ext>
    </p:extLst>
  </p:cSld>
  <p:clrMapOvr>
    <a:masterClrMapping/>
  </p:clrMapOvr>
  <p:timing>
    <p:tnLst>
      <p:par>
        <p:cTn id="1" dur="indefinite" restart="never" nodeType="tmRoot"/>
      </p:par>
    </p:tnLst>
  </p:timing>
</p:sld>
</file>

<file path=ppt/theme/theme1.xml><?xml version="1.0" encoding="utf-8"?>
<a:theme xmlns:a="http://schemas.openxmlformats.org/drawingml/2006/main" name="Aangepast ontwerp">
  <a:themeElements>
    <a:clrScheme name="Aangepast 1">
      <a:dk1>
        <a:srgbClr val="000000"/>
      </a:dk1>
      <a:lt1>
        <a:srgbClr val="FFFFFF"/>
      </a:lt1>
      <a:dk2>
        <a:srgbClr val="3F403F"/>
      </a:dk2>
      <a:lt2>
        <a:srgbClr val="E7E6E6"/>
      </a:lt2>
      <a:accent1>
        <a:srgbClr val="343369"/>
      </a:accent1>
      <a:accent2>
        <a:srgbClr val="EF7E1A"/>
      </a:accent2>
      <a:accent3>
        <a:srgbClr val="2C3047"/>
      </a:accent3>
      <a:accent4>
        <a:srgbClr val="E0A338"/>
      </a:accent4>
      <a:accent5>
        <a:srgbClr val="929292"/>
      </a:accent5>
      <a:accent6>
        <a:srgbClr val="383C3F"/>
      </a:accent6>
      <a:hlink>
        <a:srgbClr val="1F2E77"/>
      </a:hlink>
      <a:folHlink>
        <a:srgbClr val="EF7F1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B9442FA3-002B-B94B-8D4C-B2606EC6D114}" vid="{073F453F-5A86-E946-AC58-7CF41885A98A}"/>
    </a:ext>
  </a:extLst>
</a:theme>
</file>

<file path=ppt/theme/theme2.xml><?xml version="1.0" encoding="utf-8"?>
<a:theme xmlns:a="http://schemas.openxmlformats.org/drawingml/2006/main" name="Kantoorthema">
  <a:themeElements>
    <a:clrScheme name="Deltion basis">
      <a:dk1>
        <a:srgbClr val="000000"/>
      </a:dk1>
      <a:lt1>
        <a:srgbClr val="FFFFFF"/>
      </a:lt1>
      <a:dk2>
        <a:srgbClr val="3F403F"/>
      </a:dk2>
      <a:lt2>
        <a:srgbClr val="E7E6E6"/>
      </a:lt2>
      <a:accent1>
        <a:srgbClr val="343369"/>
      </a:accent1>
      <a:accent2>
        <a:srgbClr val="EF7E1A"/>
      </a:accent2>
      <a:accent3>
        <a:srgbClr val="2C3047"/>
      </a:accent3>
      <a:accent4>
        <a:srgbClr val="E0A338"/>
      </a:accent4>
      <a:accent5>
        <a:srgbClr val="929292"/>
      </a:accent5>
      <a:accent6>
        <a:srgbClr val="383C3F"/>
      </a:accent6>
      <a:hlink>
        <a:srgbClr val="1F2E77"/>
      </a:hlink>
      <a:folHlink>
        <a:srgbClr val="EF7F1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B9442FA3-002B-B94B-8D4C-B2606EC6D114}" vid="{2F77FFDC-4279-9D4C-906F-4BF054D02D81}"/>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CC47356F656149AEDD21A7048DF849" ma:contentTypeVersion="14" ma:contentTypeDescription="Een nieuw document maken." ma:contentTypeScope="" ma:versionID="4bcade9d586ca51c3c54902e9e9258ef">
  <xsd:schema xmlns:xsd="http://www.w3.org/2001/XMLSchema" xmlns:xs="http://www.w3.org/2001/XMLSchema" xmlns:p="http://schemas.microsoft.com/office/2006/metadata/properties" xmlns:ns2="a54e68df-b62e-4fe9-a444-6394041cf2f1" xmlns:ns3="195ad4a4-80db-4ebb-b539-99146a9d0d7b" targetNamespace="http://schemas.microsoft.com/office/2006/metadata/properties" ma:root="true" ma:fieldsID="5f3b2d49010de98301dbce8497c43bbc" ns2:_="" ns3:_="">
    <xsd:import namespace="a54e68df-b62e-4fe9-a444-6394041cf2f1"/>
    <xsd:import namespace="195ad4a4-80db-4ebb-b539-99146a9d0d7b"/>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4e68df-b62e-4fe9-a444-6394041cf2f1"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LastSharedByUser" ma:index="10" nillable="true" ma:displayName="Laatst gedeeld, per gebruiker" ma:description="" ma:internalName="LastSharedByUser" ma:readOnly="true">
      <xsd:simpleType>
        <xsd:restriction base="dms:Note">
          <xsd:maxLength value="255"/>
        </xsd:restriction>
      </xsd:simpleType>
    </xsd:element>
    <xsd:element name="LastSharedByTime" ma:index="11" nillable="true" ma:displayName="Laatst gedeeld, per tijdstip"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95ad4a4-80db-4ebb-b539-99146a9d0d7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465E8D-6093-4659-9B5D-5E0A48DAFFEF}">
  <ds:schemaRefs>
    <ds:schemaRef ds:uri="http://schemas.microsoft.com/sharepoint/v3/contenttype/forms"/>
  </ds:schemaRefs>
</ds:datastoreItem>
</file>

<file path=customXml/itemProps2.xml><?xml version="1.0" encoding="utf-8"?>
<ds:datastoreItem xmlns:ds="http://schemas.openxmlformats.org/officeDocument/2006/customXml" ds:itemID="{B6C4A3FD-77F7-440A-8B58-36E960D89395}">
  <ds:schemaRefs>
    <ds:schemaRef ds:uri="http://purl.org/dc/elements/1.1/"/>
    <ds:schemaRef ds:uri="http://schemas.microsoft.com/office/infopath/2007/PartnerControls"/>
    <ds:schemaRef ds:uri="http://purl.org/dc/dcmitype/"/>
    <ds:schemaRef ds:uri="http://schemas.microsoft.com/office/2006/documentManagement/types"/>
    <ds:schemaRef ds:uri="http://www.w3.org/XML/1998/namespace"/>
    <ds:schemaRef ds:uri="http://purl.org/dc/terms/"/>
    <ds:schemaRef ds:uri="http://schemas.openxmlformats.org/package/2006/metadata/core-properties"/>
    <ds:schemaRef ds:uri="8bc0d838-81b4-4283-8224-6119ad1b8fef"/>
    <ds:schemaRef ds:uri="http://schemas.microsoft.com/office/2006/metadata/properties"/>
  </ds:schemaRefs>
</ds:datastoreItem>
</file>

<file path=customXml/itemProps3.xml><?xml version="1.0" encoding="utf-8"?>
<ds:datastoreItem xmlns:ds="http://schemas.openxmlformats.org/officeDocument/2006/customXml" ds:itemID="{EFC83E23-31FA-4C87-85ED-0D820592CCFD}"/>
</file>

<file path=docProps/app.xml><?xml version="1.0" encoding="utf-8"?>
<Properties xmlns="http://schemas.openxmlformats.org/officeDocument/2006/extended-properties" xmlns:vt="http://schemas.openxmlformats.org/officeDocument/2006/docPropsVTypes">
  <Template>2018_presentatie_basis_(Deltion)_v0.1</Template>
  <TotalTime>838</TotalTime>
  <Words>1129</Words>
  <Application>Microsoft Office PowerPoint</Application>
  <PresentationFormat>Breedbeeld</PresentationFormat>
  <Paragraphs>130</Paragraphs>
  <Slides>18</Slides>
  <Notes>4</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18</vt:i4>
      </vt:variant>
    </vt:vector>
  </HeadingPairs>
  <TitlesOfParts>
    <vt:vector size="26" baseType="lpstr">
      <vt:lpstr>맑은 고딕</vt:lpstr>
      <vt:lpstr>Arial</vt:lpstr>
      <vt:lpstr>Calibri</vt:lpstr>
      <vt:lpstr>Calibri Light</vt:lpstr>
      <vt:lpstr>Times New Roman</vt:lpstr>
      <vt:lpstr>Wingdings</vt:lpstr>
      <vt:lpstr>Aangepast ontwerp</vt:lpstr>
      <vt:lpstr>Kantoorthema</vt:lpstr>
      <vt:lpstr>CanMEDS-rollen en digitale aspecten in zorg en welzijn: Hoe maak je het expliciet?</vt:lpstr>
      <vt:lpstr>Jolanda:   Deltion College:  projectleider zorg en technologie  Windesheim: docent-onderzoeker Lectoraat ICT-innovaties in de Zorg   Technologie en Zorg Academie IJssel-Vecht: coördinator academie  Coalitie digivaardig in de zorg: trekker werkgroep onderwijs</vt:lpstr>
      <vt:lpstr>Zorgtechnologie moet een plek krijgen in het onderwijs</vt:lpstr>
      <vt:lpstr>PowerPoint-presentatie</vt:lpstr>
      <vt:lpstr>Maar er ontstonden vragen</vt:lpstr>
      <vt:lpstr>Zorgtechnologie moet een geïntegreerde plek krijgen in het onderwijs</vt:lpstr>
      <vt:lpstr>2 interessante ontwikkelingen die helpend kunnen zijn</vt:lpstr>
      <vt:lpstr>Het V-model</vt:lpstr>
      <vt:lpstr>PowerPoint-presentatie</vt:lpstr>
      <vt:lpstr>Het V-model: to do…</vt:lpstr>
      <vt:lpstr>CanMEDS-rollen expliciteren </vt:lpstr>
      <vt:lpstr>Kwalificatiedossier MBO Verpleegkunde (bijvoorbeeld)</vt:lpstr>
      <vt:lpstr>Bachelor nursing 2020</vt:lpstr>
      <vt:lpstr>CanMEDS-rollen expliciteren </vt:lpstr>
      <vt:lpstr>CanMEDS-rollen expliciteren</vt:lpstr>
      <vt:lpstr>CanMEDS-rollen expliciteren: to do…</vt:lpstr>
      <vt:lpstr>Wil je meer info? </vt:lpstr>
      <vt:lpstr>Maak het betekenisvol!    Project studenten Verzorgende IG en cliënten van InteraktContour</vt:lpstr>
    </vt:vector>
  </TitlesOfParts>
  <Company>Deltion College Zwolle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Wellfare technology in the Netherlands</dc:title>
  <dc:creator>Jolanda van Til</dc:creator>
  <cp:lastModifiedBy>Jolanda van Til</cp:lastModifiedBy>
  <cp:revision>41</cp:revision>
  <dcterms:created xsi:type="dcterms:W3CDTF">2020-11-02T09:23:23Z</dcterms:created>
  <dcterms:modified xsi:type="dcterms:W3CDTF">2021-03-23T16:47:01Z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0x01010043CC47356F656149AEDD21A7048DF849</vt:lpwstr>
  </property>
</Properties>
</file>