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36EE1-C436-4E16-B3EB-61D28E18686F}" v="1" dt="2021-03-24T13:34:53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Schat" userId="11137258-fa09-46a0-bf0b-06b3d4396a8b" providerId="ADAL" clId="{29836EE1-C436-4E16-B3EB-61D28E18686F}"/>
    <pc:docChg chg="custSel modSld">
      <pc:chgData name="Astrid Schat" userId="11137258-fa09-46a0-bf0b-06b3d4396a8b" providerId="ADAL" clId="{29836EE1-C436-4E16-B3EB-61D28E18686F}" dt="2021-03-24T13:35:12.548" v="38" actId="1076"/>
      <pc:docMkLst>
        <pc:docMk/>
      </pc:docMkLst>
      <pc:sldChg chg="modSp mod">
        <pc:chgData name="Astrid Schat" userId="11137258-fa09-46a0-bf0b-06b3d4396a8b" providerId="ADAL" clId="{29836EE1-C436-4E16-B3EB-61D28E18686F}" dt="2021-03-24T11:21:26.390" v="0" actId="2711"/>
        <pc:sldMkLst>
          <pc:docMk/>
          <pc:sldMk cId="3097150374" sldId="260"/>
        </pc:sldMkLst>
        <pc:spChg chg="mod">
          <ac:chgData name="Astrid Schat" userId="11137258-fa09-46a0-bf0b-06b3d4396a8b" providerId="ADAL" clId="{29836EE1-C436-4E16-B3EB-61D28E18686F}" dt="2021-03-24T11:21:26.390" v="0" actId="2711"/>
          <ac:spMkLst>
            <pc:docMk/>
            <pc:sldMk cId="3097150374" sldId="260"/>
            <ac:spMk id="6" creationId="{921930A1-F651-43FB-8792-2466AF0B4574}"/>
          </ac:spMkLst>
        </pc:spChg>
      </pc:sldChg>
      <pc:sldChg chg="addSp modSp mod">
        <pc:chgData name="Astrid Schat" userId="11137258-fa09-46a0-bf0b-06b3d4396a8b" providerId="ADAL" clId="{29836EE1-C436-4E16-B3EB-61D28E18686F}" dt="2021-03-24T13:35:12.548" v="38" actId="1076"/>
        <pc:sldMkLst>
          <pc:docMk/>
          <pc:sldMk cId="4136498532" sldId="261"/>
        </pc:sldMkLst>
        <pc:spChg chg="mod">
          <ac:chgData name="Astrid Schat" userId="11137258-fa09-46a0-bf0b-06b3d4396a8b" providerId="ADAL" clId="{29836EE1-C436-4E16-B3EB-61D28E18686F}" dt="2021-03-24T11:23:21.295" v="4" actId="1076"/>
          <ac:spMkLst>
            <pc:docMk/>
            <pc:sldMk cId="4136498532" sldId="261"/>
            <ac:spMk id="10" creationId="{0C82DDEC-61E5-44BD-9EC4-7000AA683937}"/>
          </ac:spMkLst>
        </pc:spChg>
        <pc:spChg chg="mod">
          <ac:chgData name="Astrid Schat" userId="11137258-fa09-46a0-bf0b-06b3d4396a8b" providerId="ADAL" clId="{29836EE1-C436-4E16-B3EB-61D28E18686F}" dt="2021-03-24T11:23:19.827" v="3" actId="1076"/>
          <ac:spMkLst>
            <pc:docMk/>
            <pc:sldMk cId="4136498532" sldId="261"/>
            <ac:spMk id="11" creationId="{E697C1B6-97B3-45E8-955F-CEB03E7ECCD1}"/>
          </ac:spMkLst>
        </pc:spChg>
        <pc:spChg chg="add mod">
          <ac:chgData name="Astrid Schat" userId="11137258-fa09-46a0-bf0b-06b3d4396a8b" providerId="ADAL" clId="{29836EE1-C436-4E16-B3EB-61D28E18686F}" dt="2021-03-24T13:35:12.548" v="38" actId="1076"/>
          <ac:spMkLst>
            <pc:docMk/>
            <pc:sldMk cId="4136498532" sldId="261"/>
            <ac:spMk id="12" creationId="{6DF50D0D-82F5-4B71-9485-C5539FE6B6F2}"/>
          </ac:spMkLst>
        </pc:spChg>
      </pc:sldChg>
      <pc:sldChg chg="modSp mod">
        <pc:chgData name="Astrid Schat" userId="11137258-fa09-46a0-bf0b-06b3d4396a8b" providerId="ADAL" clId="{29836EE1-C436-4E16-B3EB-61D28E18686F}" dt="2021-03-24T11:26:42.091" v="17" actId="6549"/>
        <pc:sldMkLst>
          <pc:docMk/>
          <pc:sldMk cId="2779620910" sldId="262"/>
        </pc:sldMkLst>
        <pc:spChg chg="mod">
          <ac:chgData name="Astrid Schat" userId="11137258-fa09-46a0-bf0b-06b3d4396a8b" providerId="ADAL" clId="{29836EE1-C436-4E16-B3EB-61D28E18686F}" dt="2021-03-24T11:26:42.091" v="17" actId="6549"/>
          <ac:spMkLst>
            <pc:docMk/>
            <pc:sldMk cId="2779620910" sldId="262"/>
            <ac:spMk id="5" creationId="{4EE42699-88BD-40F3-A35F-33FFCFC525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14EC35-A083-4CA2-A629-54FB374745AC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2F82C2-DE9F-479D-95B3-30B2F9C315A1}" type="datetime1">
              <a:rPr lang="nl-NL" smtClean="0"/>
              <a:t>24-3-2021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3A1771-3711-4549-B223-6BFD613711ED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8EE877-7E72-4A3F-BF87-CE406B3EE1C5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C54E9F-8ACA-4714-84BB-74BA71865A3C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58A543-3029-4706-AA58-9F41D4E1F95A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D3D282-C61A-41D7-9714-7814FA67361E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AE64B-8D6D-4B8F-BAE1-453EBC33DDBA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nl" dirty="0"/>
              <a:t>Klik om de tekststijlen van het model te 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41833-08F9-41B2-81FC-2883EDAAEF19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C9B189-AE00-478F-84A9-63330A766802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93972-B93F-42C7-B487-83AAA3F36605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" dirty="0"/>
              <a:t>Klik om de titelstijl van het model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1CBEB4C-81CC-455E-9331-682EF29A1EAB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91925-8A1E-4010-8BF9-64E08633B604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"/>
              <a:t>Klik om de titelstijl van het model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8D3FD7C-4B51-47DA-BCF4-68F2F2963CDA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hoe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hthoe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S</a:t>
            </a:r>
            <a:r>
              <a:rPr lang="nl" dirty="0"/>
              <a:t>amenwerken tussen zorginstelling en zorgonderwijs, een voorbeeld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nl" dirty="0"/>
              <a:t>Astrid Schat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Afbeelding 5" descr="Een close-up van een logo&#10;&#10;Beschrijving automatisch gegenereer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38" y="4657879"/>
            <a:ext cx="11029616" cy="566738"/>
          </a:xfrm>
        </p:spPr>
        <p:txBody>
          <a:bodyPr rtlCol="0" anchor="b">
            <a:noAutofit/>
          </a:bodyPr>
          <a:lstStyle/>
          <a:p>
            <a:pPr rtl="0"/>
            <a:r>
              <a:rPr lang="nl-NL" sz="4400" dirty="0"/>
              <a:t>H</a:t>
            </a:r>
            <a:r>
              <a:rPr lang="nl" sz="4400" dirty="0"/>
              <a:t>et zorg en innovatie huis in Baarn</a:t>
            </a:r>
          </a:p>
        </p:txBody>
      </p:sp>
      <p:pic>
        <p:nvPicPr>
          <p:cNvPr id="7" name="Afbeelding 6" descr="Afbeelding met binnen, levend, muur, vloer&#10;&#10;Automatisch gegenereerde beschrijving">
            <a:extLst>
              <a:ext uri="{FF2B5EF4-FFF2-40B4-BE49-F238E27FC236}">
                <a16:creationId xmlns:a16="http://schemas.microsoft.com/office/drawing/2014/main" id="{1C485403-5BBC-4893-9F94-5DA0232D9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9" r="-1" b="8716"/>
          <a:stretch/>
        </p:blipFill>
        <p:spPr>
          <a:xfrm>
            <a:off x="447817" y="641350"/>
            <a:ext cx="11290859" cy="3651249"/>
          </a:xfrm>
          <a:prstGeom prst="rect">
            <a:avLst/>
          </a:prstGeo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6397F584-8D40-4798-A755-5C827472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87691925-8A1E-4010-8BF9-64E08633B604}" type="datetime1">
              <a:rPr lang="nl-NL" smtClean="0"/>
              <a:pPr rtl="0">
                <a:spcAft>
                  <a:spcPts val="600"/>
                </a:spcAft>
              </a:pPr>
              <a:t>24-3-2021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DB8B53-BC8B-4943-A1F2-5FBEBAFE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691925-8A1E-4010-8BF9-64E08633B604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129C19-0F71-49FE-AEE7-32045F3FA8E0}"/>
              </a:ext>
            </a:extLst>
          </p:cNvPr>
          <p:cNvSpPr txBox="1"/>
          <p:nvPr/>
        </p:nvSpPr>
        <p:spPr>
          <a:xfrm>
            <a:off x="1099583" y="1141691"/>
            <a:ext cx="10326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November 2019 geopend</a:t>
            </a:r>
          </a:p>
          <a:p>
            <a:endParaRPr lang="nl-NL" sz="2800" dirty="0"/>
          </a:p>
          <a:p>
            <a:r>
              <a:rPr lang="nl-NL" sz="2800" dirty="0"/>
              <a:t>Samenwerking in de regio Gooi en Vechtstreek en Eemland tussen:</a:t>
            </a:r>
          </a:p>
          <a:p>
            <a:endParaRPr lang="nl-NL" sz="2800" dirty="0"/>
          </a:p>
        </p:txBody>
      </p:sp>
      <p:pic>
        <p:nvPicPr>
          <p:cNvPr id="1026" name="Picture 2" descr="Rosa Spier Huis logo by Emile Feij for MOIJ on Dribbble">
            <a:extLst>
              <a:ext uri="{FF2B5EF4-FFF2-40B4-BE49-F238E27FC236}">
                <a16:creationId xmlns:a16="http://schemas.microsoft.com/office/drawing/2014/main" id="{696FEC80-3729-44BD-B8B2-FA24A569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4" y="3429000"/>
            <a:ext cx="337185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uiszorg Amaris Zorggroep">
            <a:extLst>
              <a:ext uri="{FF2B5EF4-FFF2-40B4-BE49-F238E27FC236}">
                <a16:creationId xmlns:a16="http://schemas.microsoft.com/office/drawing/2014/main" id="{8AF2330D-8BF1-4129-B827-603942C56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6" y="3824288"/>
            <a:ext cx="3882138" cy="18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- Inovum">
            <a:extLst>
              <a:ext uri="{FF2B5EF4-FFF2-40B4-BE49-F238E27FC236}">
                <a16:creationId xmlns:a16="http://schemas.microsoft.com/office/drawing/2014/main" id="{F44D953D-209D-44CE-8F86-5AFD9A86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77" y="4098527"/>
            <a:ext cx="3852624" cy="9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5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21930A1-F651-43FB-8792-2466AF0B4574}"/>
              </a:ext>
            </a:extLst>
          </p:cNvPr>
          <p:cNvSpPr txBox="1"/>
          <p:nvPr/>
        </p:nvSpPr>
        <p:spPr>
          <a:xfrm>
            <a:off x="648304" y="1048724"/>
            <a:ext cx="11029616" cy="1687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2400" cap="all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December 2019 1</a:t>
            </a:r>
            <a:r>
              <a:rPr lang="nl-NL" sz="2400" cap="all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e</a:t>
            </a:r>
            <a:r>
              <a:rPr lang="nl-NL" sz="2400" cap="all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gesprek geïnitieerd door </a:t>
            </a:r>
            <a:r>
              <a:rPr lang="nl-NL" sz="2400" cap="all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Amaris</a:t>
            </a:r>
            <a:r>
              <a:rPr lang="nl-NL" sz="2400" cap="all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Zorggroep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nl-NL" sz="2400" cap="all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2400" cap="all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“Wij willen graag onze BBL studenten de mogelijkheid geven een keuzedeel hier in het ZIH te volgen en ook voor de medewerkers.”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nl-NL" sz="15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96CA27-8D39-4E98-B511-B3711AC7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834553"/>
            <a:ext cx="11029615" cy="2647108"/>
          </a:xfrm>
          <a:prstGeom prst="rect">
            <a:avLst/>
          </a:prstGeom>
          <a:noFill/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70D144-900C-4D57-9090-1B05E9D4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7691925-8A1E-4010-8BF9-64E08633B604}" type="datetime1">
              <a:rPr lang="nl-NL" smtClean="0"/>
              <a:pPr>
                <a:spcAft>
                  <a:spcPts val="600"/>
                </a:spcAft>
              </a:pPr>
              <a:t>24-3-2021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5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A7C7D-CA16-4657-A1CB-3BD76C5A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495" y="835321"/>
            <a:ext cx="3831010" cy="1188720"/>
          </a:xfrm>
        </p:spPr>
        <p:txBody>
          <a:bodyPr>
            <a:normAutofit/>
          </a:bodyPr>
          <a:lstStyle/>
          <a:p>
            <a:r>
              <a:rPr lang="nl-NL" sz="3600" dirty="0"/>
              <a:t>Nieuwe situatie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C833E4-3F9C-4441-99E0-CDF1AE33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58A543-3029-4706-AA58-9F41D4E1F95A}" type="datetime1">
              <a:rPr lang="nl-NL" smtClean="0"/>
              <a:t>24-3-2021</a:t>
            </a:fld>
            <a:endParaRPr lang="en-US" dirty="0"/>
          </a:p>
        </p:txBody>
      </p:sp>
      <p:pic>
        <p:nvPicPr>
          <p:cNvPr id="8" name="Graphic 7" descr="Vraagteken met effen opvulling">
            <a:extLst>
              <a:ext uri="{FF2B5EF4-FFF2-40B4-BE49-F238E27FC236}">
                <a16:creationId xmlns:a16="http://schemas.microsoft.com/office/drawing/2014/main" id="{73B77ED7-C4BC-482D-AC35-57B40F05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4273" y="4048217"/>
            <a:ext cx="2189086" cy="2189086"/>
          </a:xfrm>
          <a:prstGeom prst="rect">
            <a:avLst/>
          </a:prstGeom>
        </p:spPr>
      </p:pic>
      <p:sp>
        <p:nvSpPr>
          <p:cNvPr id="10" name="Plusteken 9">
            <a:extLst>
              <a:ext uri="{FF2B5EF4-FFF2-40B4-BE49-F238E27FC236}">
                <a16:creationId xmlns:a16="http://schemas.microsoft.com/office/drawing/2014/main" id="{0C82DDEC-61E5-44BD-9EC4-7000AA683937}"/>
              </a:ext>
            </a:extLst>
          </p:cNvPr>
          <p:cNvSpPr/>
          <p:nvPr/>
        </p:nvSpPr>
        <p:spPr>
          <a:xfrm>
            <a:off x="1322597" y="2488632"/>
            <a:ext cx="2762842" cy="252508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Minteken 10">
            <a:extLst>
              <a:ext uri="{FF2B5EF4-FFF2-40B4-BE49-F238E27FC236}">
                <a16:creationId xmlns:a16="http://schemas.microsoft.com/office/drawing/2014/main" id="{E697C1B6-97B3-45E8-955F-CEB03E7ECCD1}"/>
              </a:ext>
            </a:extLst>
          </p:cNvPr>
          <p:cNvSpPr/>
          <p:nvPr/>
        </p:nvSpPr>
        <p:spPr>
          <a:xfrm>
            <a:off x="8011505" y="2751837"/>
            <a:ext cx="3363986" cy="199867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DF50D0D-82F5-4B71-9485-C5539FE6B6F2}"/>
              </a:ext>
            </a:extLst>
          </p:cNvPr>
          <p:cNvSpPr txBox="1"/>
          <p:nvPr/>
        </p:nvSpPr>
        <p:spPr>
          <a:xfrm>
            <a:off x="6207853" y="5746459"/>
            <a:ext cx="187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DE CHAT……</a:t>
            </a:r>
          </a:p>
        </p:txBody>
      </p:sp>
    </p:spTree>
    <p:extLst>
      <p:ext uri="{BB962C8B-B14F-4D97-AF65-F5344CB8AC3E}">
        <p14:creationId xmlns:p14="http://schemas.microsoft.com/office/powerpoint/2010/main" val="413649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1A816-575B-4677-985C-4F2E82EE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Februari 2020 gestart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687B73-A862-4BC9-B31B-8B66E1AC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58A543-3029-4706-AA58-9F41D4E1F95A}" type="datetime1">
              <a:rPr lang="nl-NL" smtClean="0"/>
              <a:t>24-3-2021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E42699-88BD-40F3-A35F-33FFCFC5257C}"/>
              </a:ext>
            </a:extLst>
          </p:cNvPr>
          <p:cNvSpPr txBox="1"/>
          <p:nvPr/>
        </p:nvSpPr>
        <p:spPr>
          <a:xfrm>
            <a:off x="781235" y="2121763"/>
            <a:ext cx="936594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Kleine groep van 12-15 studenten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2 docenten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In de ochtend theorie in de middag praktijk in het ZIH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Studenten op locatie, te gast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Lock down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Al het onderwijs omgeschreven naar lesbrieven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ZIH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Geen examens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Februari 2021 2</a:t>
            </a:r>
            <a:r>
              <a:rPr lang="nl-NL" sz="2800" baseline="30000" dirty="0"/>
              <a:t>e</a:t>
            </a:r>
            <a:r>
              <a:rPr lang="nl-NL" sz="2800" dirty="0"/>
              <a:t> groep gestart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962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20A0B-8B85-4EAD-BC21-B233B0B3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Kijken?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2F0A41-5ECE-4181-95C9-1EF58E4A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58A543-3029-4706-AA58-9F41D4E1F95A}" type="datetime1">
              <a:rPr lang="nl-NL" smtClean="0"/>
              <a:t>24-3-2021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534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8_TF33552983" id="{B307C1E5-D0FD-4DAE-B592-13A4DBB3A647}" vid="{B53C4DDB-7E7C-452A-92B1-12FD818A8AC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C47356F656149AEDD21A7048DF849" ma:contentTypeVersion="14" ma:contentTypeDescription="Een nieuw document maken." ma:contentTypeScope="" ma:versionID="4bcade9d586ca51c3c54902e9e9258ef">
  <xsd:schema xmlns:xsd="http://www.w3.org/2001/XMLSchema" xmlns:xs="http://www.w3.org/2001/XMLSchema" xmlns:p="http://schemas.microsoft.com/office/2006/metadata/properties" xmlns:ns2="a54e68df-b62e-4fe9-a444-6394041cf2f1" xmlns:ns3="195ad4a4-80db-4ebb-b539-99146a9d0d7b" targetNamespace="http://schemas.microsoft.com/office/2006/metadata/properties" ma:root="true" ma:fieldsID="5f3b2d49010de98301dbce8497c43bbc" ns2:_="" ns3:_="">
    <xsd:import namespace="a54e68df-b62e-4fe9-a444-6394041cf2f1"/>
    <xsd:import namespace="195ad4a4-80db-4ebb-b539-99146a9d0d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e68df-b62e-4fe9-a444-6394041cf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ad4a4-80db-4ebb-b539-99146a9d0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1122F1-8369-4A28-B080-A7BC4DC0EDE6}"/>
</file>

<file path=customXml/itemProps2.xml><?xml version="1.0" encoding="utf-8"?>
<ds:datastoreItem xmlns:ds="http://schemas.openxmlformats.org/officeDocument/2006/customXml" ds:itemID="{B4D72309-68FD-4D7C-AFE2-2795F9406C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6D030-8868-4007-B89C-26DFC41EBF51}">
  <ds:schemaRefs>
    <ds:schemaRef ds:uri="http://purl.org/dc/dcmitype/"/>
    <ds:schemaRef ds:uri="695b353e-e0eb-4824-9cb8-9dcfd93b46c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2a8f2301-adf6-4fdc-8d76-5f75228ada6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{C5E6372D-4151-4E68-AE74-0115CF94922D}tf33552983_win32</Template>
  <TotalTime>371</TotalTime>
  <Words>123</Words>
  <Application>Microsoft Office PowerPoint</Application>
  <PresentationFormat>Breedbeeld</PresentationFormat>
  <Paragraphs>29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Book</vt:lpstr>
      <vt:lpstr>Franklin Gothic Demi</vt:lpstr>
      <vt:lpstr>Wingdings 2</vt:lpstr>
      <vt:lpstr>DividendVTI</vt:lpstr>
      <vt:lpstr>Samenwerken tussen zorginstelling en zorgonderwijs, een voorbeeld</vt:lpstr>
      <vt:lpstr>Het zorg en innovatie huis in Baarn</vt:lpstr>
      <vt:lpstr>PowerPoint-presentatie</vt:lpstr>
      <vt:lpstr>PowerPoint-presentatie</vt:lpstr>
      <vt:lpstr>Nieuwe situatie</vt:lpstr>
      <vt:lpstr>Februari 2020 gestart</vt:lpstr>
      <vt:lpstr>Kijken?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Samenwerken tussen zorginstelling en zorgonderwijs, een voorbeeld</dc:title>
  <dc:creator>Astrid Schat</dc:creator>
  <cp:lastModifiedBy>Astrid Schat</cp:lastModifiedBy>
  <cp:revision>10</cp:revision>
  <dcterms:created xsi:type="dcterms:W3CDTF">2021-03-24T07:24:13Z</dcterms:created>
  <dcterms:modified xsi:type="dcterms:W3CDTF">2021-03-24T13:35:20Z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0x01010043CC47356F656149AEDD21A7048DF849</vt:lpwstr>
  </property>
</Properties>
</file>