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37"/>
  </p:notesMasterIdLst>
  <p:sldIdLst>
    <p:sldId id="752" r:id="rId6"/>
    <p:sldId id="614" r:id="rId7"/>
    <p:sldId id="948" r:id="rId8"/>
    <p:sldId id="846" r:id="rId9"/>
    <p:sldId id="939" r:id="rId10"/>
    <p:sldId id="929" r:id="rId11"/>
    <p:sldId id="937" r:id="rId12"/>
    <p:sldId id="947" r:id="rId13"/>
    <p:sldId id="940" r:id="rId14"/>
    <p:sldId id="944" r:id="rId15"/>
    <p:sldId id="931" r:id="rId16"/>
    <p:sldId id="935" r:id="rId17"/>
    <p:sldId id="863" r:id="rId18"/>
    <p:sldId id="928" r:id="rId19"/>
    <p:sldId id="711" r:id="rId20"/>
    <p:sldId id="635" r:id="rId21"/>
    <p:sldId id="652" r:id="rId22"/>
    <p:sldId id="657" r:id="rId23"/>
    <p:sldId id="358" r:id="rId24"/>
    <p:sldId id="642" r:id="rId25"/>
    <p:sldId id="609" r:id="rId26"/>
    <p:sldId id="623" r:id="rId27"/>
    <p:sldId id="941" r:id="rId28"/>
    <p:sldId id="946" r:id="rId29"/>
    <p:sldId id="910" r:id="rId30"/>
    <p:sldId id="943" r:id="rId31"/>
    <p:sldId id="913" r:id="rId32"/>
    <p:sldId id="926" r:id="rId33"/>
    <p:sldId id="949" r:id="rId34"/>
    <p:sldId id="945" r:id="rId35"/>
    <p:sldId id="950" r:id="rId36"/>
  </p:sldIdLst>
  <p:sldSz cx="12192000" cy="6858000"/>
  <p:notesSz cx="6858000" cy="994568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28727E-0A72-4F2B-92E3-46D21C930BCC}" v="94" dt="2020-06-11T08:17:16.9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605" autoAdjust="0"/>
  </p:normalViewPr>
  <p:slideViewPr>
    <p:cSldViewPr snapToGrid="0">
      <p:cViewPr varScale="1">
        <p:scale>
          <a:sx n="70" d="100"/>
          <a:sy n="70" d="100"/>
        </p:scale>
        <p:origin x="51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314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rene van de Glind" userId="c4df9330-343d-4692-876f-93f2bfeaf9a0" providerId="ADAL" clId="{1D28727E-0A72-4F2B-92E3-46D21C930BCC}"/>
    <pc:docChg chg="undo redo custSel mod addSld delSld modSld sldOrd modNotesMaster">
      <pc:chgData name="Irene van de Glind" userId="c4df9330-343d-4692-876f-93f2bfeaf9a0" providerId="ADAL" clId="{1D28727E-0A72-4F2B-92E3-46D21C930BCC}" dt="2020-06-11T08:17:29.101" v="4227" actId="20577"/>
      <pc:docMkLst>
        <pc:docMk/>
      </pc:docMkLst>
      <pc:sldChg chg="del">
        <pc:chgData name="Irene van de Glind" userId="c4df9330-343d-4692-876f-93f2bfeaf9a0" providerId="ADAL" clId="{1D28727E-0A72-4F2B-92E3-46D21C930BCC}" dt="2020-06-09T07:43:44.275" v="1153" actId="47"/>
        <pc:sldMkLst>
          <pc:docMk/>
          <pc:sldMk cId="1125770989" sldId="257"/>
        </pc:sldMkLst>
      </pc:sldChg>
      <pc:sldChg chg="del">
        <pc:chgData name="Irene van de Glind" userId="c4df9330-343d-4692-876f-93f2bfeaf9a0" providerId="ADAL" clId="{1D28727E-0A72-4F2B-92E3-46D21C930BCC}" dt="2020-06-09T07:25:56.866" v="28" actId="2696"/>
        <pc:sldMkLst>
          <pc:docMk/>
          <pc:sldMk cId="2685293669" sldId="257"/>
        </pc:sldMkLst>
      </pc:sldChg>
      <pc:sldChg chg="addSp delSp modSp mod">
        <pc:chgData name="Irene van de Glind" userId="c4df9330-343d-4692-876f-93f2bfeaf9a0" providerId="ADAL" clId="{1D28727E-0A72-4F2B-92E3-46D21C930BCC}" dt="2020-06-10T08:01:26.756" v="2204" actId="20577"/>
        <pc:sldMkLst>
          <pc:docMk/>
          <pc:sldMk cId="3418172747" sldId="358"/>
        </pc:sldMkLst>
        <pc:spChg chg="mod">
          <ac:chgData name="Irene van de Glind" userId="c4df9330-343d-4692-876f-93f2bfeaf9a0" providerId="ADAL" clId="{1D28727E-0A72-4F2B-92E3-46D21C930BCC}" dt="2020-06-10T08:01:26.756" v="2204" actId="20577"/>
          <ac:spMkLst>
            <pc:docMk/>
            <pc:sldMk cId="3418172747" sldId="358"/>
            <ac:spMk id="3" creationId="{53E932B6-EB7D-43BB-AE9D-384612814AE3}"/>
          </ac:spMkLst>
        </pc:spChg>
        <pc:picChg chg="del">
          <ac:chgData name="Irene van de Glind" userId="c4df9330-343d-4692-876f-93f2bfeaf9a0" providerId="ADAL" clId="{1D28727E-0A72-4F2B-92E3-46D21C930BCC}" dt="2020-06-10T07:38:57.931" v="1567" actId="478"/>
          <ac:picMkLst>
            <pc:docMk/>
            <pc:sldMk cId="3418172747" sldId="358"/>
            <ac:picMk id="4" creationId="{0A93D1D6-39E5-40A6-B09C-9E72BC789509}"/>
          </ac:picMkLst>
        </pc:picChg>
        <pc:picChg chg="del">
          <ac:chgData name="Irene van de Glind" userId="c4df9330-343d-4692-876f-93f2bfeaf9a0" providerId="ADAL" clId="{1D28727E-0A72-4F2B-92E3-46D21C930BCC}" dt="2020-06-10T07:38:55.088" v="1566" actId="478"/>
          <ac:picMkLst>
            <pc:docMk/>
            <pc:sldMk cId="3418172747" sldId="358"/>
            <ac:picMk id="7" creationId="{145412DD-DD00-4A6B-92AA-41480A01FD10}"/>
          </ac:picMkLst>
        </pc:picChg>
        <pc:picChg chg="add del mod">
          <ac:chgData name="Irene van de Glind" userId="c4df9330-343d-4692-876f-93f2bfeaf9a0" providerId="ADAL" clId="{1D28727E-0A72-4F2B-92E3-46D21C930BCC}" dt="2020-06-10T07:39:04.482" v="1569" actId="478"/>
          <ac:picMkLst>
            <pc:docMk/>
            <pc:sldMk cId="3418172747" sldId="358"/>
            <ac:picMk id="8" creationId="{6A942E53-BD00-44C9-8A21-83BA85A7522A}"/>
          </ac:picMkLst>
        </pc:picChg>
        <pc:picChg chg="add del mod">
          <ac:chgData name="Irene van de Glind" userId="c4df9330-343d-4692-876f-93f2bfeaf9a0" providerId="ADAL" clId="{1D28727E-0A72-4F2B-92E3-46D21C930BCC}" dt="2020-06-10T07:39:04.482" v="1569" actId="478"/>
          <ac:picMkLst>
            <pc:docMk/>
            <pc:sldMk cId="3418172747" sldId="358"/>
            <ac:picMk id="9" creationId="{88C79708-4BB4-4604-A3BD-A4F02BA86DC7}"/>
          </ac:picMkLst>
        </pc:picChg>
      </pc:sldChg>
      <pc:sldChg chg="addSp delSp modSp del mod">
        <pc:chgData name="Irene van de Glind" userId="c4df9330-343d-4692-876f-93f2bfeaf9a0" providerId="ADAL" clId="{1D28727E-0A72-4F2B-92E3-46D21C930BCC}" dt="2020-06-09T07:49:10.536" v="1272" actId="47"/>
        <pc:sldMkLst>
          <pc:docMk/>
          <pc:sldMk cId="1600898500" sldId="531"/>
        </pc:sldMkLst>
        <pc:spChg chg="mod">
          <ac:chgData name="Irene van de Glind" userId="c4df9330-343d-4692-876f-93f2bfeaf9a0" providerId="ADAL" clId="{1D28727E-0A72-4F2B-92E3-46D21C930BCC}" dt="2020-06-09T07:26:29.528" v="67" actId="20577"/>
          <ac:spMkLst>
            <pc:docMk/>
            <pc:sldMk cId="1600898500" sldId="531"/>
            <ac:spMk id="2" creationId="{2EC3F079-F9DE-4889-830F-115D9397D02A}"/>
          </ac:spMkLst>
        </pc:spChg>
        <pc:spChg chg="add del mod">
          <ac:chgData name="Irene van de Glind" userId="c4df9330-343d-4692-876f-93f2bfeaf9a0" providerId="ADAL" clId="{1D28727E-0A72-4F2B-92E3-46D21C930BCC}" dt="2020-06-09T07:26:38.904" v="71" actId="478"/>
          <ac:spMkLst>
            <pc:docMk/>
            <pc:sldMk cId="1600898500" sldId="531"/>
            <ac:spMk id="4" creationId="{4744AB4E-4CFE-4975-AB11-EECB404B0F58}"/>
          </ac:spMkLst>
        </pc:spChg>
        <pc:spChg chg="del mod">
          <ac:chgData name="Irene van de Glind" userId="c4df9330-343d-4692-876f-93f2bfeaf9a0" providerId="ADAL" clId="{1D28727E-0A72-4F2B-92E3-46D21C930BCC}" dt="2020-06-09T07:26:32.595" v="68" actId="478"/>
          <ac:spMkLst>
            <pc:docMk/>
            <pc:sldMk cId="1600898500" sldId="531"/>
            <ac:spMk id="26" creationId="{5F7D00A1-3E3A-4A6E-99DE-F4E34C561D67}"/>
          </ac:spMkLst>
        </pc:spChg>
        <pc:picChg chg="add del">
          <ac:chgData name="Irene van de Glind" userId="c4df9330-343d-4692-876f-93f2bfeaf9a0" providerId="ADAL" clId="{1D28727E-0A72-4F2B-92E3-46D21C930BCC}" dt="2020-06-09T07:26:35.947" v="70" actId="478"/>
          <ac:picMkLst>
            <pc:docMk/>
            <pc:sldMk cId="1600898500" sldId="531"/>
            <ac:picMk id="13" creationId="{46B8D5BD-0CFE-4476-9DDD-A4A988E63A17}"/>
          </ac:picMkLst>
        </pc:picChg>
      </pc:sldChg>
      <pc:sldChg chg="del">
        <pc:chgData name="Irene van de Glind" userId="c4df9330-343d-4692-876f-93f2bfeaf9a0" providerId="ADAL" clId="{1D28727E-0A72-4F2B-92E3-46D21C930BCC}" dt="2020-06-09T07:48:59.049" v="1271" actId="47"/>
        <pc:sldMkLst>
          <pc:docMk/>
          <pc:sldMk cId="768212945" sldId="532"/>
        </pc:sldMkLst>
      </pc:sldChg>
      <pc:sldChg chg="addSp delSp modSp mod">
        <pc:chgData name="Irene van de Glind" userId="c4df9330-343d-4692-876f-93f2bfeaf9a0" providerId="ADAL" clId="{1D28727E-0A72-4F2B-92E3-46D21C930BCC}" dt="2020-06-10T08:07:34.850" v="2234" actId="20577"/>
        <pc:sldMkLst>
          <pc:docMk/>
          <pc:sldMk cId="319662277" sldId="609"/>
        </pc:sldMkLst>
        <pc:spChg chg="mod">
          <ac:chgData name="Irene van de Glind" userId="c4df9330-343d-4692-876f-93f2bfeaf9a0" providerId="ADAL" clId="{1D28727E-0A72-4F2B-92E3-46D21C930BCC}" dt="2020-06-10T08:07:34.850" v="2234" actId="20577"/>
          <ac:spMkLst>
            <pc:docMk/>
            <pc:sldMk cId="319662277" sldId="609"/>
            <ac:spMk id="3" creationId="{06B33656-C320-41AB-A024-B175A72EADFF}"/>
          </ac:spMkLst>
        </pc:spChg>
        <pc:picChg chg="del">
          <ac:chgData name="Irene van de Glind" userId="c4df9330-343d-4692-876f-93f2bfeaf9a0" providerId="ADAL" clId="{1D28727E-0A72-4F2B-92E3-46D21C930BCC}" dt="2020-06-10T07:39:26.875" v="1577" actId="478"/>
          <ac:picMkLst>
            <pc:docMk/>
            <pc:sldMk cId="319662277" sldId="609"/>
            <ac:picMk id="4" creationId="{E5D0A4F8-9CA7-4627-B040-B30ADA76373D}"/>
          </ac:picMkLst>
        </pc:picChg>
        <pc:picChg chg="add mod">
          <ac:chgData name="Irene van de Glind" userId="c4df9330-343d-4692-876f-93f2bfeaf9a0" providerId="ADAL" clId="{1D28727E-0A72-4F2B-92E3-46D21C930BCC}" dt="2020-06-10T07:39:27.761" v="1578"/>
          <ac:picMkLst>
            <pc:docMk/>
            <pc:sldMk cId="319662277" sldId="609"/>
            <ac:picMk id="5" creationId="{73ADD3FE-2EFE-4F15-A303-25D9DCF58965}"/>
          </ac:picMkLst>
        </pc:picChg>
        <pc:picChg chg="add mod">
          <ac:chgData name="Irene van de Glind" userId="c4df9330-343d-4692-876f-93f2bfeaf9a0" providerId="ADAL" clId="{1D28727E-0A72-4F2B-92E3-46D21C930BCC}" dt="2020-06-10T07:39:27.761" v="1578"/>
          <ac:picMkLst>
            <pc:docMk/>
            <pc:sldMk cId="319662277" sldId="609"/>
            <ac:picMk id="6" creationId="{D6631B55-2A66-4ADE-9CA1-B0DBEB3EFD7E}"/>
          </ac:picMkLst>
        </pc:picChg>
      </pc:sldChg>
      <pc:sldChg chg="addSp delSp modSp mod setBg modNotesTx">
        <pc:chgData name="Irene van de Glind" userId="c4df9330-343d-4692-876f-93f2bfeaf9a0" providerId="ADAL" clId="{1D28727E-0A72-4F2B-92E3-46D21C930BCC}" dt="2020-06-11T07:47:25.996" v="4194" actId="20577"/>
        <pc:sldMkLst>
          <pc:docMk/>
          <pc:sldMk cId="3368228173" sldId="614"/>
        </pc:sldMkLst>
        <pc:picChg chg="mod">
          <ac:chgData name="Irene van de Glind" userId="c4df9330-343d-4692-876f-93f2bfeaf9a0" providerId="ADAL" clId="{1D28727E-0A72-4F2B-92E3-46D21C930BCC}" dt="2020-06-10T07:19:54.129" v="1358" actId="1076"/>
          <ac:picMkLst>
            <pc:docMk/>
            <pc:sldMk cId="3368228173" sldId="614"/>
            <ac:picMk id="6" creationId="{64B5CA15-ADDA-4379-8C43-638AFDACC6C5}"/>
          </ac:picMkLst>
        </pc:picChg>
        <pc:picChg chg="add mod">
          <ac:chgData name="Irene van de Glind" userId="c4df9330-343d-4692-876f-93f2bfeaf9a0" providerId="ADAL" clId="{1D28727E-0A72-4F2B-92E3-46D21C930BCC}" dt="2020-06-10T07:19:42.556" v="1352" actId="1076"/>
          <ac:picMkLst>
            <pc:docMk/>
            <pc:sldMk cId="3368228173" sldId="614"/>
            <ac:picMk id="7" creationId="{CCA7B8A4-BFED-4566-9242-79BFA5EBE384}"/>
          </ac:picMkLst>
        </pc:picChg>
        <pc:picChg chg="mod">
          <ac:chgData name="Irene van de Glind" userId="c4df9330-343d-4692-876f-93f2bfeaf9a0" providerId="ADAL" clId="{1D28727E-0A72-4F2B-92E3-46D21C930BCC}" dt="2020-06-10T07:19:50.530" v="1356" actId="1440"/>
          <ac:picMkLst>
            <pc:docMk/>
            <pc:sldMk cId="3368228173" sldId="614"/>
            <ac:picMk id="8" creationId="{29B4C5EC-171E-4F46-A10E-F890A3389D30}"/>
          </ac:picMkLst>
        </pc:picChg>
        <pc:picChg chg="del">
          <ac:chgData name="Irene van de Glind" userId="c4df9330-343d-4692-876f-93f2bfeaf9a0" providerId="ADAL" clId="{1D28727E-0A72-4F2B-92E3-46D21C930BCC}" dt="2020-06-10T07:18:27.632" v="1337" actId="478"/>
          <ac:picMkLst>
            <pc:docMk/>
            <pc:sldMk cId="3368228173" sldId="614"/>
            <ac:picMk id="9" creationId="{3BE5FB55-EDB4-47AA-85FE-CC6357424334}"/>
          </ac:picMkLst>
        </pc:picChg>
        <pc:picChg chg="mod">
          <ac:chgData name="Irene van de Glind" userId="c4df9330-343d-4692-876f-93f2bfeaf9a0" providerId="ADAL" clId="{1D28727E-0A72-4F2B-92E3-46D21C930BCC}" dt="2020-06-10T07:19:56.470" v="1359" actId="1076"/>
          <ac:picMkLst>
            <pc:docMk/>
            <pc:sldMk cId="3368228173" sldId="614"/>
            <ac:picMk id="10" creationId="{803FF5CE-9BF6-402A-930A-1D7E288CD54F}"/>
          </ac:picMkLst>
        </pc:picChg>
        <pc:picChg chg="add mod">
          <ac:chgData name="Irene van de Glind" userId="c4df9330-343d-4692-876f-93f2bfeaf9a0" providerId="ADAL" clId="{1D28727E-0A72-4F2B-92E3-46D21C930BCC}" dt="2020-06-10T07:19:45.941" v="1354" actId="1076"/>
          <ac:picMkLst>
            <pc:docMk/>
            <pc:sldMk cId="3368228173" sldId="614"/>
            <ac:picMk id="11" creationId="{4875A786-E527-4800-9DCF-46C758BBC02C}"/>
          </ac:picMkLst>
        </pc:picChg>
      </pc:sldChg>
      <pc:sldChg chg="addSp delSp modSp mod">
        <pc:chgData name="Irene van de Glind" userId="c4df9330-343d-4692-876f-93f2bfeaf9a0" providerId="ADAL" clId="{1D28727E-0A72-4F2B-92E3-46D21C930BCC}" dt="2020-06-10T07:39:31.172" v="1580"/>
        <pc:sldMkLst>
          <pc:docMk/>
          <pc:sldMk cId="4139952471" sldId="623"/>
        </pc:sldMkLst>
        <pc:picChg chg="del">
          <ac:chgData name="Irene van de Glind" userId="c4df9330-343d-4692-876f-93f2bfeaf9a0" providerId="ADAL" clId="{1D28727E-0A72-4F2B-92E3-46D21C930BCC}" dt="2020-06-10T07:39:30.877" v="1579" actId="478"/>
          <ac:picMkLst>
            <pc:docMk/>
            <pc:sldMk cId="4139952471" sldId="623"/>
            <ac:picMk id="4" creationId="{C88FAD00-2AE4-4105-BB43-A125D9A23768}"/>
          </ac:picMkLst>
        </pc:picChg>
        <pc:picChg chg="add mod">
          <ac:chgData name="Irene van de Glind" userId="c4df9330-343d-4692-876f-93f2bfeaf9a0" providerId="ADAL" clId="{1D28727E-0A72-4F2B-92E3-46D21C930BCC}" dt="2020-06-10T07:39:31.172" v="1580"/>
          <ac:picMkLst>
            <pc:docMk/>
            <pc:sldMk cId="4139952471" sldId="623"/>
            <ac:picMk id="6" creationId="{5631BC0E-925C-43B6-A01E-E7BFEE66CB4C}"/>
          </ac:picMkLst>
        </pc:picChg>
        <pc:picChg chg="add mod">
          <ac:chgData name="Irene van de Glind" userId="c4df9330-343d-4692-876f-93f2bfeaf9a0" providerId="ADAL" clId="{1D28727E-0A72-4F2B-92E3-46D21C930BCC}" dt="2020-06-10T07:39:31.172" v="1580"/>
          <ac:picMkLst>
            <pc:docMk/>
            <pc:sldMk cId="4139952471" sldId="623"/>
            <ac:picMk id="7" creationId="{6D4AFD4B-E5A1-4F00-893A-6C98E9682DDC}"/>
          </ac:picMkLst>
        </pc:picChg>
      </pc:sldChg>
      <pc:sldChg chg="delSp modSp mod">
        <pc:chgData name="Irene van de Glind" userId="c4df9330-343d-4692-876f-93f2bfeaf9a0" providerId="ADAL" clId="{1D28727E-0A72-4F2B-92E3-46D21C930BCC}" dt="2020-06-10T09:28:11.853" v="3344" actId="20577"/>
        <pc:sldMkLst>
          <pc:docMk/>
          <pc:sldMk cId="2925599865" sldId="635"/>
        </pc:sldMkLst>
        <pc:spChg chg="mod">
          <ac:chgData name="Irene van de Glind" userId="c4df9330-343d-4692-876f-93f2bfeaf9a0" providerId="ADAL" clId="{1D28727E-0A72-4F2B-92E3-46D21C930BCC}" dt="2020-06-10T09:28:11.853" v="3344" actId="20577"/>
          <ac:spMkLst>
            <pc:docMk/>
            <pc:sldMk cId="2925599865" sldId="635"/>
            <ac:spMk id="2" creationId="{CE614549-BF0D-40F7-89F1-30440B421BCB}"/>
          </ac:spMkLst>
        </pc:spChg>
        <pc:picChg chg="del">
          <ac:chgData name="Irene van de Glind" userId="c4df9330-343d-4692-876f-93f2bfeaf9a0" providerId="ADAL" clId="{1D28727E-0A72-4F2B-92E3-46D21C930BCC}" dt="2020-06-10T07:38:20.826" v="1554" actId="478"/>
          <ac:picMkLst>
            <pc:docMk/>
            <pc:sldMk cId="2925599865" sldId="635"/>
            <ac:picMk id="5" creationId="{527DEA5F-B5C8-4842-8FD4-CBE844F07BDC}"/>
          </ac:picMkLst>
        </pc:picChg>
      </pc:sldChg>
      <pc:sldChg chg="addSp delSp modSp mod">
        <pc:chgData name="Irene van de Glind" userId="c4df9330-343d-4692-876f-93f2bfeaf9a0" providerId="ADAL" clId="{1D28727E-0A72-4F2B-92E3-46D21C930BCC}" dt="2020-06-10T07:39:22.921" v="1576" actId="1076"/>
        <pc:sldMkLst>
          <pc:docMk/>
          <pc:sldMk cId="1789476164" sldId="642"/>
        </pc:sldMkLst>
        <pc:graphicFrameChg chg="mod">
          <ac:chgData name="Irene van de Glind" userId="c4df9330-343d-4692-876f-93f2bfeaf9a0" providerId="ADAL" clId="{1D28727E-0A72-4F2B-92E3-46D21C930BCC}" dt="2020-06-09T07:29:43.986" v="86" actId="20577"/>
          <ac:graphicFrameMkLst>
            <pc:docMk/>
            <pc:sldMk cId="1789476164" sldId="642"/>
            <ac:graphicFrameMk id="8" creationId="{D9E3F6E2-5B68-4FAD-98B1-8FBC16991C50}"/>
          </ac:graphicFrameMkLst>
        </pc:graphicFrameChg>
        <pc:picChg chg="del">
          <ac:chgData name="Irene van de Glind" userId="c4df9330-343d-4692-876f-93f2bfeaf9a0" providerId="ADAL" clId="{1D28727E-0A72-4F2B-92E3-46D21C930BCC}" dt="2020-06-10T07:39:08.115" v="1570" actId="478"/>
          <ac:picMkLst>
            <pc:docMk/>
            <pc:sldMk cId="1789476164" sldId="642"/>
            <ac:picMk id="6" creationId="{8E8EBC70-62C2-4179-BBB6-5DAAEE55B103}"/>
          </ac:picMkLst>
        </pc:picChg>
        <pc:picChg chg="add mod">
          <ac:chgData name="Irene van de Glind" userId="c4df9330-343d-4692-876f-93f2bfeaf9a0" providerId="ADAL" clId="{1D28727E-0A72-4F2B-92E3-46D21C930BCC}" dt="2020-06-10T07:39:22.921" v="1576" actId="1076"/>
          <ac:picMkLst>
            <pc:docMk/>
            <pc:sldMk cId="1789476164" sldId="642"/>
            <ac:picMk id="7" creationId="{9C4101B7-BF0A-494E-97B9-D426C5C55400}"/>
          </ac:picMkLst>
        </pc:picChg>
        <pc:picChg chg="add mod">
          <ac:chgData name="Irene van de Glind" userId="c4df9330-343d-4692-876f-93f2bfeaf9a0" providerId="ADAL" clId="{1D28727E-0A72-4F2B-92E3-46D21C930BCC}" dt="2020-06-10T07:39:20.504" v="1575" actId="1076"/>
          <ac:picMkLst>
            <pc:docMk/>
            <pc:sldMk cId="1789476164" sldId="642"/>
            <ac:picMk id="9" creationId="{9352429D-D96F-4646-B2C3-27B0E7810F71}"/>
          </ac:picMkLst>
        </pc:picChg>
      </pc:sldChg>
      <pc:sldChg chg="addSp delSp modSp mod">
        <pc:chgData name="Irene van de Glind" userId="c4df9330-343d-4692-876f-93f2bfeaf9a0" providerId="ADAL" clId="{1D28727E-0A72-4F2B-92E3-46D21C930BCC}" dt="2020-06-10T07:38:38.875" v="1564" actId="1036"/>
        <pc:sldMkLst>
          <pc:docMk/>
          <pc:sldMk cId="3713695271" sldId="652"/>
        </pc:sldMkLst>
        <pc:picChg chg="del">
          <ac:chgData name="Irene van de Glind" userId="c4df9330-343d-4692-876f-93f2bfeaf9a0" providerId="ADAL" clId="{1D28727E-0A72-4F2B-92E3-46D21C930BCC}" dt="2020-06-10T07:38:22.376" v="1555" actId="478"/>
          <ac:picMkLst>
            <pc:docMk/>
            <pc:sldMk cId="3713695271" sldId="652"/>
            <ac:picMk id="3" creationId="{EAD018FA-39D1-4E19-84F4-55C0A0010F49}"/>
          </ac:picMkLst>
        </pc:picChg>
        <pc:picChg chg="add mod">
          <ac:chgData name="Irene van de Glind" userId="c4df9330-343d-4692-876f-93f2bfeaf9a0" providerId="ADAL" clId="{1D28727E-0A72-4F2B-92E3-46D21C930BCC}" dt="2020-06-10T07:38:38.875" v="1564" actId="1036"/>
          <ac:picMkLst>
            <pc:docMk/>
            <pc:sldMk cId="3713695271" sldId="652"/>
            <ac:picMk id="4" creationId="{BA1A7E1A-8EA7-4603-9E6A-ED4BA9471724}"/>
          </ac:picMkLst>
        </pc:picChg>
        <pc:picChg chg="add mod">
          <ac:chgData name="Irene van de Glind" userId="c4df9330-343d-4692-876f-93f2bfeaf9a0" providerId="ADAL" clId="{1D28727E-0A72-4F2B-92E3-46D21C930BCC}" dt="2020-06-10T07:38:38.875" v="1564" actId="1036"/>
          <ac:picMkLst>
            <pc:docMk/>
            <pc:sldMk cId="3713695271" sldId="652"/>
            <ac:picMk id="5" creationId="{702E17B1-70E8-4CA7-A3F1-24284160DFC1}"/>
          </ac:picMkLst>
        </pc:picChg>
      </pc:sldChg>
      <pc:sldChg chg="delSp mod">
        <pc:chgData name="Irene van de Glind" userId="c4df9330-343d-4692-876f-93f2bfeaf9a0" providerId="ADAL" clId="{1D28727E-0A72-4F2B-92E3-46D21C930BCC}" dt="2020-06-10T07:38:45.946" v="1565" actId="478"/>
        <pc:sldMkLst>
          <pc:docMk/>
          <pc:sldMk cId="2921895336" sldId="657"/>
        </pc:sldMkLst>
        <pc:picChg chg="del">
          <ac:chgData name="Irene van de Glind" userId="c4df9330-343d-4692-876f-93f2bfeaf9a0" providerId="ADAL" clId="{1D28727E-0A72-4F2B-92E3-46D21C930BCC}" dt="2020-06-10T07:38:45.946" v="1565" actId="478"/>
          <ac:picMkLst>
            <pc:docMk/>
            <pc:sldMk cId="2921895336" sldId="657"/>
            <ac:picMk id="3" creationId="{F27FB03E-6B5B-42D9-A3FF-220E64EE0198}"/>
          </ac:picMkLst>
        </pc:picChg>
      </pc:sldChg>
      <pc:sldChg chg="delSp mod">
        <pc:chgData name="Irene van de Glind" userId="c4df9330-343d-4692-876f-93f2bfeaf9a0" providerId="ADAL" clId="{1D28727E-0A72-4F2B-92E3-46D21C930BCC}" dt="2020-06-10T07:37:21.425" v="1549" actId="478"/>
        <pc:sldMkLst>
          <pc:docMk/>
          <pc:sldMk cId="1197258769" sldId="711"/>
        </pc:sldMkLst>
        <pc:picChg chg="del">
          <ac:chgData name="Irene van de Glind" userId="c4df9330-343d-4692-876f-93f2bfeaf9a0" providerId="ADAL" clId="{1D28727E-0A72-4F2B-92E3-46D21C930BCC}" dt="2020-06-10T07:37:21.425" v="1549" actId="478"/>
          <ac:picMkLst>
            <pc:docMk/>
            <pc:sldMk cId="1197258769" sldId="711"/>
            <ac:picMk id="5" creationId="{4F101CF1-1483-4740-88D2-A61F91BC9DDA}"/>
          </ac:picMkLst>
        </pc:picChg>
      </pc:sldChg>
      <pc:sldChg chg="addSp delSp modSp mod setBg">
        <pc:chgData name="Irene van de Glind" userId="c4df9330-343d-4692-876f-93f2bfeaf9a0" providerId="ADAL" clId="{1D28727E-0A72-4F2B-92E3-46D21C930BCC}" dt="2020-06-11T08:15:48.397" v="4200" actId="20577"/>
        <pc:sldMkLst>
          <pc:docMk/>
          <pc:sldMk cId="759364212" sldId="752"/>
        </pc:sldMkLst>
        <pc:spChg chg="del mod">
          <ac:chgData name="Irene van de Glind" userId="c4df9330-343d-4692-876f-93f2bfeaf9a0" providerId="ADAL" clId="{1D28727E-0A72-4F2B-92E3-46D21C930BCC}" dt="2020-06-10T07:17:19.781" v="1280" actId="478"/>
          <ac:spMkLst>
            <pc:docMk/>
            <pc:sldMk cId="759364212" sldId="752"/>
            <ac:spMk id="2" creationId="{BCDAFE38-F451-4ED0-97D2-4ED1C6560AB1}"/>
          </ac:spMkLst>
        </pc:spChg>
        <pc:spChg chg="mod ord">
          <ac:chgData name="Irene van de Glind" userId="c4df9330-343d-4692-876f-93f2bfeaf9a0" providerId="ADAL" clId="{1D28727E-0A72-4F2B-92E3-46D21C930BCC}" dt="2020-06-11T08:15:48.397" v="4200" actId="20577"/>
          <ac:spMkLst>
            <pc:docMk/>
            <pc:sldMk cId="759364212" sldId="752"/>
            <ac:spMk id="3" creationId="{7E85F0F6-3A03-4E4C-8DE4-896C09AD4410}"/>
          </ac:spMkLst>
        </pc:spChg>
        <pc:spChg chg="add mod">
          <ac:chgData name="Irene van de Glind" userId="c4df9330-343d-4692-876f-93f2bfeaf9a0" providerId="ADAL" clId="{1D28727E-0A72-4F2B-92E3-46D21C930BCC}" dt="2020-06-10T09:25:37.309" v="3330" actId="1076"/>
          <ac:spMkLst>
            <pc:docMk/>
            <pc:sldMk cId="759364212" sldId="752"/>
            <ac:spMk id="5" creationId="{CB98A3BE-CF74-406B-902F-01099E4573EB}"/>
          </ac:spMkLst>
        </pc:spChg>
        <pc:picChg chg="del">
          <ac:chgData name="Irene van de Glind" userId="c4df9330-343d-4692-876f-93f2bfeaf9a0" providerId="ADAL" clId="{1D28727E-0A72-4F2B-92E3-46D21C930BCC}" dt="2020-06-10T07:16:58.156" v="1273" actId="478"/>
          <ac:picMkLst>
            <pc:docMk/>
            <pc:sldMk cId="759364212" sldId="752"/>
            <ac:picMk id="7" creationId="{871BA373-CDAF-4264-AA34-B6D0F1980FCB}"/>
          </ac:picMkLst>
        </pc:picChg>
        <pc:picChg chg="add mod">
          <ac:chgData name="Irene van de Glind" userId="c4df9330-343d-4692-876f-93f2bfeaf9a0" providerId="ADAL" clId="{1D28727E-0A72-4F2B-92E3-46D21C930BCC}" dt="2020-06-10T07:33:05.509" v="1521" actId="1076"/>
          <ac:picMkLst>
            <pc:docMk/>
            <pc:sldMk cId="759364212" sldId="752"/>
            <ac:picMk id="8" creationId="{9155327D-8B48-48E0-94F8-052043D78173}"/>
          </ac:picMkLst>
        </pc:picChg>
        <pc:picChg chg="del">
          <ac:chgData name="Irene van de Glind" userId="c4df9330-343d-4692-876f-93f2bfeaf9a0" providerId="ADAL" clId="{1D28727E-0A72-4F2B-92E3-46D21C930BCC}" dt="2020-06-10T07:17:06.115" v="1275" actId="478"/>
          <ac:picMkLst>
            <pc:docMk/>
            <pc:sldMk cId="759364212" sldId="752"/>
            <ac:picMk id="9" creationId="{4CF139E6-80EE-4487-B650-919D3CBDBE43}"/>
          </ac:picMkLst>
        </pc:picChg>
        <pc:picChg chg="add mod">
          <ac:chgData name="Irene van de Glind" userId="c4df9330-343d-4692-876f-93f2bfeaf9a0" providerId="ADAL" clId="{1D28727E-0A72-4F2B-92E3-46D21C930BCC}" dt="2020-06-10T07:33:03.518" v="1520" actId="14100"/>
          <ac:picMkLst>
            <pc:docMk/>
            <pc:sldMk cId="759364212" sldId="752"/>
            <ac:picMk id="10" creationId="{9E41EA81-1552-4BB0-95D8-755E26B2EF92}"/>
          </ac:picMkLst>
        </pc:picChg>
        <pc:picChg chg="add mod">
          <ac:chgData name="Irene van de Glind" userId="c4df9330-343d-4692-876f-93f2bfeaf9a0" providerId="ADAL" clId="{1D28727E-0A72-4F2B-92E3-46D21C930BCC}" dt="2020-06-10T07:17:10.336" v="1276" actId="26606"/>
          <ac:picMkLst>
            <pc:docMk/>
            <pc:sldMk cId="759364212" sldId="752"/>
            <ac:picMk id="1026" creationId="{89C10208-8E0C-4095-939F-90878B7E2E6B}"/>
          </ac:picMkLst>
        </pc:picChg>
      </pc:sldChg>
      <pc:sldChg chg="addSp modSp mod setBg">
        <pc:chgData name="Irene van de Glind" userId="c4df9330-343d-4692-876f-93f2bfeaf9a0" providerId="ADAL" clId="{1D28727E-0A72-4F2B-92E3-46D21C930BCC}" dt="2020-06-10T07:22:02.707" v="1427" actId="1076"/>
        <pc:sldMkLst>
          <pc:docMk/>
          <pc:sldMk cId="193739770" sldId="846"/>
        </pc:sldMkLst>
        <pc:picChg chg="add mod">
          <ac:chgData name="Irene van de Glind" userId="c4df9330-343d-4692-876f-93f2bfeaf9a0" providerId="ADAL" clId="{1D28727E-0A72-4F2B-92E3-46D21C930BCC}" dt="2020-06-10T07:22:02.707" v="1427" actId="1076"/>
          <ac:picMkLst>
            <pc:docMk/>
            <pc:sldMk cId="193739770" sldId="846"/>
            <ac:picMk id="3" creationId="{AD771378-D253-4640-BEE2-032613F72684}"/>
          </ac:picMkLst>
        </pc:picChg>
        <pc:picChg chg="add mod">
          <ac:chgData name="Irene van de Glind" userId="c4df9330-343d-4692-876f-93f2bfeaf9a0" providerId="ADAL" clId="{1D28727E-0A72-4F2B-92E3-46D21C930BCC}" dt="2020-06-10T07:21:28.123" v="1375" actId="1076"/>
          <ac:picMkLst>
            <pc:docMk/>
            <pc:sldMk cId="193739770" sldId="846"/>
            <ac:picMk id="4" creationId="{D0994690-E13B-4EEE-A6F9-6E93CD427130}"/>
          </ac:picMkLst>
        </pc:picChg>
        <pc:picChg chg="mod">
          <ac:chgData name="Irene van de Glind" userId="c4df9330-343d-4692-876f-93f2bfeaf9a0" providerId="ADAL" clId="{1D28727E-0A72-4F2B-92E3-46D21C930BCC}" dt="2020-06-10T07:21:30.480" v="1376" actId="1076"/>
          <ac:picMkLst>
            <pc:docMk/>
            <pc:sldMk cId="193739770" sldId="846"/>
            <ac:picMk id="15" creationId="{23CE546E-E69A-4076-A429-E9BE39D79F1D}"/>
          </ac:picMkLst>
        </pc:picChg>
      </pc:sldChg>
      <pc:sldChg chg="addSp delSp modSp mod ord">
        <pc:chgData name="Irene van de Glind" userId="c4df9330-343d-4692-876f-93f2bfeaf9a0" providerId="ADAL" clId="{1D28727E-0A72-4F2B-92E3-46D21C930BCC}" dt="2020-06-10T09:54:35.020" v="3750" actId="1076"/>
        <pc:sldMkLst>
          <pc:docMk/>
          <pc:sldMk cId="918012737" sldId="863"/>
        </pc:sldMkLst>
        <pc:spChg chg="del">
          <ac:chgData name="Irene van de Glind" userId="c4df9330-343d-4692-876f-93f2bfeaf9a0" providerId="ADAL" clId="{1D28727E-0A72-4F2B-92E3-46D21C930BCC}" dt="2020-06-09T07:38:00.640" v="1096" actId="478"/>
          <ac:spMkLst>
            <pc:docMk/>
            <pc:sldMk cId="918012737" sldId="863"/>
            <ac:spMk id="2" creationId="{C7BFA22A-00D1-4B36-858F-8A14AD05359A}"/>
          </ac:spMkLst>
        </pc:spChg>
        <pc:spChg chg="add mod">
          <ac:chgData name="Irene van de Glind" userId="c4df9330-343d-4692-876f-93f2bfeaf9a0" providerId="ADAL" clId="{1D28727E-0A72-4F2B-92E3-46D21C930BCC}" dt="2020-06-10T09:54:35.020" v="3750" actId="1076"/>
          <ac:spMkLst>
            <pc:docMk/>
            <pc:sldMk cId="918012737" sldId="863"/>
            <ac:spMk id="4" creationId="{90860495-8923-4FAA-A60A-944874405745}"/>
          </ac:spMkLst>
        </pc:spChg>
        <pc:picChg chg="mod">
          <ac:chgData name="Irene van de Glind" userId="c4df9330-343d-4692-876f-93f2bfeaf9a0" providerId="ADAL" clId="{1D28727E-0A72-4F2B-92E3-46D21C930BCC}" dt="2020-06-09T07:38:35.704" v="1097" actId="1076"/>
          <ac:picMkLst>
            <pc:docMk/>
            <pc:sldMk cId="918012737" sldId="863"/>
            <ac:picMk id="3" creationId="{E96C2257-E0C7-4E27-B4F7-436D5C11C10B}"/>
          </ac:picMkLst>
        </pc:picChg>
      </pc:sldChg>
      <pc:sldChg chg="del">
        <pc:chgData name="Irene van de Glind" userId="c4df9330-343d-4692-876f-93f2bfeaf9a0" providerId="ADAL" clId="{1D28727E-0A72-4F2B-92E3-46D21C930BCC}" dt="2020-06-09T07:45:16.214" v="1267" actId="47"/>
        <pc:sldMkLst>
          <pc:docMk/>
          <pc:sldMk cId="4058534943" sldId="864"/>
        </pc:sldMkLst>
      </pc:sldChg>
      <pc:sldChg chg="addSp delSp modSp add del mod setBg delDesignElem">
        <pc:chgData name="Irene van de Glind" userId="c4df9330-343d-4692-876f-93f2bfeaf9a0" providerId="ADAL" clId="{1D28727E-0A72-4F2B-92E3-46D21C930BCC}" dt="2020-06-10T07:41:20.517" v="1656" actId="47"/>
        <pc:sldMkLst>
          <pc:docMk/>
          <pc:sldMk cId="3996378914" sldId="879"/>
        </pc:sldMkLst>
        <pc:spChg chg="mod ord">
          <ac:chgData name="Irene van de Glind" userId="c4df9330-343d-4692-876f-93f2bfeaf9a0" providerId="ADAL" clId="{1D28727E-0A72-4F2B-92E3-46D21C930BCC}" dt="2020-06-10T07:21:00.142" v="1368" actId="26606"/>
          <ac:spMkLst>
            <pc:docMk/>
            <pc:sldMk cId="3996378914" sldId="879"/>
            <ac:spMk id="2" creationId="{9E925C36-5907-481B-B9C2-7E460998F779}"/>
          </ac:spMkLst>
        </pc:spChg>
        <pc:spChg chg="mod">
          <ac:chgData name="Irene van de Glind" userId="c4df9330-343d-4692-876f-93f2bfeaf9a0" providerId="ADAL" clId="{1D28727E-0A72-4F2B-92E3-46D21C930BCC}" dt="2020-06-10T07:21:05.988" v="1373" actId="1076"/>
          <ac:spMkLst>
            <pc:docMk/>
            <pc:sldMk cId="3996378914" sldId="879"/>
            <ac:spMk id="3" creationId="{3A3B40CE-67D4-4CF4-A58D-7B58AD0C8CBD}"/>
          </ac:spMkLst>
        </pc:spChg>
        <pc:spChg chg="add">
          <ac:chgData name="Irene van de Glind" userId="c4df9330-343d-4692-876f-93f2bfeaf9a0" providerId="ADAL" clId="{1D28727E-0A72-4F2B-92E3-46D21C930BCC}" dt="2020-06-10T07:21:00.142" v="1368" actId="26606"/>
          <ac:spMkLst>
            <pc:docMk/>
            <pc:sldMk cId="3996378914" sldId="879"/>
            <ac:spMk id="74" creationId="{73C994B4-9721-4148-9EEC-6793CECDE8DD}"/>
          </ac:spMkLst>
        </pc:spChg>
        <pc:spChg chg="add">
          <ac:chgData name="Irene van de Glind" userId="c4df9330-343d-4692-876f-93f2bfeaf9a0" providerId="ADAL" clId="{1D28727E-0A72-4F2B-92E3-46D21C930BCC}" dt="2020-06-10T07:21:00.142" v="1368" actId="26606"/>
          <ac:spMkLst>
            <pc:docMk/>
            <pc:sldMk cId="3996378914" sldId="879"/>
            <ac:spMk id="76" creationId="{F9D95E49-763A-4886-B038-82F734740554}"/>
          </ac:spMkLst>
        </pc:spChg>
        <pc:spChg chg="add">
          <ac:chgData name="Irene van de Glind" userId="c4df9330-343d-4692-876f-93f2bfeaf9a0" providerId="ADAL" clId="{1D28727E-0A72-4F2B-92E3-46D21C930BCC}" dt="2020-06-10T07:21:00.142" v="1368" actId="26606"/>
          <ac:spMkLst>
            <pc:docMk/>
            <pc:sldMk cId="3996378914" sldId="879"/>
            <ac:spMk id="78" creationId="{DF5C8A94-E698-4356-9F20-5773888F17C7}"/>
          </ac:spMkLst>
        </pc:spChg>
        <pc:spChg chg="add">
          <ac:chgData name="Irene van de Glind" userId="c4df9330-343d-4692-876f-93f2bfeaf9a0" providerId="ADAL" clId="{1D28727E-0A72-4F2B-92E3-46D21C930BCC}" dt="2020-06-10T07:21:00.142" v="1368" actId="26606"/>
          <ac:spMkLst>
            <pc:docMk/>
            <pc:sldMk cId="3996378914" sldId="879"/>
            <ac:spMk id="80" creationId="{750D27E5-68D0-4C95-B1E8-D3CF045D732F}"/>
          </ac:spMkLst>
        </pc:spChg>
        <pc:spChg chg="add del">
          <ac:chgData name="Irene van de Glind" userId="c4df9330-343d-4692-876f-93f2bfeaf9a0" providerId="ADAL" clId="{1D28727E-0A72-4F2B-92E3-46D21C930BCC}" dt="2020-06-10T07:21:00.142" v="1368" actId="26606"/>
          <ac:spMkLst>
            <pc:docMk/>
            <pc:sldMk cId="3996378914" sldId="879"/>
            <ac:spMk id="136" creationId="{5CB593EA-2F98-479F-B4C4-F366571FA64D}"/>
          </ac:spMkLst>
        </pc:spChg>
        <pc:spChg chg="add del">
          <ac:chgData name="Irene van de Glind" userId="c4df9330-343d-4692-876f-93f2bfeaf9a0" providerId="ADAL" clId="{1D28727E-0A72-4F2B-92E3-46D21C930BCC}" dt="2020-06-10T07:21:00.142" v="1368" actId="26606"/>
          <ac:spMkLst>
            <pc:docMk/>
            <pc:sldMk cId="3996378914" sldId="879"/>
            <ac:spMk id="138" creationId="{39BEB6D0-9E4E-4221-93D1-74ABECEE9EFC}"/>
          </ac:spMkLst>
        </pc:spChg>
        <pc:picChg chg="mod">
          <ac:chgData name="Irene van de Glind" userId="c4df9330-343d-4692-876f-93f2bfeaf9a0" providerId="ADAL" clId="{1D28727E-0A72-4F2B-92E3-46D21C930BCC}" dt="2020-06-10T07:21:00.142" v="1368" actId="26606"/>
          <ac:picMkLst>
            <pc:docMk/>
            <pc:sldMk cId="3996378914" sldId="879"/>
            <ac:picMk id="4" creationId="{5B377CBE-1BCF-4A67-99F5-56B7D6B9ABED}"/>
          </ac:picMkLst>
        </pc:picChg>
        <pc:picChg chg="mod">
          <ac:chgData name="Irene van de Glind" userId="c4df9330-343d-4692-876f-93f2bfeaf9a0" providerId="ADAL" clId="{1D28727E-0A72-4F2B-92E3-46D21C930BCC}" dt="2020-06-10T07:21:00.142" v="1368" actId="26606"/>
          <ac:picMkLst>
            <pc:docMk/>
            <pc:sldMk cId="3996378914" sldId="879"/>
            <ac:picMk id="5" creationId="{45D01F08-E969-4650-8112-AD8A336ECE0C}"/>
          </ac:picMkLst>
        </pc:picChg>
        <pc:picChg chg="mod">
          <ac:chgData name="Irene van de Glind" userId="c4df9330-343d-4692-876f-93f2bfeaf9a0" providerId="ADAL" clId="{1D28727E-0A72-4F2B-92E3-46D21C930BCC}" dt="2020-06-10T07:21:00.142" v="1368" actId="26606"/>
          <ac:picMkLst>
            <pc:docMk/>
            <pc:sldMk cId="3996378914" sldId="879"/>
            <ac:picMk id="6" creationId="{0E4244DA-D24B-44A9-ABE0-ECE9C7A835DD}"/>
          </ac:picMkLst>
        </pc:picChg>
        <pc:picChg chg="mod">
          <ac:chgData name="Irene van de Glind" userId="c4df9330-343d-4692-876f-93f2bfeaf9a0" providerId="ADAL" clId="{1D28727E-0A72-4F2B-92E3-46D21C930BCC}" dt="2020-06-10T07:21:04.078" v="1371" actId="27614"/>
          <ac:picMkLst>
            <pc:docMk/>
            <pc:sldMk cId="3996378914" sldId="879"/>
            <ac:picMk id="7" creationId="{19F70F9D-7A78-40A6-9EB5-C002E1DEC4C6}"/>
          </ac:picMkLst>
        </pc:picChg>
        <pc:picChg chg="mod">
          <ac:chgData name="Irene van de Glind" userId="c4df9330-343d-4692-876f-93f2bfeaf9a0" providerId="ADAL" clId="{1D28727E-0A72-4F2B-92E3-46D21C930BCC}" dt="2020-06-10T07:21:00.142" v="1368" actId="26606"/>
          <ac:picMkLst>
            <pc:docMk/>
            <pc:sldMk cId="3996378914" sldId="879"/>
            <ac:picMk id="1026" creationId="{CB75DB2F-BB73-4A1B-BB91-D0490A8BFB3C}"/>
          </ac:picMkLst>
        </pc:picChg>
        <pc:picChg chg="mod">
          <ac:chgData name="Irene van de Glind" userId="c4df9330-343d-4692-876f-93f2bfeaf9a0" providerId="ADAL" clId="{1D28727E-0A72-4F2B-92E3-46D21C930BCC}" dt="2020-06-10T07:21:00.142" v="1368" actId="26606"/>
          <ac:picMkLst>
            <pc:docMk/>
            <pc:sldMk cId="3996378914" sldId="879"/>
            <ac:picMk id="4098" creationId="{2A95917C-6EA6-4FF7-86A2-24CDA70923A6}"/>
          </ac:picMkLst>
        </pc:picChg>
        <pc:cxnChg chg="add">
          <ac:chgData name="Irene van de Glind" userId="c4df9330-343d-4692-876f-93f2bfeaf9a0" providerId="ADAL" clId="{1D28727E-0A72-4F2B-92E3-46D21C930BCC}" dt="2020-06-10T07:21:00.142" v="1368" actId="26606"/>
          <ac:cxnSpMkLst>
            <pc:docMk/>
            <pc:sldMk cId="3996378914" sldId="879"/>
            <ac:cxnSpMk id="82" creationId="{5D28AB17-F6FA-4C53-B3E3-D0A39D4A33C0}"/>
          </ac:cxnSpMkLst>
        </pc:cxnChg>
        <pc:cxnChg chg="add">
          <ac:chgData name="Irene van de Glind" userId="c4df9330-343d-4692-876f-93f2bfeaf9a0" providerId="ADAL" clId="{1D28727E-0A72-4F2B-92E3-46D21C930BCC}" dt="2020-06-10T07:21:00.142" v="1368" actId="26606"/>
          <ac:cxnSpMkLst>
            <pc:docMk/>
            <pc:sldMk cId="3996378914" sldId="879"/>
            <ac:cxnSpMk id="84" creationId="{3EFADC67-92A1-44FB-8691-D8CD71A21EFA}"/>
          </ac:cxnSpMkLst>
        </pc:cxnChg>
      </pc:sldChg>
      <pc:sldChg chg="del modTransition">
        <pc:chgData name="Irene van de Glind" userId="c4df9330-343d-4692-876f-93f2bfeaf9a0" providerId="ADAL" clId="{1D28727E-0A72-4F2B-92E3-46D21C930BCC}" dt="2020-06-09T07:45:27.521" v="1270" actId="47"/>
        <pc:sldMkLst>
          <pc:docMk/>
          <pc:sldMk cId="4085398035" sldId="894"/>
        </pc:sldMkLst>
      </pc:sldChg>
      <pc:sldChg chg="del">
        <pc:chgData name="Irene van de Glind" userId="c4df9330-343d-4692-876f-93f2bfeaf9a0" providerId="ADAL" clId="{1D28727E-0A72-4F2B-92E3-46D21C930BCC}" dt="2020-06-09T07:45:17.289" v="1268" actId="47"/>
        <pc:sldMkLst>
          <pc:docMk/>
          <pc:sldMk cId="1412868990" sldId="900"/>
        </pc:sldMkLst>
      </pc:sldChg>
      <pc:sldChg chg="del">
        <pc:chgData name="Irene van de Glind" userId="c4df9330-343d-4692-876f-93f2bfeaf9a0" providerId="ADAL" clId="{1D28727E-0A72-4F2B-92E3-46D21C930BCC}" dt="2020-06-09T07:33:29.999" v="663" actId="47"/>
        <pc:sldMkLst>
          <pc:docMk/>
          <pc:sldMk cId="2090838020" sldId="902"/>
        </pc:sldMkLst>
      </pc:sldChg>
      <pc:sldChg chg="addSp modSp mod">
        <pc:chgData name="Irene van de Glind" userId="c4df9330-343d-4692-876f-93f2bfeaf9a0" providerId="ADAL" clId="{1D28727E-0A72-4F2B-92E3-46D21C930BCC}" dt="2020-06-11T07:39:05.949" v="4087" actId="1076"/>
        <pc:sldMkLst>
          <pc:docMk/>
          <pc:sldMk cId="3583578846" sldId="910"/>
        </pc:sldMkLst>
        <pc:spChg chg="mod">
          <ac:chgData name="Irene van de Glind" userId="c4df9330-343d-4692-876f-93f2bfeaf9a0" providerId="ADAL" clId="{1D28727E-0A72-4F2B-92E3-46D21C930BCC}" dt="2020-06-11T07:39:05.949" v="4087" actId="1076"/>
          <ac:spMkLst>
            <pc:docMk/>
            <pc:sldMk cId="3583578846" sldId="910"/>
            <ac:spMk id="3" creationId="{CDF56F43-7E40-4F3A-9D6F-B7F4582C3546}"/>
          </ac:spMkLst>
        </pc:spChg>
        <pc:picChg chg="add mod">
          <ac:chgData name="Irene van de Glind" userId="c4df9330-343d-4692-876f-93f2bfeaf9a0" providerId="ADAL" clId="{1D28727E-0A72-4F2B-92E3-46D21C930BCC}" dt="2020-06-10T09:25:08.510" v="3328"/>
          <ac:picMkLst>
            <pc:docMk/>
            <pc:sldMk cId="3583578846" sldId="910"/>
            <ac:picMk id="4" creationId="{FA7B73DD-CAC2-40AD-A9F3-B818D3D187E6}"/>
          </ac:picMkLst>
        </pc:picChg>
        <pc:picChg chg="add mod">
          <ac:chgData name="Irene van de Glind" userId="c4df9330-343d-4692-876f-93f2bfeaf9a0" providerId="ADAL" clId="{1D28727E-0A72-4F2B-92E3-46D21C930BCC}" dt="2020-06-10T09:25:08.510" v="3328"/>
          <ac:picMkLst>
            <pc:docMk/>
            <pc:sldMk cId="3583578846" sldId="910"/>
            <ac:picMk id="5" creationId="{CEDB9443-65F3-4459-B181-8B3B657FDA35}"/>
          </ac:picMkLst>
        </pc:picChg>
      </pc:sldChg>
      <pc:sldChg chg="del">
        <pc:chgData name="Irene van de Glind" userId="c4df9330-343d-4692-876f-93f2bfeaf9a0" providerId="ADAL" clId="{1D28727E-0A72-4F2B-92E3-46D21C930BCC}" dt="2020-06-09T07:33:29.999" v="663" actId="47"/>
        <pc:sldMkLst>
          <pc:docMk/>
          <pc:sldMk cId="3761385727" sldId="912"/>
        </pc:sldMkLst>
      </pc:sldChg>
      <pc:sldChg chg="addSp delSp modSp mod ord setBg">
        <pc:chgData name="Irene van de Glind" userId="c4df9330-343d-4692-876f-93f2bfeaf9a0" providerId="ADAL" clId="{1D28727E-0A72-4F2B-92E3-46D21C930BCC}" dt="2020-06-11T07:37:21.500" v="4080"/>
        <pc:sldMkLst>
          <pc:docMk/>
          <pc:sldMk cId="336338255" sldId="913"/>
        </pc:sldMkLst>
        <pc:spChg chg="add mod">
          <ac:chgData name="Irene van de Glind" userId="c4df9330-343d-4692-876f-93f2bfeaf9a0" providerId="ADAL" clId="{1D28727E-0A72-4F2B-92E3-46D21C930BCC}" dt="2020-06-10T09:42:51.483" v="3414" actId="1076"/>
          <ac:spMkLst>
            <pc:docMk/>
            <pc:sldMk cId="336338255" sldId="913"/>
            <ac:spMk id="2" creationId="{703B3C58-BCA2-47C6-89B4-A3D0C538FE30}"/>
          </ac:spMkLst>
        </pc:spChg>
        <pc:spChg chg="add del">
          <ac:chgData name="Irene van de Glind" userId="c4df9330-343d-4692-876f-93f2bfeaf9a0" providerId="ADAL" clId="{1D28727E-0A72-4F2B-92E3-46D21C930BCC}" dt="2020-06-10T07:53:44.495" v="2065" actId="26606"/>
          <ac:spMkLst>
            <pc:docMk/>
            <pc:sldMk cId="336338255" sldId="913"/>
            <ac:spMk id="9" creationId="{664E23E2-7440-4E36-A67B-0F88C5F7E185}"/>
          </ac:spMkLst>
        </pc:spChg>
        <pc:spChg chg="add del">
          <ac:chgData name="Irene van de Glind" userId="c4df9330-343d-4692-876f-93f2bfeaf9a0" providerId="ADAL" clId="{1D28727E-0A72-4F2B-92E3-46D21C930BCC}" dt="2020-06-10T07:53:44.495" v="2065" actId="26606"/>
          <ac:spMkLst>
            <pc:docMk/>
            <pc:sldMk cId="336338255" sldId="913"/>
            <ac:spMk id="11" creationId="{B06949AE-010D-4C18-8AED-7872085ADD57}"/>
          </ac:spMkLst>
        </pc:spChg>
        <pc:spChg chg="add del">
          <ac:chgData name="Irene van de Glind" userId="c4df9330-343d-4692-876f-93f2bfeaf9a0" providerId="ADAL" clId="{1D28727E-0A72-4F2B-92E3-46D21C930BCC}" dt="2020-06-10T07:53:44.495" v="2065" actId="26606"/>
          <ac:spMkLst>
            <pc:docMk/>
            <pc:sldMk cId="336338255" sldId="913"/>
            <ac:spMk id="13" creationId="{FE54AADB-50C7-4293-94C0-27361A32B8CF}"/>
          </ac:spMkLst>
        </pc:spChg>
        <pc:picChg chg="add mod">
          <ac:chgData name="Irene van de Glind" userId="c4df9330-343d-4692-876f-93f2bfeaf9a0" providerId="ADAL" clId="{1D28727E-0A72-4F2B-92E3-46D21C930BCC}" dt="2020-06-10T07:54:11.025" v="2070" actId="1440"/>
          <ac:picMkLst>
            <pc:docMk/>
            <pc:sldMk cId="336338255" sldId="913"/>
            <ac:picMk id="3" creationId="{29DD633B-BADE-4426-9F5C-E59795A21D17}"/>
          </ac:picMkLst>
        </pc:picChg>
        <pc:picChg chg="mod ord">
          <ac:chgData name="Irene van de Glind" userId="c4df9330-343d-4692-876f-93f2bfeaf9a0" providerId="ADAL" clId="{1D28727E-0A72-4F2B-92E3-46D21C930BCC}" dt="2020-06-10T09:42:25.912" v="3390" actId="1076"/>
          <ac:picMkLst>
            <pc:docMk/>
            <pc:sldMk cId="336338255" sldId="913"/>
            <ac:picMk id="4" creationId="{57035D2B-122F-47AE-82DF-32FB29CFCE0C}"/>
          </ac:picMkLst>
        </pc:picChg>
      </pc:sldChg>
      <pc:sldChg chg="del">
        <pc:chgData name="Irene van de Glind" userId="c4df9330-343d-4692-876f-93f2bfeaf9a0" providerId="ADAL" clId="{1D28727E-0A72-4F2B-92E3-46D21C930BCC}" dt="2020-06-09T07:25:56.866" v="28" actId="2696"/>
        <pc:sldMkLst>
          <pc:docMk/>
          <pc:sldMk cId="783914159" sldId="913"/>
        </pc:sldMkLst>
      </pc:sldChg>
      <pc:sldChg chg="addSp delSp modSp mod">
        <pc:chgData name="Irene van de Glind" userId="c4df9330-343d-4692-876f-93f2bfeaf9a0" providerId="ADAL" clId="{1D28727E-0A72-4F2B-92E3-46D21C930BCC}" dt="2020-06-10T09:34:57.906" v="3385" actId="1076"/>
        <pc:sldMkLst>
          <pc:docMk/>
          <pc:sldMk cId="1028563880" sldId="926"/>
        </pc:sldMkLst>
        <pc:spChg chg="del">
          <ac:chgData name="Irene van de Glind" userId="c4df9330-343d-4692-876f-93f2bfeaf9a0" providerId="ADAL" clId="{1D28727E-0A72-4F2B-92E3-46D21C930BCC}" dt="2020-06-10T09:34:48.877" v="3381" actId="478"/>
          <ac:spMkLst>
            <pc:docMk/>
            <pc:sldMk cId="1028563880" sldId="926"/>
            <ac:spMk id="2" creationId="{2845FF75-3555-4EF7-A5BF-FDD33E90C138}"/>
          </ac:spMkLst>
        </pc:spChg>
        <pc:spChg chg="add del mod">
          <ac:chgData name="Irene van de Glind" userId="c4df9330-343d-4692-876f-93f2bfeaf9a0" providerId="ADAL" clId="{1D28727E-0A72-4F2B-92E3-46D21C930BCC}" dt="2020-06-10T09:34:53.075" v="3384" actId="478"/>
          <ac:spMkLst>
            <pc:docMk/>
            <pc:sldMk cId="1028563880" sldId="926"/>
            <ac:spMk id="5" creationId="{8B321D46-BD8C-4087-A597-70085131A2EB}"/>
          </ac:spMkLst>
        </pc:spChg>
        <pc:spChg chg="add del mod">
          <ac:chgData name="Irene van de Glind" userId="c4df9330-343d-4692-876f-93f2bfeaf9a0" providerId="ADAL" clId="{1D28727E-0A72-4F2B-92E3-46D21C930BCC}" dt="2020-06-10T09:34:51.811" v="3383" actId="478"/>
          <ac:spMkLst>
            <pc:docMk/>
            <pc:sldMk cId="1028563880" sldId="926"/>
            <ac:spMk id="7" creationId="{30AC86D4-2C40-4439-83B8-F3101C31C9CD}"/>
          </ac:spMkLst>
        </pc:spChg>
        <pc:picChg chg="add del mod">
          <ac:chgData name="Irene van de Glind" userId="c4df9330-343d-4692-876f-93f2bfeaf9a0" providerId="ADAL" clId="{1D28727E-0A72-4F2B-92E3-46D21C930BCC}" dt="2020-06-10T09:34:57.906" v="3385" actId="1076"/>
          <ac:picMkLst>
            <pc:docMk/>
            <pc:sldMk cId="1028563880" sldId="926"/>
            <ac:picMk id="4" creationId="{96CABE15-4B20-4258-A0A3-BD3F56FA5E1B}"/>
          </ac:picMkLst>
        </pc:picChg>
      </pc:sldChg>
      <pc:sldChg chg="del modTransition">
        <pc:chgData name="Irene van de Glind" userId="c4df9330-343d-4692-876f-93f2bfeaf9a0" providerId="ADAL" clId="{1D28727E-0A72-4F2B-92E3-46D21C930BCC}" dt="2020-06-09T07:45:26.598" v="1269" actId="47"/>
        <pc:sldMkLst>
          <pc:docMk/>
          <pc:sldMk cId="1343352236" sldId="927"/>
        </pc:sldMkLst>
      </pc:sldChg>
      <pc:sldChg chg="ord">
        <pc:chgData name="Irene van de Glind" userId="c4df9330-343d-4692-876f-93f2bfeaf9a0" providerId="ADAL" clId="{1D28727E-0A72-4F2B-92E3-46D21C930BCC}" dt="2020-06-10T08:05:00.912" v="2226"/>
        <pc:sldMkLst>
          <pc:docMk/>
          <pc:sldMk cId="4075366343" sldId="928"/>
        </pc:sldMkLst>
      </pc:sldChg>
      <pc:sldChg chg="addSp delSp modSp mod">
        <pc:chgData name="Irene van de Glind" userId="c4df9330-343d-4692-876f-93f2bfeaf9a0" providerId="ADAL" clId="{1D28727E-0A72-4F2B-92E3-46D21C930BCC}" dt="2020-06-10T07:37:49.738" v="1553" actId="1076"/>
        <pc:sldMkLst>
          <pc:docMk/>
          <pc:sldMk cId="3879259823" sldId="929"/>
        </pc:sldMkLst>
        <pc:spChg chg="del">
          <ac:chgData name="Irene van de Glind" userId="c4df9330-343d-4692-876f-93f2bfeaf9a0" providerId="ADAL" clId="{1D28727E-0A72-4F2B-92E3-46D21C930BCC}" dt="2020-06-10T07:22:13.848" v="1429" actId="26606"/>
          <ac:spMkLst>
            <pc:docMk/>
            <pc:sldMk cId="3879259823" sldId="929"/>
            <ac:spMk id="23" creationId="{86295E7F-EA66-480B-B001-C8BE7CD61903}"/>
          </ac:spMkLst>
        </pc:spChg>
        <pc:picChg chg="mod">
          <ac:chgData name="Irene van de Glind" userId="c4df9330-343d-4692-876f-93f2bfeaf9a0" providerId="ADAL" clId="{1D28727E-0A72-4F2B-92E3-46D21C930BCC}" dt="2020-06-10T07:37:49.738" v="1553" actId="1076"/>
          <ac:picMkLst>
            <pc:docMk/>
            <pc:sldMk cId="3879259823" sldId="929"/>
            <ac:picMk id="4" creationId="{BDD7D939-2CDC-464B-8099-40021D47DDAA}"/>
          </ac:picMkLst>
        </pc:picChg>
        <pc:picChg chg="add mod">
          <ac:chgData name="Irene van de Glind" userId="c4df9330-343d-4692-876f-93f2bfeaf9a0" providerId="ADAL" clId="{1D28727E-0A72-4F2B-92E3-46D21C930BCC}" dt="2020-06-10T07:22:24.730" v="1430"/>
          <ac:picMkLst>
            <pc:docMk/>
            <pc:sldMk cId="3879259823" sldId="929"/>
            <ac:picMk id="5" creationId="{8B4349BA-3750-486E-B23F-658FD799B8AF}"/>
          </ac:picMkLst>
        </pc:picChg>
        <pc:picChg chg="add mod">
          <ac:chgData name="Irene van de Glind" userId="c4df9330-343d-4692-876f-93f2bfeaf9a0" providerId="ADAL" clId="{1D28727E-0A72-4F2B-92E3-46D21C930BCC}" dt="2020-06-10T07:22:24.730" v="1430"/>
          <ac:picMkLst>
            <pc:docMk/>
            <pc:sldMk cId="3879259823" sldId="929"/>
            <ac:picMk id="6" creationId="{E0640BD3-6999-452F-879A-801863C4B3CB}"/>
          </ac:picMkLst>
        </pc:picChg>
        <pc:cxnChg chg="del">
          <ac:chgData name="Irene van de Glind" userId="c4df9330-343d-4692-876f-93f2bfeaf9a0" providerId="ADAL" clId="{1D28727E-0A72-4F2B-92E3-46D21C930BCC}" dt="2020-06-10T07:22:13.848" v="1429" actId="26606"/>
          <ac:cxnSpMkLst>
            <pc:docMk/>
            <pc:sldMk cId="3879259823" sldId="929"/>
            <ac:cxnSpMk id="25" creationId="{E126E481-B945-4179-BD79-05E96E9B29E1}"/>
          </ac:cxnSpMkLst>
        </pc:cxnChg>
      </pc:sldChg>
      <pc:sldChg chg="del">
        <pc:chgData name="Irene van de Glind" userId="c4df9330-343d-4692-876f-93f2bfeaf9a0" providerId="ADAL" clId="{1D28727E-0A72-4F2B-92E3-46D21C930BCC}" dt="2020-06-10T09:39:51.489" v="3387" actId="47"/>
        <pc:sldMkLst>
          <pc:docMk/>
          <pc:sldMk cId="765222889" sldId="930"/>
        </pc:sldMkLst>
      </pc:sldChg>
      <pc:sldChg chg="modSp mod">
        <pc:chgData name="Irene van de Glind" userId="c4df9330-343d-4692-876f-93f2bfeaf9a0" providerId="ADAL" clId="{1D28727E-0A72-4F2B-92E3-46D21C930BCC}" dt="2020-06-10T07:22:48.304" v="1434" actId="1076"/>
        <pc:sldMkLst>
          <pc:docMk/>
          <pc:sldMk cId="3166015947" sldId="931"/>
        </pc:sldMkLst>
        <pc:picChg chg="mod">
          <ac:chgData name="Irene van de Glind" userId="c4df9330-343d-4692-876f-93f2bfeaf9a0" providerId="ADAL" clId="{1D28727E-0A72-4F2B-92E3-46D21C930BCC}" dt="2020-06-10T07:22:48.304" v="1434" actId="1076"/>
          <ac:picMkLst>
            <pc:docMk/>
            <pc:sldMk cId="3166015947" sldId="931"/>
            <ac:picMk id="4" creationId="{22983073-27DB-4F3B-B404-56314F94E84E}"/>
          </ac:picMkLst>
        </pc:picChg>
      </pc:sldChg>
      <pc:sldChg chg="del ord">
        <pc:chgData name="Irene van de Glind" userId="c4df9330-343d-4692-876f-93f2bfeaf9a0" providerId="ADAL" clId="{1D28727E-0A72-4F2B-92E3-46D21C930BCC}" dt="2020-06-10T07:54:32.351" v="2071" actId="47"/>
        <pc:sldMkLst>
          <pc:docMk/>
          <pc:sldMk cId="1228678104" sldId="932"/>
        </pc:sldMkLst>
      </pc:sldChg>
      <pc:sldChg chg="del">
        <pc:chgData name="Irene van de Glind" userId="c4df9330-343d-4692-876f-93f2bfeaf9a0" providerId="ADAL" clId="{1D28727E-0A72-4F2B-92E3-46D21C930BCC}" dt="2020-06-10T07:54:32.351" v="2071" actId="47"/>
        <pc:sldMkLst>
          <pc:docMk/>
          <pc:sldMk cId="522441226" sldId="933"/>
        </pc:sldMkLst>
      </pc:sldChg>
      <pc:sldChg chg="del">
        <pc:chgData name="Irene van de Glind" userId="c4df9330-343d-4692-876f-93f2bfeaf9a0" providerId="ADAL" clId="{1D28727E-0A72-4F2B-92E3-46D21C930BCC}" dt="2020-06-09T07:25:56.866" v="28" actId="2696"/>
        <pc:sldMkLst>
          <pc:docMk/>
          <pc:sldMk cId="1878216819" sldId="933"/>
        </pc:sldMkLst>
      </pc:sldChg>
      <pc:sldChg chg="addSp delSp modSp del mod modTransition">
        <pc:chgData name="Irene van de Glind" userId="c4df9330-343d-4692-876f-93f2bfeaf9a0" providerId="ADAL" clId="{1D28727E-0A72-4F2B-92E3-46D21C930BCC}" dt="2020-06-10T07:34:04.029" v="1524" actId="47"/>
        <pc:sldMkLst>
          <pc:docMk/>
          <pc:sldMk cId="2634327792" sldId="934"/>
        </pc:sldMkLst>
        <pc:spChg chg="del mod">
          <ac:chgData name="Irene van de Glind" userId="c4df9330-343d-4692-876f-93f2bfeaf9a0" providerId="ADAL" clId="{1D28727E-0A72-4F2B-92E3-46D21C930BCC}" dt="2020-06-10T07:23:51.827" v="1443" actId="478"/>
          <ac:spMkLst>
            <pc:docMk/>
            <pc:sldMk cId="2634327792" sldId="934"/>
            <ac:spMk id="2" creationId="{0F3DE9BE-CADF-48C0-A341-6C6EECF7989C}"/>
          </ac:spMkLst>
        </pc:spChg>
        <pc:spChg chg="add del">
          <ac:chgData name="Irene van de Glind" userId="c4df9330-343d-4692-876f-93f2bfeaf9a0" providerId="ADAL" clId="{1D28727E-0A72-4F2B-92E3-46D21C930BCC}" dt="2020-06-10T07:23:06.943" v="1441" actId="26606"/>
          <ac:spMkLst>
            <pc:docMk/>
            <pc:sldMk cId="2634327792" sldId="934"/>
            <ac:spMk id="12" creationId="{E45B1D5C-0827-4AF0-8186-11FC5A8B8B92}"/>
          </ac:spMkLst>
        </pc:spChg>
        <pc:spChg chg="add del">
          <ac:chgData name="Irene van de Glind" userId="c4df9330-343d-4692-876f-93f2bfeaf9a0" providerId="ADAL" clId="{1D28727E-0A72-4F2B-92E3-46D21C930BCC}" dt="2020-06-10T07:23:06.943" v="1441" actId="26606"/>
          <ac:spMkLst>
            <pc:docMk/>
            <pc:sldMk cId="2634327792" sldId="934"/>
            <ac:spMk id="14" creationId="{99413ED5-9ED4-4772-BCE4-2BCAE6B12E35}"/>
          </ac:spMkLst>
        </pc:spChg>
        <pc:spChg chg="add del">
          <ac:chgData name="Irene van de Glind" userId="c4df9330-343d-4692-876f-93f2bfeaf9a0" providerId="ADAL" clId="{1D28727E-0A72-4F2B-92E3-46D21C930BCC}" dt="2020-06-10T07:23:06.943" v="1441" actId="26606"/>
          <ac:spMkLst>
            <pc:docMk/>
            <pc:sldMk cId="2634327792" sldId="934"/>
            <ac:spMk id="16" creationId="{04357C93-F0CB-4A1C-8F77-4E9063789819}"/>
          </ac:spMkLst>
        </pc:spChg>
        <pc:spChg chg="add del">
          <ac:chgData name="Irene van de Glind" userId="c4df9330-343d-4692-876f-93f2bfeaf9a0" providerId="ADAL" clId="{1D28727E-0A72-4F2B-92E3-46D21C930BCC}" dt="2020-06-10T07:23:06.943" v="1441" actId="26606"/>
          <ac:spMkLst>
            <pc:docMk/>
            <pc:sldMk cId="2634327792" sldId="934"/>
            <ac:spMk id="18" creationId="{90F533E9-6690-41A8-A372-4C6C622D028D}"/>
          </ac:spMkLst>
        </pc:spChg>
        <pc:spChg chg="add del">
          <ac:chgData name="Irene van de Glind" userId="c4df9330-343d-4692-876f-93f2bfeaf9a0" providerId="ADAL" clId="{1D28727E-0A72-4F2B-92E3-46D21C930BCC}" dt="2020-06-10T07:23:05.639" v="1438" actId="26606"/>
          <ac:spMkLst>
            <pc:docMk/>
            <pc:sldMk cId="2634327792" sldId="934"/>
            <ac:spMk id="23" creationId="{A4AC5506-6312-4701-8D3C-40187889A947}"/>
          </ac:spMkLst>
        </pc:spChg>
        <pc:picChg chg="add mod">
          <ac:chgData name="Irene van de Glind" userId="c4df9330-343d-4692-876f-93f2bfeaf9a0" providerId="ADAL" clId="{1D28727E-0A72-4F2B-92E3-46D21C930BCC}" dt="2020-06-10T07:23:54.832" v="1445" actId="26606"/>
          <ac:picMkLst>
            <pc:docMk/>
            <pc:sldMk cId="2634327792" sldId="934"/>
            <ac:picMk id="3" creationId="{63960746-67CD-4644-830A-E6C5DA539179}"/>
          </ac:picMkLst>
        </pc:picChg>
        <pc:picChg chg="del mod">
          <ac:chgData name="Irene van de Glind" userId="c4df9330-343d-4692-876f-93f2bfeaf9a0" providerId="ADAL" clId="{1D28727E-0A72-4F2B-92E3-46D21C930BCC}" dt="2020-06-10T07:23:51.094" v="1442" actId="478"/>
          <ac:picMkLst>
            <pc:docMk/>
            <pc:sldMk cId="2634327792" sldId="934"/>
            <ac:picMk id="7" creationId="{DCCFB2C5-7EBB-4428-AEFA-36ED7366A236}"/>
          </ac:picMkLst>
        </pc:picChg>
      </pc:sldChg>
      <pc:sldChg chg="addSp delSp modSp mod ord">
        <pc:chgData name="Irene van de Glind" userId="c4df9330-343d-4692-876f-93f2bfeaf9a0" providerId="ADAL" clId="{1D28727E-0A72-4F2B-92E3-46D21C930BCC}" dt="2020-06-10T09:27:39.348" v="3340" actId="1076"/>
        <pc:sldMkLst>
          <pc:docMk/>
          <pc:sldMk cId="378500802" sldId="935"/>
        </pc:sldMkLst>
        <pc:spChg chg="add del">
          <ac:chgData name="Irene van de Glind" userId="c4df9330-343d-4692-876f-93f2bfeaf9a0" providerId="ADAL" clId="{1D28727E-0A72-4F2B-92E3-46D21C930BCC}" dt="2020-06-10T09:27:10.759" v="3332" actId="26606"/>
          <ac:spMkLst>
            <pc:docMk/>
            <pc:sldMk cId="378500802" sldId="935"/>
            <ac:spMk id="7" creationId="{62542EEC-4F7C-4AE2-933E-EAC8EB3FA378}"/>
          </ac:spMkLst>
        </pc:spChg>
        <pc:spChg chg="add del">
          <ac:chgData name="Irene van de Glind" userId="c4df9330-343d-4692-876f-93f2bfeaf9a0" providerId="ADAL" clId="{1D28727E-0A72-4F2B-92E3-46D21C930BCC}" dt="2020-06-10T09:27:10.759" v="3332" actId="26606"/>
          <ac:spMkLst>
            <pc:docMk/>
            <pc:sldMk cId="378500802" sldId="935"/>
            <ac:spMk id="8" creationId="{B81933D1-5615-42C7-9C0B-4EB7105CCE2D}"/>
          </ac:spMkLst>
        </pc:spChg>
        <pc:spChg chg="add del">
          <ac:chgData name="Irene van de Glind" userId="c4df9330-343d-4692-876f-93f2bfeaf9a0" providerId="ADAL" clId="{1D28727E-0A72-4F2B-92E3-46D21C930BCC}" dt="2020-06-10T09:27:10.759" v="3332" actId="26606"/>
          <ac:spMkLst>
            <pc:docMk/>
            <pc:sldMk cId="378500802" sldId="935"/>
            <ac:spMk id="9" creationId="{19C9EAEA-39D0-4B0E-A0EB-51E7B26740B1}"/>
          </ac:spMkLst>
        </pc:spChg>
        <pc:spChg chg="del">
          <ac:chgData name="Irene van de Glind" userId="c4df9330-343d-4692-876f-93f2bfeaf9a0" providerId="ADAL" clId="{1D28727E-0A72-4F2B-92E3-46D21C930BCC}" dt="2020-06-10T07:34:08.849" v="1525" actId="26606"/>
          <ac:spMkLst>
            <pc:docMk/>
            <pc:sldMk cId="378500802" sldId="935"/>
            <ac:spMk id="10" creationId="{E45B1D5C-0827-4AF0-8186-11FC5A8B8B92}"/>
          </ac:spMkLst>
        </pc:spChg>
        <pc:spChg chg="del">
          <ac:chgData name="Irene van de Glind" userId="c4df9330-343d-4692-876f-93f2bfeaf9a0" providerId="ADAL" clId="{1D28727E-0A72-4F2B-92E3-46D21C930BCC}" dt="2020-06-10T07:34:08.849" v="1525" actId="26606"/>
          <ac:spMkLst>
            <pc:docMk/>
            <pc:sldMk cId="378500802" sldId="935"/>
            <ac:spMk id="12" creationId="{99413ED5-9ED4-4772-BCE4-2BCAE6B12E35}"/>
          </ac:spMkLst>
        </pc:spChg>
        <pc:spChg chg="del">
          <ac:chgData name="Irene van de Glind" userId="c4df9330-343d-4692-876f-93f2bfeaf9a0" providerId="ADAL" clId="{1D28727E-0A72-4F2B-92E3-46D21C930BCC}" dt="2020-06-10T07:34:08.849" v="1525" actId="26606"/>
          <ac:spMkLst>
            <pc:docMk/>
            <pc:sldMk cId="378500802" sldId="935"/>
            <ac:spMk id="14" creationId="{04357C93-F0CB-4A1C-8F77-4E9063789819}"/>
          </ac:spMkLst>
        </pc:spChg>
        <pc:spChg chg="del">
          <ac:chgData name="Irene van de Glind" userId="c4df9330-343d-4692-876f-93f2bfeaf9a0" providerId="ADAL" clId="{1D28727E-0A72-4F2B-92E3-46D21C930BCC}" dt="2020-06-10T07:34:08.849" v="1525" actId="26606"/>
          <ac:spMkLst>
            <pc:docMk/>
            <pc:sldMk cId="378500802" sldId="935"/>
            <ac:spMk id="16" creationId="{90F533E9-6690-41A8-A372-4C6C622D028D}"/>
          </ac:spMkLst>
        </pc:spChg>
        <pc:grpChg chg="add del">
          <ac:chgData name="Irene van de Glind" userId="c4df9330-343d-4692-876f-93f2bfeaf9a0" providerId="ADAL" clId="{1D28727E-0A72-4F2B-92E3-46D21C930BCC}" dt="2020-06-10T09:27:10.759" v="3332" actId="26606"/>
          <ac:grpSpMkLst>
            <pc:docMk/>
            <pc:sldMk cId="378500802" sldId="935"/>
            <ac:grpSpMk id="11" creationId="{032D8612-31EB-44CF-A1D0-14FD4C705424}"/>
          </ac:grpSpMkLst>
        </pc:grpChg>
        <pc:picChg chg="mod">
          <ac:chgData name="Irene van de Glind" userId="c4df9330-343d-4692-876f-93f2bfeaf9a0" providerId="ADAL" clId="{1D28727E-0A72-4F2B-92E3-46D21C930BCC}" dt="2020-06-10T09:27:39.348" v="3340" actId="1076"/>
          <ac:picMkLst>
            <pc:docMk/>
            <pc:sldMk cId="378500802" sldId="935"/>
            <ac:picMk id="5" creationId="{0B0C9242-17D7-4E25-87F4-CAC46D088A38}"/>
          </ac:picMkLst>
        </pc:picChg>
      </pc:sldChg>
      <pc:sldChg chg="addSp modSp mod">
        <pc:chgData name="Irene van de Glind" userId="c4df9330-343d-4692-876f-93f2bfeaf9a0" providerId="ADAL" clId="{1D28727E-0A72-4F2B-92E3-46D21C930BCC}" dt="2020-06-10T07:22:38.550" v="1433" actId="1076"/>
        <pc:sldMkLst>
          <pc:docMk/>
          <pc:sldMk cId="2528518109" sldId="937"/>
        </pc:sldMkLst>
        <pc:picChg chg="add mod">
          <ac:chgData name="Irene van de Glind" userId="c4df9330-343d-4692-876f-93f2bfeaf9a0" providerId="ADAL" clId="{1D28727E-0A72-4F2B-92E3-46D21C930BCC}" dt="2020-06-10T07:22:38.550" v="1433" actId="1076"/>
          <ac:picMkLst>
            <pc:docMk/>
            <pc:sldMk cId="2528518109" sldId="937"/>
            <ac:picMk id="3" creationId="{39408C36-A827-4E3A-B713-B56DD39BD923}"/>
          </ac:picMkLst>
        </pc:picChg>
        <pc:picChg chg="mod">
          <ac:chgData name="Irene van de Glind" userId="c4df9330-343d-4692-876f-93f2bfeaf9a0" providerId="ADAL" clId="{1D28727E-0A72-4F2B-92E3-46D21C930BCC}" dt="2020-06-10T07:22:32.722" v="1431" actId="1076"/>
          <ac:picMkLst>
            <pc:docMk/>
            <pc:sldMk cId="2528518109" sldId="937"/>
            <ac:picMk id="4" creationId="{2100D061-5747-4E9B-A54C-66BFC9CCFE6F}"/>
          </ac:picMkLst>
        </pc:picChg>
        <pc:picChg chg="add mod">
          <ac:chgData name="Irene van de Glind" userId="c4df9330-343d-4692-876f-93f2bfeaf9a0" providerId="ADAL" clId="{1D28727E-0A72-4F2B-92E3-46D21C930BCC}" dt="2020-06-10T07:22:38.550" v="1433" actId="1076"/>
          <ac:picMkLst>
            <pc:docMk/>
            <pc:sldMk cId="2528518109" sldId="937"/>
            <ac:picMk id="5" creationId="{A37558A6-444F-4CD7-BC5C-F96CA935370B}"/>
          </ac:picMkLst>
        </pc:picChg>
      </pc:sldChg>
      <pc:sldChg chg="del">
        <pc:chgData name="Irene van de Glind" userId="c4df9330-343d-4692-876f-93f2bfeaf9a0" providerId="ADAL" clId="{1D28727E-0A72-4F2B-92E3-46D21C930BCC}" dt="2020-06-09T07:25:56.866" v="28" actId="2696"/>
        <pc:sldMkLst>
          <pc:docMk/>
          <pc:sldMk cId="3663580070" sldId="938"/>
        </pc:sldMkLst>
      </pc:sldChg>
      <pc:sldChg chg="del">
        <pc:chgData name="Irene van de Glind" userId="c4df9330-343d-4692-876f-93f2bfeaf9a0" providerId="ADAL" clId="{1D28727E-0A72-4F2B-92E3-46D21C930BCC}" dt="2020-06-10T07:54:32.351" v="2071" actId="47"/>
        <pc:sldMkLst>
          <pc:docMk/>
          <pc:sldMk cId="3975393208" sldId="938"/>
        </pc:sldMkLst>
      </pc:sldChg>
      <pc:sldChg chg="addSp delSp modSp new mod setBg">
        <pc:chgData name="Irene van de Glind" userId="c4df9330-343d-4692-876f-93f2bfeaf9a0" providerId="ADAL" clId="{1D28727E-0A72-4F2B-92E3-46D21C930BCC}" dt="2020-06-11T08:16:12.304" v="4218" actId="20577"/>
        <pc:sldMkLst>
          <pc:docMk/>
          <pc:sldMk cId="4214506533" sldId="939"/>
        </pc:sldMkLst>
        <pc:spChg chg="mod">
          <ac:chgData name="Irene van de Glind" userId="c4df9330-343d-4692-876f-93f2bfeaf9a0" providerId="ADAL" clId="{1D28727E-0A72-4F2B-92E3-46D21C930BCC}" dt="2020-06-11T08:16:12.304" v="4218" actId="20577"/>
          <ac:spMkLst>
            <pc:docMk/>
            <pc:sldMk cId="4214506533" sldId="939"/>
            <ac:spMk id="2" creationId="{0BB8215F-2B7C-4053-9ED6-BFFE368B11F0}"/>
          </ac:spMkLst>
        </pc:spChg>
        <pc:spChg chg="del">
          <ac:chgData name="Irene van de Glind" userId="c4df9330-343d-4692-876f-93f2bfeaf9a0" providerId="ADAL" clId="{1D28727E-0A72-4F2B-92E3-46D21C930BCC}" dt="2020-06-09T07:25:20.246" v="26" actId="478"/>
          <ac:spMkLst>
            <pc:docMk/>
            <pc:sldMk cId="4214506533" sldId="939"/>
            <ac:spMk id="3" creationId="{C85EA031-AA9D-47DB-A322-3BE823F21F6D}"/>
          </ac:spMkLst>
        </pc:spChg>
        <pc:picChg chg="add mod">
          <ac:chgData name="Irene van de Glind" userId="c4df9330-343d-4692-876f-93f2bfeaf9a0" providerId="ADAL" clId="{1D28727E-0A72-4F2B-92E3-46D21C930BCC}" dt="2020-06-10T07:22:05.693" v="1428"/>
          <ac:picMkLst>
            <pc:docMk/>
            <pc:sldMk cId="4214506533" sldId="939"/>
            <ac:picMk id="3" creationId="{B3ABC166-3ED5-4F51-8D5B-16F911AC29EB}"/>
          </ac:picMkLst>
        </pc:picChg>
        <pc:picChg chg="add mod">
          <ac:chgData name="Irene van de Glind" userId="c4df9330-343d-4692-876f-93f2bfeaf9a0" providerId="ADAL" clId="{1D28727E-0A72-4F2B-92E3-46D21C930BCC}" dt="2020-06-10T07:22:05.693" v="1428"/>
          <ac:picMkLst>
            <pc:docMk/>
            <pc:sldMk cId="4214506533" sldId="939"/>
            <ac:picMk id="4" creationId="{D6E227F2-F013-46AC-82CC-9B8FFF0CAB87}"/>
          </ac:picMkLst>
        </pc:picChg>
      </pc:sldChg>
      <pc:sldChg chg="addSp delSp modSp new mod ord setBg setClrOvrMap">
        <pc:chgData name="Irene van de Glind" userId="c4df9330-343d-4692-876f-93f2bfeaf9a0" providerId="ADAL" clId="{1D28727E-0A72-4F2B-92E3-46D21C930BCC}" dt="2020-06-10T08:06:41.599" v="2232"/>
        <pc:sldMkLst>
          <pc:docMk/>
          <pc:sldMk cId="478951100" sldId="940"/>
        </pc:sldMkLst>
        <pc:spChg chg="del mod ord">
          <ac:chgData name="Irene van de Glind" userId="c4df9330-343d-4692-876f-93f2bfeaf9a0" providerId="ADAL" clId="{1D28727E-0A72-4F2B-92E3-46D21C930BCC}" dt="2020-06-10T07:36:01.144" v="1537" actId="478"/>
          <ac:spMkLst>
            <pc:docMk/>
            <pc:sldMk cId="478951100" sldId="940"/>
            <ac:spMk id="2" creationId="{2C283644-75DE-4227-B25E-C9666D6A836E}"/>
          </ac:spMkLst>
        </pc:spChg>
        <pc:spChg chg="del">
          <ac:chgData name="Irene van de Glind" userId="c4df9330-343d-4692-876f-93f2bfeaf9a0" providerId="ADAL" clId="{1D28727E-0A72-4F2B-92E3-46D21C930BCC}" dt="2020-06-10T07:25:35.739" v="1448" actId="478"/>
          <ac:spMkLst>
            <pc:docMk/>
            <pc:sldMk cId="478951100" sldId="940"/>
            <ac:spMk id="3" creationId="{FBC29231-EE36-47C8-8C09-9C67943797E9}"/>
          </ac:spMkLst>
        </pc:spChg>
        <pc:spChg chg="add del mod">
          <ac:chgData name="Irene van de Glind" userId="c4df9330-343d-4692-876f-93f2bfeaf9a0" providerId="ADAL" clId="{1D28727E-0A72-4F2B-92E3-46D21C930BCC}" dt="2020-06-10T07:36:09.631" v="1541" actId="478"/>
          <ac:spMkLst>
            <pc:docMk/>
            <pc:sldMk cId="478951100" sldId="940"/>
            <ac:spMk id="8" creationId="{E169DCA3-6443-452E-A372-55C10E406DCD}"/>
          </ac:spMkLst>
        </pc:spChg>
        <pc:spChg chg="add del">
          <ac:chgData name="Irene van de Glind" userId="c4df9330-343d-4692-876f-93f2bfeaf9a0" providerId="ADAL" clId="{1D28727E-0A72-4F2B-92E3-46D21C930BCC}" dt="2020-06-10T07:36:11.814" v="1543" actId="26606"/>
          <ac:spMkLst>
            <pc:docMk/>
            <pc:sldMk cId="478951100" sldId="940"/>
            <ac:spMk id="71" creationId="{0671A8AE-40A1-4631-A6B8-581AFF065482}"/>
          </ac:spMkLst>
        </pc:spChg>
        <pc:spChg chg="add del">
          <ac:chgData name="Irene van de Glind" userId="c4df9330-343d-4692-876f-93f2bfeaf9a0" providerId="ADAL" clId="{1D28727E-0A72-4F2B-92E3-46D21C930BCC}" dt="2020-06-10T07:36:11.814" v="1543" actId="26606"/>
          <ac:spMkLst>
            <pc:docMk/>
            <pc:sldMk cId="478951100" sldId="940"/>
            <ac:spMk id="73" creationId="{A44CD100-6267-4E62-AA64-2182A3A6A1C0}"/>
          </ac:spMkLst>
        </pc:spChg>
        <pc:picChg chg="add del">
          <ac:chgData name="Irene van de Glind" userId="c4df9330-343d-4692-876f-93f2bfeaf9a0" providerId="ADAL" clId="{1D28727E-0A72-4F2B-92E3-46D21C930BCC}" dt="2020-06-10T07:25:38.280" v="1450" actId="478"/>
          <ac:picMkLst>
            <pc:docMk/>
            <pc:sldMk cId="478951100" sldId="940"/>
            <ac:picMk id="4" creationId="{F41C24C0-A43D-4B50-B4FC-352ECA54F084}"/>
          </ac:picMkLst>
        </pc:picChg>
        <pc:picChg chg="add del mod">
          <ac:chgData name="Irene van de Glind" userId="c4df9330-343d-4692-876f-93f2bfeaf9a0" providerId="ADAL" clId="{1D28727E-0A72-4F2B-92E3-46D21C930BCC}" dt="2020-06-10T07:35:48.436" v="1534" actId="478"/>
          <ac:picMkLst>
            <pc:docMk/>
            <pc:sldMk cId="478951100" sldId="940"/>
            <ac:picMk id="6" creationId="{212D0DF8-53D0-4FBE-868C-24FDB36B413F}"/>
          </ac:picMkLst>
        </pc:picChg>
        <pc:picChg chg="add del mod">
          <ac:chgData name="Irene van de Glind" userId="c4df9330-343d-4692-876f-93f2bfeaf9a0" providerId="ADAL" clId="{1D28727E-0A72-4F2B-92E3-46D21C930BCC}" dt="2020-06-10T07:36:11.814" v="1543" actId="26606"/>
          <ac:picMkLst>
            <pc:docMk/>
            <pc:sldMk cId="478951100" sldId="940"/>
            <ac:picMk id="8194" creationId="{06E7B15B-B735-48BA-A80D-5807E9159280}"/>
          </ac:picMkLst>
        </pc:picChg>
      </pc:sldChg>
      <pc:sldChg chg="addSp delSp modSp new mod setBg">
        <pc:chgData name="Irene van de Glind" userId="c4df9330-343d-4692-876f-93f2bfeaf9a0" providerId="ADAL" clId="{1D28727E-0A72-4F2B-92E3-46D21C930BCC}" dt="2020-06-10T09:25:04.898" v="3327"/>
        <pc:sldMkLst>
          <pc:docMk/>
          <pc:sldMk cId="4103871873" sldId="941"/>
        </pc:sldMkLst>
        <pc:spChg chg="mod">
          <ac:chgData name="Irene van de Glind" userId="c4df9330-343d-4692-876f-93f2bfeaf9a0" providerId="ADAL" clId="{1D28727E-0A72-4F2B-92E3-46D21C930BCC}" dt="2020-06-10T08:35:32.987" v="2471" actId="20577"/>
          <ac:spMkLst>
            <pc:docMk/>
            <pc:sldMk cId="4103871873" sldId="941"/>
            <ac:spMk id="2" creationId="{88858879-51A1-4995-B4BF-35810FD051EE}"/>
          </ac:spMkLst>
        </pc:spChg>
        <pc:spChg chg="mod ord">
          <ac:chgData name="Irene van de Glind" userId="c4df9330-343d-4692-876f-93f2bfeaf9a0" providerId="ADAL" clId="{1D28727E-0A72-4F2B-92E3-46D21C930BCC}" dt="2020-06-10T08:35:15.597" v="2455" actId="27636"/>
          <ac:spMkLst>
            <pc:docMk/>
            <pc:sldMk cId="4103871873" sldId="941"/>
            <ac:spMk id="3" creationId="{02ED19B2-2B27-47CA-910C-9613F4BB5C79}"/>
          </ac:spMkLst>
        </pc:spChg>
        <pc:picChg chg="add del mod">
          <ac:chgData name="Irene van de Glind" userId="c4df9330-343d-4692-876f-93f2bfeaf9a0" providerId="ADAL" clId="{1D28727E-0A72-4F2B-92E3-46D21C930BCC}" dt="2020-06-10T08:34:55.434" v="2438" actId="478"/>
          <ac:picMkLst>
            <pc:docMk/>
            <pc:sldMk cId="4103871873" sldId="941"/>
            <ac:picMk id="4" creationId="{97B9AFA7-3540-4700-8873-90744A09FE87}"/>
          </ac:picMkLst>
        </pc:picChg>
        <pc:picChg chg="add del mod">
          <ac:chgData name="Irene van de Glind" userId="c4df9330-343d-4692-876f-93f2bfeaf9a0" providerId="ADAL" clId="{1D28727E-0A72-4F2B-92E3-46D21C930BCC}" dt="2020-06-10T08:34:55.434" v="2438" actId="478"/>
          <ac:picMkLst>
            <pc:docMk/>
            <pc:sldMk cId="4103871873" sldId="941"/>
            <ac:picMk id="5" creationId="{BA8AAB61-F12B-4D0E-AD36-1C2E6DBCF899}"/>
          </ac:picMkLst>
        </pc:picChg>
        <pc:picChg chg="add mod modCrop">
          <ac:chgData name="Irene van de Glind" userId="c4df9330-343d-4692-876f-93f2bfeaf9a0" providerId="ADAL" clId="{1D28727E-0A72-4F2B-92E3-46D21C930BCC}" dt="2020-06-10T08:34:59.670" v="2439" actId="26606"/>
          <ac:picMkLst>
            <pc:docMk/>
            <pc:sldMk cId="4103871873" sldId="941"/>
            <ac:picMk id="7" creationId="{561BEDCA-28F9-4571-918F-22B1E68CFF25}"/>
          </ac:picMkLst>
        </pc:picChg>
        <pc:picChg chg="add mod">
          <ac:chgData name="Irene van de Glind" userId="c4df9330-343d-4692-876f-93f2bfeaf9a0" providerId="ADAL" clId="{1D28727E-0A72-4F2B-92E3-46D21C930BCC}" dt="2020-06-10T09:25:04.898" v="3327"/>
          <ac:picMkLst>
            <pc:docMk/>
            <pc:sldMk cId="4103871873" sldId="941"/>
            <ac:picMk id="9" creationId="{F8A84D91-AEDC-4CF6-B4A8-674DFC7ED94A}"/>
          </ac:picMkLst>
        </pc:picChg>
        <pc:picChg chg="add mod">
          <ac:chgData name="Irene van de Glind" userId="c4df9330-343d-4692-876f-93f2bfeaf9a0" providerId="ADAL" clId="{1D28727E-0A72-4F2B-92E3-46D21C930BCC}" dt="2020-06-10T09:25:04.898" v="3327"/>
          <ac:picMkLst>
            <pc:docMk/>
            <pc:sldMk cId="4103871873" sldId="941"/>
            <ac:picMk id="10" creationId="{FB692006-0AD3-4828-A518-4941C5B7D2C1}"/>
          </ac:picMkLst>
        </pc:picChg>
        <pc:picChg chg="add del mod">
          <ac:chgData name="Irene van de Glind" userId="c4df9330-343d-4692-876f-93f2bfeaf9a0" providerId="ADAL" clId="{1D28727E-0A72-4F2B-92E3-46D21C930BCC}" dt="2020-06-10T08:33:11.556" v="2385" actId="478"/>
          <ac:picMkLst>
            <pc:docMk/>
            <pc:sldMk cId="4103871873" sldId="941"/>
            <ac:picMk id="9218" creationId="{7844509B-4FBB-494A-AD81-0019DFB8676A}"/>
          </ac:picMkLst>
        </pc:picChg>
      </pc:sldChg>
      <pc:sldChg chg="modSp new del mod">
        <pc:chgData name="Irene van de Glind" userId="c4df9330-343d-4692-876f-93f2bfeaf9a0" providerId="ADAL" clId="{1D28727E-0A72-4F2B-92E3-46D21C930BCC}" dt="2020-06-10T07:41:30.151" v="1657" actId="47"/>
        <pc:sldMkLst>
          <pc:docMk/>
          <pc:sldMk cId="3232129190" sldId="942"/>
        </pc:sldMkLst>
        <pc:spChg chg="mod">
          <ac:chgData name="Irene van de Glind" userId="c4df9330-343d-4692-876f-93f2bfeaf9a0" providerId="ADAL" clId="{1D28727E-0A72-4F2B-92E3-46D21C930BCC}" dt="2020-06-09T07:32:02.257" v="516" actId="20577"/>
          <ac:spMkLst>
            <pc:docMk/>
            <pc:sldMk cId="3232129190" sldId="942"/>
            <ac:spMk id="2" creationId="{0CD68664-6C72-40B6-B9C5-6398C0A2B5B3}"/>
          </ac:spMkLst>
        </pc:spChg>
        <pc:spChg chg="mod">
          <ac:chgData name="Irene van de Glind" userId="c4df9330-343d-4692-876f-93f2bfeaf9a0" providerId="ADAL" clId="{1D28727E-0A72-4F2B-92E3-46D21C930BCC}" dt="2020-06-09T07:32:40.108" v="660" actId="20577"/>
          <ac:spMkLst>
            <pc:docMk/>
            <pc:sldMk cId="3232129190" sldId="942"/>
            <ac:spMk id="3" creationId="{D05D664B-590B-41C4-B92C-9FC4A13A7218}"/>
          </ac:spMkLst>
        </pc:spChg>
      </pc:sldChg>
      <pc:sldChg chg="addSp delSp modSp new mod setBg">
        <pc:chgData name="Irene van de Glind" userId="c4df9330-343d-4692-876f-93f2bfeaf9a0" providerId="ADAL" clId="{1D28727E-0A72-4F2B-92E3-46D21C930BCC}" dt="2020-06-10T09:56:11.137" v="3765" actId="20577"/>
        <pc:sldMkLst>
          <pc:docMk/>
          <pc:sldMk cId="2059900939" sldId="943"/>
        </pc:sldMkLst>
        <pc:spChg chg="add mod">
          <ac:chgData name="Irene van de Glind" userId="c4df9330-343d-4692-876f-93f2bfeaf9a0" providerId="ADAL" clId="{1D28727E-0A72-4F2B-92E3-46D21C930BCC}" dt="2020-06-10T09:33:19.835" v="3352" actId="26606"/>
          <ac:spMkLst>
            <pc:docMk/>
            <pc:sldMk cId="2059900939" sldId="943"/>
            <ac:spMk id="2" creationId="{CAB8C198-4807-429E-B205-16ED7A6E850B}"/>
          </ac:spMkLst>
        </pc:spChg>
        <pc:spChg chg="add del mod">
          <ac:chgData name="Irene van de Glind" userId="c4df9330-343d-4692-876f-93f2bfeaf9a0" providerId="ADAL" clId="{1D28727E-0A72-4F2B-92E3-46D21C930BCC}" dt="2020-06-10T09:56:11.137" v="3765" actId="20577"/>
          <ac:spMkLst>
            <pc:docMk/>
            <pc:sldMk cId="2059900939" sldId="943"/>
            <ac:spMk id="3" creationId="{5D0F2D02-DCD5-4E0B-A093-8E4EC7342F7F}"/>
          </ac:spMkLst>
        </pc:spChg>
        <pc:spChg chg="add del">
          <ac:chgData name="Irene van de Glind" userId="c4df9330-343d-4692-876f-93f2bfeaf9a0" providerId="ADAL" clId="{1D28727E-0A72-4F2B-92E3-46D21C930BCC}" dt="2020-06-10T09:33:19.828" v="3351" actId="26606"/>
          <ac:spMkLst>
            <pc:docMk/>
            <pc:sldMk cId="2059900939" sldId="943"/>
            <ac:spMk id="6" creationId="{F94AA2BD-2E3F-4B1D-8127-5744B8115311}"/>
          </ac:spMkLst>
        </pc:spChg>
        <pc:spChg chg="add del">
          <ac:chgData name="Irene van de Glind" userId="c4df9330-343d-4692-876f-93f2bfeaf9a0" providerId="ADAL" clId="{1D28727E-0A72-4F2B-92E3-46D21C930BCC}" dt="2020-06-10T09:33:19.828" v="3351" actId="26606"/>
          <ac:spMkLst>
            <pc:docMk/>
            <pc:sldMk cId="2059900939" sldId="943"/>
            <ac:spMk id="7" creationId="{4BD02261-2DC8-4AA8-9E16-7751AE892445}"/>
          </ac:spMkLst>
        </pc:spChg>
        <pc:spChg chg="add del">
          <ac:chgData name="Irene van de Glind" userId="c4df9330-343d-4692-876f-93f2bfeaf9a0" providerId="ADAL" clId="{1D28727E-0A72-4F2B-92E3-46D21C930BCC}" dt="2020-06-10T07:44:13.687" v="1937" actId="26606"/>
          <ac:spMkLst>
            <pc:docMk/>
            <pc:sldMk cId="2059900939" sldId="943"/>
            <ac:spMk id="9" creationId="{42285737-90EE-47DC-AC80-8AE156B11969}"/>
          </ac:spMkLst>
        </pc:spChg>
        <pc:spChg chg="add del">
          <ac:chgData name="Irene van de Glind" userId="c4df9330-343d-4692-876f-93f2bfeaf9a0" providerId="ADAL" clId="{1D28727E-0A72-4F2B-92E3-46D21C930BCC}" dt="2020-06-10T09:33:19.828" v="3351" actId="26606"/>
          <ac:spMkLst>
            <pc:docMk/>
            <pc:sldMk cId="2059900939" sldId="943"/>
            <ac:spMk id="13" creationId="{3D752CF2-2291-40B5-B462-C17B174C10BC}"/>
          </ac:spMkLst>
        </pc:spChg>
        <pc:grpChg chg="add del">
          <ac:chgData name="Irene van de Glind" userId="c4df9330-343d-4692-876f-93f2bfeaf9a0" providerId="ADAL" clId="{1D28727E-0A72-4F2B-92E3-46D21C930BCC}" dt="2020-06-10T07:44:13.687" v="1937" actId="26606"/>
          <ac:grpSpMkLst>
            <pc:docMk/>
            <pc:sldMk cId="2059900939" sldId="943"/>
            <ac:grpSpMk id="11" creationId="{B57BDC17-F1B3-455F-BBF1-680AA1F25C06}"/>
          </ac:grpSpMkLst>
        </pc:grpChg>
        <pc:graphicFrameChg chg="add del">
          <ac:chgData name="Irene van de Glind" userId="c4df9330-343d-4692-876f-93f2bfeaf9a0" providerId="ADAL" clId="{1D28727E-0A72-4F2B-92E3-46D21C930BCC}" dt="2020-06-10T07:44:13.687" v="1937" actId="26606"/>
          <ac:graphicFrameMkLst>
            <pc:docMk/>
            <pc:sldMk cId="2059900939" sldId="943"/>
            <ac:graphicFrameMk id="5" creationId="{AADD3859-939C-4A8E-9611-A2ABAB9A9D79}"/>
          </ac:graphicFrameMkLst>
        </pc:graphicFrameChg>
        <pc:picChg chg="add mod modCrop">
          <ac:chgData name="Irene van de Glind" userId="c4df9330-343d-4692-876f-93f2bfeaf9a0" providerId="ADAL" clId="{1D28727E-0A72-4F2B-92E3-46D21C930BCC}" dt="2020-06-10T09:33:49.957" v="3359" actId="1076"/>
          <ac:picMkLst>
            <pc:docMk/>
            <pc:sldMk cId="2059900939" sldId="943"/>
            <ac:picMk id="4" creationId="{A1A5B887-DA88-4B1C-BDB8-C70451FB3B7B}"/>
          </ac:picMkLst>
        </pc:picChg>
        <pc:picChg chg="add del mod">
          <ac:chgData name="Irene van de Glind" userId="c4df9330-343d-4692-876f-93f2bfeaf9a0" providerId="ADAL" clId="{1D28727E-0A72-4F2B-92E3-46D21C930BCC}" dt="2020-06-10T09:33:04.551" v="3349" actId="478"/>
          <ac:picMkLst>
            <pc:docMk/>
            <pc:sldMk cId="2059900939" sldId="943"/>
            <ac:picMk id="18" creationId="{5C49F0F0-3F8C-443C-A88B-057E9468B549}"/>
          </ac:picMkLst>
        </pc:picChg>
        <pc:picChg chg="add del mod">
          <ac:chgData name="Irene van de Glind" userId="c4df9330-343d-4692-876f-93f2bfeaf9a0" providerId="ADAL" clId="{1D28727E-0A72-4F2B-92E3-46D21C930BCC}" dt="2020-06-10T09:33:04.551" v="3349" actId="478"/>
          <ac:picMkLst>
            <pc:docMk/>
            <pc:sldMk cId="2059900939" sldId="943"/>
            <ac:picMk id="19" creationId="{43613691-69FA-4C49-8BC8-F6A9DB7E16D2}"/>
          </ac:picMkLst>
        </pc:picChg>
        <pc:picChg chg="add mod">
          <ac:chgData name="Irene van de Glind" userId="c4df9330-343d-4692-876f-93f2bfeaf9a0" providerId="ADAL" clId="{1D28727E-0A72-4F2B-92E3-46D21C930BCC}" dt="2020-06-10T09:39:19.083" v="3386"/>
          <ac:picMkLst>
            <pc:docMk/>
            <pc:sldMk cId="2059900939" sldId="943"/>
            <ac:picMk id="20" creationId="{F03F9388-E611-4772-9E8C-7C2C79BB45C0}"/>
          </ac:picMkLst>
        </pc:picChg>
        <pc:picChg chg="add mod">
          <ac:chgData name="Irene van de Glind" userId="c4df9330-343d-4692-876f-93f2bfeaf9a0" providerId="ADAL" clId="{1D28727E-0A72-4F2B-92E3-46D21C930BCC}" dt="2020-06-10T09:39:19.083" v="3386"/>
          <ac:picMkLst>
            <pc:docMk/>
            <pc:sldMk cId="2059900939" sldId="943"/>
            <ac:picMk id="21" creationId="{8BA74FD8-350A-4B42-9EBE-F1C0EDEDB07E}"/>
          </ac:picMkLst>
        </pc:picChg>
      </pc:sldChg>
      <pc:sldChg chg="addSp delSp modSp new mod ord setBg">
        <pc:chgData name="Irene van de Glind" userId="c4df9330-343d-4692-876f-93f2bfeaf9a0" providerId="ADAL" clId="{1D28727E-0A72-4F2B-92E3-46D21C930BCC}" dt="2020-06-10T08:04:12.572" v="2220"/>
        <pc:sldMkLst>
          <pc:docMk/>
          <pc:sldMk cId="3692939105" sldId="944"/>
        </pc:sldMkLst>
        <pc:spChg chg="del mod ord">
          <ac:chgData name="Irene van de Glind" userId="c4df9330-343d-4692-876f-93f2bfeaf9a0" providerId="ADAL" clId="{1D28727E-0A72-4F2B-92E3-46D21C930BCC}" dt="2020-06-10T07:34:39.524" v="1527" actId="478"/>
          <ac:spMkLst>
            <pc:docMk/>
            <pc:sldMk cId="3692939105" sldId="944"/>
            <ac:spMk id="2" creationId="{9AECC9A0-92C6-4338-B913-BBDC2786977F}"/>
          </ac:spMkLst>
        </pc:spChg>
        <pc:spChg chg="del">
          <ac:chgData name="Irene van de Glind" userId="c4df9330-343d-4692-876f-93f2bfeaf9a0" providerId="ADAL" clId="{1D28727E-0A72-4F2B-92E3-46D21C930BCC}" dt="2020-06-10T07:32:05.929" v="1511" actId="478"/>
          <ac:spMkLst>
            <pc:docMk/>
            <pc:sldMk cId="3692939105" sldId="944"/>
            <ac:spMk id="3" creationId="{A64FDCE5-FAD9-4AAD-8B1A-5F7BBCF172E0}"/>
          </ac:spMkLst>
        </pc:spChg>
        <pc:spChg chg="add del mod">
          <ac:chgData name="Irene van de Glind" userId="c4df9330-343d-4692-876f-93f2bfeaf9a0" providerId="ADAL" clId="{1D28727E-0A72-4F2B-92E3-46D21C930BCC}" dt="2020-06-10T07:34:41.632" v="1528" actId="478"/>
          <ac:spMkLst>
            <pc:docMk/>
            <pc:sldMk cId="3692939105" sldId="944"/>
            <ac:spMk id="5" creationId="{202D88D7-E3AC-4288-91E9-7E2C6C527262}"/>
          </ac:spMkLst>
        </pc:spChg>
        <pc:spChg chg="add del">
          <ac:chgData name="Irene van de Glind" userId="c4df9330-343d-4692-876f-93f2bfeaf9a0" providerId="ADAL" clId="{1D28727E-0A72-4F2B-92E3-46D21C930BCC}" dt="2020-06-10T07:34:34.417" v="1526" actId="26606"/>
          <ac:spMkLst>
            <pc:docMk/>
            <pc:sldMk cId="3692939105" sldId="944"/>
            <ac:spMk id="71" creationId="{37C89E4B-3C9F-44B9-8B86-D9E3D112D8EC}"/>
          </ac:spMkLst>
        </pc:spChg>
        <pc:picChg chg="add mod ord">
          <ac:chgData name="Irene van de Glind" userId="c4df9330-343d-4692-876f-93f2bfeaf9a0" providerId="ADAL" clId="{1D28727E-0A72-4F2B-92E3-46D21C930BCC}" dt="2020-06-10T07:34:49.728" v="1533" actId="26606"/>
          <ac:picMkLst>
            <pc:docMk/>
            <pc:sldMk cId="3692939105" sldId="944"/>
            <ac:picMk id="2050" creationId="{E384E592-AC63-4A8A-B987-E40A05C0F725}"/>
          </ac:picMkLst>
        </pc:picChg>
        <pc:cxnChg chg="add del">
          <ac:chgData name="Irene van de Glind" userId="c4df9330-343d-4692-876f-93f2bfeaf9a0" providerId="ADAL" clId="{1D28727E-0A72-4F2B-92E3-46D21C930BCC}" dt="2020-06-10T07:34:34.417" v="1526" actId="26606"/>
          <ac:cxnSpMkLst>
            <pc:docMk/>
            <pc:sldMk cId="3692939105" sldId="944"/>
            <ac:cxnSpMk id="73" creationId="{AA2EAA10-076F-46BD-8F0F-B9A2FB77A85C}"/>
          </ac:cxnSpMkLst>
        </pc:cxnChg>
        <pc:cxnChg chg="add del">
          <ac:chgData name="Irene van de Glind" userId="c4df9330-343d-4692-876f-93f2bfeaf9a0" providerId="ADAL" clId="{1D28727E-0A72-4F2B-92E3-46D21C930BCC}" dt="2020-06-10T07:34:34.417" v="1526" actId="26606"/>
          <ac:cxnSpMkLst>
            <pc:docMk/>
            <pc:sldMk cId="3692939105" sldId="944"/>
            <ac:cxnSpMk id="75" creationId="{D891E407-403B-4764-86C9-33A56D3BCAA3}"/>
          </ac:cxnSpMkLst>
        </pc:cxnChg>
      </pc:sldChg>
      <pc:sldChg chg="addSp delSp modSp new mod setBg">
        <pc:chgData name="Irene van de Glind" userId="c4df9330-343d-4692-876f-93f2bfeaf9a0" providerId="ADAL" clId="{1D28727E-0A72-4F2B-92E3-46D21C930BCC}" dt="2020-06-10T09:59:55.788" v="3931" actId="20577"/>
        <pc:sldMkLst>
          <pc:docMk/>
          <pc:sldMk cId="453435527" sldId="945"/>
        </pc:sldMkLst>
        <pc:spChg chg="mod">
          <ac:chgData name="Irene van de Glind" userId="c4df9330-343d-4692-876f-93f2bfeaf9a0" providerId="ADAL" clId="{1D28727E-0A72-4F2B-92E3-46D21C930BCC}" dt="2020-06-10T08:54:29.470" v="2520" actId="26606"/>
          <ac:spMkLst>
            <pc:docMk/>
            <pc:sldMk cId="453435527" sldId="945"/>
            <ac:spMk id="2" creationId="{D5B877E8-FFDF-4504-8979-87F88E7EDC7A}"/>
          </ac:spMkLst>
        </pc:spChg>
        <pc:spChg chg="mod">
          <ac:chgData name="Irene van de Glind" userId="c4df9330-343d-4692-876f-93f2bfeaf9a0" providerId="ADAL" clId="{1D28727E-0A72-4F2B-92E3-46D21C930BCC}" dt="2020-06-10T09:59:55.788" v="3931" actId="20577"/>
          <ac:spMkLst>
            <pc:docMk/>
            <pc:sldMk cId="453435527" sldId="945"/>
            <ac:spMk id="3" creationId="{7B53B7F4-AB2B-49DA-A6D0-C07CB0A9475F}"/>
          </ac:spMkLst>
        </pc:spChg>
        <pc:spChg chg="add">
          <ac:chgData name="Irene van de Glind" userId="c4df9330-343d-4692-876f-93f2bfeaf9a0" providerId="ADAL" clId="{1D28727E-0A72-4F2B-92E3-46D21C930BCC}" dt="2020-06-10T08:54:29.470" v="2520" actId="26606"/>
          <ac:spMkLst>
            <pc:docMk/>
            <pc:sldMk cId="453435527" sldId="945"/>
            <ac:spMk id="71" creationId="{F94AA2BD-2E3F-4B1D-8127-5744B8115311}"/>
          </ac:spMkLst>
        </pc:spChg>
        <pc:spChg chg="add">
          <ac:chgData name="Irene van de Glind" userId="c4df9330-343d-4692-876f-93f2bfeaf9a0" providerId="ADAL" clId="{1D28727E-0A72-4F2B-92E3-46D21C930BCC}" dt="2020-06-10T08:54:29.470" v="2520" actId="26606"/>
          <ac:spMkLst>
            <pc:docMk/>
            <pc:sldMk cId="453435527" sldId="945"/>
            <ac:spMk id="73" creationId="{4BD02261-2DC8-4AA8-9E16-7751AE892445}"/>
          </ac:spMkLst>
        </pc:spChg>
        <pc:spChg chg="add">
          <ac:chgData name="Irene van de Glind" userId="c4df9330-343d-4692-876f-93f2bfeaf9a0" providerId="ADAL" clId="{1D28727E-0A72-4F2B-92E3-46D21C930BCC}" dt="2020-06-10T08:54:29.470" v="2520" actId="26606"/>
          <ac:spMkLst>
            <pc:docMk/>
            <pc:sldMk cId="453435527" sldId="945"/>
            <ac:spMk id="75" creationId="{3D752CF2-2291-40B5-B462-C17B174C10BC}"/>
          </ac:spMkLst>
        </pc:spChg>
        <pc:picChg chg="add del mod">
          <ac:chgData name="Irene van de Glind" userId="c4df9330-343d-4692-876f-93f2bfeaf9a0" providerId="ADAL" clId="{1D28727E-0A72-4F2B-92E3-46D21C930BCC}" dt="2020-06-10T08:53:56.844" v="2518" actId="931"/>
          <ac:picMkLst>
            <pc:docMk/>
            <pc:sldMk cId="453435527" sldId="945"/>
            <ac:picMk id="5" creationId="{86610242-3C98-4B85-BB4C-4E5CFDBFB21F}"/>
          </ac:picMkLst>
        </pc:picChg>
        <pc:picChg chg="add mod">
          <ac:chgData name="Irene van de Glind" userId="c4df9330-343d-4692-876f-93f2bfeaf9a0" providerId="ADAL" clId="{1D28727E-0A72-4F2B-92E3-46D21C930BCC}" dt="2020-06-10T09:46:45.652" v="3631"/>
          <ac:picMkLst>
            <pc:docMk/>
            <pc:sldMk cId="453435527" sldId="945"/>
            <ac:picMk id="10" creationId="{1F445EF6-8B94-4EDB-A03A-4DF90064735A}"/>
          </ac:picMkLst>
        </pc:picChg>
        <pc:picChg chg="add mod">
          <ac:chgData name="Irene van de Glind" userId="c4df9330-343d-4692-876f-93f2bfeaf9a0" providerId="ADAL" clId="{1D28727E-0A72-4F2B-92E3-46D21C930BCC}" dt="2020-06-10T09:46:45.652" v="3631"/>
          <ac:picMkLst>
            <pc:docMk/>
            <pc:sldMk cId="453435527" sldId="945"/>
            <ac:picMk id="11" creationId="{10676D0D-FBD6-4ADB-936D-AD34D5317A8C}"/>
          </ac:picMkLst>
        </pc:picChg>
        <pc:picChg chg="add mod">
          <ac:chgData name="Irene van de Glind" userId="c4df9330-343d-4692-876f-93f2bfeaf9a0" providerId="ADAL" clId="{1D28727E-0A72-4F2B-92E3-46D21C930BCC}" dt="2020-06-10T08:54:29.470" v="2520" actId="26606"/>
          <ac:picMkLst>
            <pc:docMk/>
            <pc:sldMk cId="453435527" sldId="945"/>
            <ac:picMk id="15362" creationId="{25EACBC1-69D3-454D-845D-78D3E683F185}"/>
          </ac:picMkLst>
        </pc:picChg>
      </pc:sldChg>
      <pc:sldChg chg="addSp delSp modSp new del mod ord setBg">
        <pc:chgData name="Irene van de Glind" userId="c4df9330-343d-4692-876f-93f2bfeaf9a0" providerId="ADAL" clId="{1D28727E-0A72-4F2B-92E3-46D21C930BCC}" dt="2020-06-10T07:36:32.270" v="1548" actId="47"/>
        <pc:sldMkLst>
          <pc:docMk/>
          <pc:sldMk cId="499877799" sldId="946"/>
        </pc:sldMkLst>
        <pc:spChg chg="del">
          <ac:chgData name="Irene van de Glind" userId="c4df9330-343d-4692-876f-93f2bfeaf9a0" providerId="ADAL" clId="{1D28727E-0A72-4F2B-92E3-46D21C930BCC}" dt="2020-06-10T07:29:22.003" v="1505" actId="26606"/>
          <ac:spMkLst>
            <pc:docMk/>
            <pc:sldMk cId="499877799" sldId="946"/>
            <ac:spMk id="2" creationId="{8976CC68-D242-41B8-8413-6C65BCF18B66}"/>
          </ac:spMkLst>
        </pc:spChg>
        <pc:spChg chg="del">
          <ac:chgData name="Irene van de Glind" userId="c4df9330-343d-4692-876f-93f2bfeaf9a0" providerId="ADAL" clId="{1D28727E-0A72-4F2B-92E3-46D21C930BCC}" dt="2020-06-10T07:29:22.003" v="1505" actId="26606"/>
          <ac:spMkLst>
            <pc:docMk/>
            <pc:sldMk cId="499877799" sldId="946"/>
            <ac:spMk id="3" creationId="{39EBCFBE-1766-44F7-9EE5-684579580627}"/>
          </ac:spMkLst>
        </pc:spChg>
        <pc:picChg chg="add mod">
          <ac:chgData name="Irene van de Glind" userId="c4df9330-343d-4692-876f-93f2bfeaf9a0" providerId="ADAL" clId="{1D28727E-0A72-4F2B-92E3-46D21C930BCC}" dt="2020-06-10T07:29:22.003" v="1505" actId="26606"/>
          <ac:picMkLst>
            <pc:docMk/>
            <pc:sldMk cId="499877799" sldId="946"/>
            <ac:picMk id="4" creationId="{02FD7463-6224-4724-90B7-D684FBBEEA48}"/>
          </ac:picMkLst>
        </pc:picChg>
      </pc:sldChg>
      <pc:sldChg chg="addSp delSp modSp new mod setBg">
        <pc:chgData name="Irene van de Glind" userId="c4df9330-343d-4692-876f-93f2bfeaf9a0" providerId="ADAL" clId="{1D28727E-0A72-4F2B-92E3-46D21C930BCC}" dt="2020-06-10T08:03:19.910" v="2214" actId="27614"/>
        <pc:sldMkLst>
          <pc:docMk/>
          <pc:sldMk cId="805535438" sldId="947"/>
        </pc:sldMkLst>
        <pc:spChg chg="del">
          <ac:chgData name="Irene van de Glind" userId="c4df9330-343d-4692-876f-93f2bfeaf9a0" providerId="ADAL" clId="{1D28727E-0A72-4F2B-92E3-46D21C930BCC}" dt="2020-06-10T08:02:28.878" v="2207" actId="478"/>
          <ac:spMkLst>
            <pc:docMk/>
            <pc:sldMk cId="805535438" sldId="947"/>
            <ac:spMk id="2" creationId="{82F7EEA2-8085-43BE-9FDD-ABA210C4BEC0}"/>
          </ac:spMkLst>
        </pc:spChg>
        <pc:spChg chg="del">
          <ac:chgData name="Irene van de Glind" userId="c4df9330-343d-4692-876f-93f2bfeaf9a0" providerId="ADAL" clId="{1D28727E-0A72-4F2B-92E3-46D21C930BCC}" dt="2020-06-10T08:02:27.781" v="2206" actId="478"/>
          <ac:spMkLst>
            <pc:docMk/>
            <pc:sldMk cId="805535438" sldId="947"/>
            <ac:spMk id="3" creationId="{DD6D31C9-8D2B-4E61-98CB-202ADF9FAA79}"/>
          </ac:spMkLst>
        </pc:spChg>
        <pc:picChg chg="add del mod">
          <ac:chgData name="Irene van de Glind" userId="c4df9330-343d-4692-876f-93f2bfeaf9a0" providerId="ADAL" clId="{1D28727E-0A72-4F2B-92E3-46D21C930BCC}" dt="2020-06-10T08:03:12.486" v="2212" actId="478"/>
          <ac:picMkLst>
            <pc:docMk/>
            <pc:sldMk cId="805535438" sldId="947"/>
            <ac:picMk id="5" creationId="{0DC97D16-44DF-402B-8289-D82B1C2F5AF8}"/>
          </ac:picMkLst>
        </pc:picChg>
        <pc:picChg chg="add mod">
          <ac:chgData name="Irene van de Glind" userId="c4df9330-343d-4692-876f-93f2bfeaf9a0" providerId="ADAL" clId="{1D28727E-0A72-4F2B-92E3-46D21C930BCC}" dt="2020-06-10T08:03:19.910" v="2214" actId="27614"/>
          <ac:picMkLst>
            <pc:docMk/>
            <pc:sldMk cId="805535438" sldId="947"/>
            <ac:picMk id="7" creationId="{3813F7F0-7DB0-4E18-9F3C-C73974FE4A3C}"/>
          </ac:picMkLst>
        </pc:picChg>
      </pc:sldChg>
      <pc:sldChg chg="addSp delSp modSp new mod setBg">
        <pc:chgData name="Irene van de Glind" userId="c4df9330-343d-4692-876f-93f2bfeaf9a0" providerId="ADAL" clId="{1D28727E-0A72-4F2B-92E3-46D21C930BCC}" dt="2020-06-11T08:16:56.735" v="4220"/>
        <pc:sldMkLst>
          <pc:docMk/>
          <pc:sldMk cId="2969853885" sldId="948"/>
        </pc:sldMkLst>
        <pc:spChg chg="del mod">
          <ac:chgData name="Irene van de Glind" userId="c4df9330-343d-4692-876f-93f2bfeaf9a0" providerId="ADAL" clId="{1D28727E-0A72-4F2B-92E3-46D21C930BCC}" dt="2020-06-10T09:52:17.100" v="3679" actId="478"/>
          <ac:spMkLst>
            <pc:docMk/>
            <pc:sldMk cId="2969853885" sldId="948"/>
            <ac:spMk id="2" creationId="{D2DED78F-096F-4F37-AEBE-DCC3185E5F2A}"/>
          </ac:spMkLst>
        </pc:spChg>
        <pc:spChg chg="mod">
          <ac:chgData name="Irene van de Glind" userId="c4df9330-343d-4692-876f-93f2bfeaf9a0" providerId="ADAL" clId="{1D28727E-0A72-4F2B-92E3-46D21C930BCC}" dt="2020-06-10T09:53:40.825" v="3736" actId="1076"/>
          <ac:spMkLst>
            <pc:docMk/>
            <pc:sldMk cId="2969853885" sldId="948"/>
            <ac:spMk id="3" creationId="{44CEE511-85A1-49B6-A419-2B7C68C75732}"/>
          </ac:spMkLst>
        </pc:spChg>
        <pc:spChg chg="add del mod">
          <ac:chgData name="Irene van de Glind" userId="c4df9330-343d-4692-876f-93f2bfeaf9a0" providerId="ADAL" clId="{1D28727E-0A72-4F2B-92E3-46D21C930BCC}" dt="2020-06-10T09:52:18.570" v="3680" actId="478"/>
          <ac:spMkLst>
            <pc:docMk/>
            <pc:sldMk cId="2969853885" sldId="948"/>
            <ac:spMk id="5" creationId="{19D8E3DB-241B-4AD8-8A74-9D159E041065}"/>
          </ac:spMkLst>
        </pc:spChg>
        <pc:picChg chg="add mod">
          <ac:chgData name="Irene van de Glind" userId="c4df9330-343d-4692-876f-93f2bfeaf9a0" providerId="ADAL" clId="{1D28727E-0A72-4F2B-92E3-46D21C930BCC}" dt="2020-06-11T08:16:56.735" v="4220"/>
          <ac:picMkLst>
            <pc:docMk/>
            <pc:sldMk cId="2969853885" sldId="948"/>
            <ac:picMk id="4" creationId="{4FE49BB0-A8E1-4E96-9269-FDB9812E5AEF}"/>
          </ac:picMkLst>
        </pc:picChg>
        <pc:picChg chg="add mod">
          <ac:chgData name="Irene van de Glind" userId="c4df9330-343d-4692-876f-93f2bfeaf9a0" providerId="ADAL" clId="{1D28727E-0A72-4F2B-92E3-46D21C930BCC}" dt="2020-06-11T08:16:56.735" v="4220"/>
          <ac:picMkLst>
            <pc:docMk/>
            <pc:sldMk cId="2969853885" sldId="948"/>
            <ac:picMk id="5" creationId="{7B0E26A2-5233-43DC-B249-AA4C28DC2DC7}"/>
          </ac:picMkLst>
        </pc:picChg>
        <pc:picChg chg="add mod">
          <ac:chgData name="Irene van de Glind" userId="c4df9330-343d-4692-876f-93f2bfeaf9a0" providerId="ADAL" clId="{1D28727E-0A72-4F2B-92E3-46D21C930BCC}" dt="2020-06-10T09:53:01.628" v="3698" actId="1076"/>
          <ac:picMkLst>
            <pc:docMk/>
            <pc:sldMk cId="2969853885" sldId="948"/>
            <ac:picMk id="16386" creationId="{D72E6B4B-235C-461C-85D7-3B4F4C1D95C3}"/>
          </ac:picMkLst>
        </pc:picChg>
      </pc:sldChg>
      <pc:sldChg chg="addSp modSp mod">
        <pc:chgData name="Irene van de Glind" userId="c4df9330-343d-4692-876f-93f2bfeaf9a0" providerId="ADAL" clId="{1D28727E-0A72-4F2B-92E3-46D21C930BCC}" dt="2020-06-11T08:16:50.936" v="4219"/>
        <pc:sldMkLst>
          <pc:docMk/>
          <pc:sldMk cId="117719910" sldId="949"/>
        </pc:sldMkLst>
        <pc:spChg chg="mod">
          <ac:chgData name="Irene van de Glind" userId="c4df9330-343d-4692-876f-93f2bfeaf9a0" providerId="ADAL" clId="{1D28727E-0A72-4F2B-92E3-46D21C930BCC}" dt="2020-06-10T09:59:18.740" v="3913" actId="20577"/>
          <ac:spMkLst>
            <pc:docMk/>
            <pc:sldMk cId="117719910" sldId="949"/>
            <ac:spMk id="3" creationId="{44CEE511-85A1-49B6-A419-2B7C68C75732}"/>
          </ac:spMkLst>
        </pc:spChg>
        <pc:picChg chg="add mod">
          <ac:chgData name="Irene van de Glind" userId="c4df9330-343d-4692-876f-93f2bfeaf9a0" providerId="ADAL" clId="{1D28727E-0A72-4F2B-92E3-46D21C930BCC}" dt="2020-06-11T08:16:50.936" v="4219"/>
          <ac:picMkLst>
            <pc:docMk/>
            <pc:sldMk cId="117719910" sldId="949"/>
            <ac:picMk id="4" creationId="{02AE7577-1294-4C32-8ACC-547A9C62D3B0}"/>
          </ac:picMkLst>
        </pc:picChg>
        <pc:picChg chg="add mod">
          <ac:chgData name="Irene van de Glind" userId="c4df9330-343d-4692-876f-93f2bfeaf9a0" providerId="ADAL" clId="{1D28727E-0A72-4F2B-92E3-46D21C930BCC}" dt="2020-06-11T08:16:50.936" v="4219"/>
          <ac:picMkLst>
            <pc:docMk/>
            <pc:sldMk cId="117719910" sldId="949"/>
            <ac:picMk id="5" creationId="{39842EE0-1636-4752-AC06-278FDE3562B5}"/>
          </ac:picMkLst>
        </pc:picChg>
      </pc:sldChg>
      <pc:sldChg chg="addSp delSp modSp new mod setBg">
        <pc:chgData name="Irene van de Glind" userId="c4df9330-343d-4692-876f-93f2bfeaf9a0" providerId="ADAL" clId="{1D28727E-0A72-4F2B-92E3-46D21C930BCC}" dt="2020-06-11T08:17:29.101" v="4227" actId="20577"/>
        <pc:sldMkLst>
          <pc:docMk/>
          <pc:sldMk cId="3899189137" sldId="950"/>
        </pc:sldMkLst>
        <pc:spChg chg="del">
          <ac:chgData name="Irene van de Glind" userId="c4df9330-343d-4692-876f-93f2bfeaf9a0" providerId="ADAL" clId="{1D28727E-0A72-4F2B-92E3-46D21C930BCC}" dt="2020-06-11T06:57:18.870" v="3933"/>
          <ac:spMkLst>
            <pc:docMk/>
            <pc:sldMk cId="3899189137" sldId="950"/>
            <ac:spMk id="2" creationId="{9AF8DC16-98A4-40E0-A627-4F7F7130E10C}"/>
          </ac:spMkLst>
        </pc:spChg>
        <pc:spChg chg="del">
          <ac:chgData name="Irene van de Glind" userId="c4df9330-343d-4692-876f-93f2bfeaf9a0" providerId="ADAL" clId="{1D28727E-0A72-4F2B-92E3-46D21C930BCC}" dt="2020-06-11T06:57:18.870" v="3933"/>
          <ac:spMkLst>
            <pc:docMk/>
            <pc:sldMk cId="3899189137" sldId="950"/>
            <ac:spMk id="3" creationId="{B7165E82-9967-4853-B8CB-0EE569300AD2}"/>
          </ac:spMkLst>
        </pc:spChg>
        <pc:spChg chg="add mod">
          <ac:chgData name="Irene van de Glind" userId="c4df9330-343d-4692-876f-93f2bfeaf9a0" providerId="ADAL" clId="{1D28727E-0A72-4F2B-92E3-46D21C930BCC}" dt="2020-06-11T08:17:23.385" v="4222" actId="20577"/>
          <ac:spMkLst>
            <pc:docMk/>
            <pc:sldMk cId="3899189137" sldId="950"/>
            <ac:spMk id="4" creationId="{0F47076C-9990-41BF-86B5-8FF285F8B682}"/>
          </ac:spMkLst>
        </pc:spChg>
        <pc:spChg chg="add mod ord">
          <ac:chgData name="Irene van de Glind" userId="c4df9330-343d-4692-876f-93f2bfeaf9a0" providerId="ADAL" clId="{1D28727E-0A72-4F2B-92E3-46D21C930BCC}" dt="2020-06-11T08:17:29.101" v="4227" actId="20577"/>
          <ac:spMkLst>
            <pc:docMk/>
            <pc:sldMk cId="3899189137" sldId="950"/>
            <ac:spMk id="5" creationId="{8C333F68-68E6-4D5F-8F5A-1AD2819AC4F1}"/>
          </ac:spMkLst>
        </pc:spChg>
        <pc:spChg chg="add del">
          <ac:chgData name="Irene van de Glind" userId="c4df9330-343d-4692-876f-93f2bfeaf9a0" providerId="ADAL" clId="{1D28727E-0A72-4F2B-92E3-46D21C930BCC}" dt="2020-06-11T06:58:17.923" v="4026" actId="26606"/>
          <ac:spMkLst>
            <pc:docMk/>
            <pc:sldMk cId="3899189137" sldId="950"/>
            <ac:spMk id="11" creationId="{EBF87945-A001-489F-9D9B-7D9435F0B9CA}"/>
          </ac:spMkLst>
        </pc:spChg>
        <pc:spChg chg="add del">
          <ac:chgData name="Irene van de Glind" userId="c4df9330-343d-4692-876f-93f2bfeaf9a0" providerId="ADAL" clId="{1D28727E-0A72-4F2B-92E3-46D21C930BCC}" dt="2020-06-11T06:58:14.977" v="4021" actId="26606"/>
          <ac:spMkLst>
            <pc:docMk/>
            <pc:sldMk cId="3899189137" sldId="950"/>
            <ac:spMk id="16" creationId="{71FC7D98-7B8B-402A-90FC-F027482F2142}"/>
          </ac:spMkLst>
        </pc:spChg>
        <pc:spChg chg="add del">
          <ac:chgData name="Irene van de Glind" userId="c4df9330-343d-4692-876f-93f2bfeaf9a0" providerId="ADAL" clId="{1D28727E-0A72-4F2B-92E3-46D21C930BCC}" dt="2020-06-11T06:58:14.977" v="4021" actId="26606"/>
          <ac:spMkLst>
            <pc:docMk/>
            <pc:sldMk cId="3899189137" sldId="950"/>
            <ac:spMk id="18" creationId="{AD7356EA-285B-4E5D-8FEC-104659A4FD2C}"/>
          </ac:spMkLst>
        </pc:spChg>
        <pc:spChg chg="add del">
          <ac:chgData name="Irene van de Glind" userId="c4df9330-343d-4692-876f-93f2bfeaf9a0" providerId="ADAL" clId="{1D28727E-0A72-4F2B-92E3-46D21C930BCC}" dt="2020-06-11T06:58:16.554" v="4023" actId="26606"/>
          <ac:spMkLst>
            <pc:docMk/>
            <pc:sldMk cId="3899189137" sldId="950"/>
            <ac:spMk id="20" creationId="{045D7A58-411F-4E92-A78E-A6FEB18900BF}"/>
          </ac:spMkLst>
        </pc:spChg>
        <pc:spChg chg="add del">
          <ac:chgData name="Irene van de Glind" userId="c4df9330-343d-4692-876f-93f2bfeaf9a0" providerId="ADAL" clId="{1D28727E-0A72-4F2B-92E3-46D21C930BCC}" dt="2020-06-11T06:58:16.554" v="4023" actId="26606"/>
          <ac:spMkLst>
            <pc:docMk/>
            <pc:sldMk cId="3899189137" sldId="950"/>
            <ac:spMk id="21" creationId="{B0BDD275-E79C-4B6F-9875-E474D59DC552}"/>
          </ac:spMkLst>
        </pc:spChg>
        <pc:spChg chg="add del">
          <ac:chgData name="Irene van de Glind" userId="c4df9330-343d-4692-876f-93f2bfeaf9a0" providerId="ADAL" clId="{1D28727E-0A72-4F2B-92E3-46D21C930BCC}" dt="2020-06-11T06:58:16.554" v="4023" actId="26606"/>
          <ac:spMkLst>
            <pc:docMk/>
            <pc:sldMk cId="3899189137" sldId="950"/>
            <ac:spMk id="22" creationId="{FFE24BB0-6C00-4CD0-B19A-F41513025703}"/>
          </ac:spMkLst>
        </pc:spChg>
        <pc:spChg chg="add del">
          <ac:chgData name="Irene van de Glind" userId="c4df9330-343d-4692-876f-93f2bfeaf9a0" providerId="ADAL" clId="{1D28727E-0A72-4F2B-92E3-46D21C930BCC}" dt="2020-06-11T06:58:17.907" v="4025" actId="26606"/>
          <ac:spMkLst>
            <pc:docMk/>
            <pc:sldMk cId="3899189137" sldId="950"/>
            <ac:spMk id="24" creationId="{71FC7D98-7B8B-402A-90FC-F027482F2142}"/>
          </ac:spMkLst>
        </pc:spChg>
        <pc:spChg chg="add del">
          <ac:chgData name="Irene van de Glind" userId="c4df9330-343d-4692-876f-93f2bfeaf9a0" providerId="ADAL" clId="{1D28727E-0A72-4F2B-92E3-46D21C930BCC}" dt="2020-06-11T06:58:17.907" v="4025" actId="26606"/>
          <ac:spMkLst>
            <pc:docMk/>
            <pc:sldMk cId="3899189137" sldId="950"/>
            <ac:spMk id="25" creationId="{AD7356EA-285B-4E5D-8FEC-104659A4FD2C}"/>
          </ac:spMkLst>
        </pc:spChg>
        <pc:picChg chg="add mod ord">
          <ac:chgData name="Irene van de Glind" userId="c4df9330-343d-4692-876f-93f2bfeaf9a0" providerId="ADAL" clId="{1D28727E-0A72-4F2B-92E3-46D21C930BCC}" dt="2020-06-11T06:58:17.923" v="4026" actId="26606"/>
          <ac:picMkLst>
            <pc:docMk/>
            <pc:sldMk cId="3899189137" sldId="950"/>
            <ac:picMk id="6" creationId="{0B469C4A-A217-4386-BB46-F33908D71ADB}"/>
          </ac:picMkLst>
        </pc:picChg>
        <pc:picChg chg="add mod">
          <ac:chgData name="Irene van de Glind" userId="c4df9330-343d-4692-876f-93f2bfeaf9a0" providerId="ADAL" clId="{1D28727E-0A72-4F2B-92E3-46D21C930BCC}" dt="2020-06-11T08:17:16.885" v="4221"/>
          <ac:picMkLst>
            <pc:docMk/>
            <pc:sldMk cId="3899189137" sldId="950"/>
            <ac:picMk id="15" creationId="{882169E6-8203-47A3-9C7C-C2CCC02A6516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B96388-3659-49CB-B4CD-BDB815A0570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754031A3-49E2-444C-9D16-240AB09BCD4F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Administratief</a:t>
          </a:r>
          <a:endParaRPr lang="en-US"/>
        </a:p>
      </dgm:t>
    </dgm:pt>
    <dgm:pt modelId="{D532FB20-15CF-4F18-91ED-AAD07066C1E0}" type="parTrans" cxnId="{4B9F937A-8E6B-4016-95BE-1612FB2D6AEC}">
      <dgm:prSet/>
      <dgm:spPr/>
      <dgm:t>
        <a:bodyPr/>
        <a:lstStyle/>
        <a:p>
          <a:endParaRPr lang="en-US"/>
        </a:p>
      </dgm:t>
    </dgm:pt>
    <dgm:pt modelId="{0F53C799-0990-4A4D-B98E-BDC0D611EE1A}" type="sibTrans" cxnId="{4B9F937A-8E6B-4016-95BE-1612FB2D6AEC}">
      <dgm:prSet/>
      <dgm:spPr/>
      <dgm:t>
        <a:bodyPr/>
        <a:lstStyle/>
        <a:p>
          <a:endParaRPr lang="en-US"/>
        </a:p>
      </dgm:t>
    </dgm:pt>
    <dgm:pt modelId="{BDE06D88-251A-4272-B474-1C2E75A375AA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Beheer</a:t>
          </a:r>
          <a:endParaRPr lang="en-US"/>
        </a:p>
      </dgm:t>
    </dgm:pt>
    <dgm:pt modelId="{06671D80-8506-4E45-9181-9EA912F2BA99}" type="parTrans" cxnId="{8221A4DD-D60D-4DDF-AA34-DB1E6CC13E05}">
      <dgm:prSet/>
      <dgm:spPr/>
      <dgm:t>
        <a:bodyPr/>
        <a:lstStyle/>
        <a:p>
          <a:endParaRPr lang="en-US"/>
        </a:p>
      </dgm:t>
    </dgm:pt>
    <dgm:pt modelId="{4992462B-B46D-4515-B2AA-EDF3055D1BF8}" type="sibTrans" cxnId="{8221A4DD-D60D-4DDF-AA34-DB1E6CC13E05}">
      <dgm:prSet/>
      <dgm:spPr/>
      <dgm:t>
        <a:bodyPr/>
        <a:lstStyle/>
        <a:p>
          <a:endParaRPr lang="en-US"/>
        </a:p>
      </dgm:t>
    </dgm:pt>
    <dgm:pt modelId="{A28AAB70-2CA4-4EAD-B7E9-FDAC43218FC6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Logistiek </a:t>
          </a:r>
          <a:endParaRPr lang="en-US"/>
        </a:p>
      </dgm:t>
    </dgm:pt>
    <dgm:pt modelId="{47D18EAB-C97D-40C8-AFBA-D9ECE3CF3C65}" type="parTrans" cxnId="{8127E519-893C-4C8D-AEB0-42FFFE7DFEF8}">
      <dgm:prSet/>
      <dgm:spPr/>
      <dgm:t>
        <a:bodyPr/>
        <a:lstStyle/>
        <a:p>
          <a:endParaRPr lang="en-US"/>
        </a:p>
      </dgm:t>
    </dgm:pt>
    <dgm:pt modelId="{5A34353C-267B-4CA4-B1D9-9F2BFBAFE034}" type="sibTrans" cxnId="{8127E519-893C-4C8D-AEB0-42FFFE7DFEF8}">
      <dgm:prSet/>
      <dgm:spPr/>
      <dgm:t>
        <a:bodyPr/>
        <a:lstStyle/>
        <a:p>
          <a:endParaRPr lang="en-US"/>
        </a:p>
      </dgm:t>
    </dgm:pt>
    <dgm:pt modelId="{4D579F7C-8CBA-4A01-BC70-0134D1EB211D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Secretarieel</a:t>
          </a:r>
          <a:endParaRPr lang="en-US"/>
        </a:p>
      </dgm:t>
    </dgm:pt>
    <dgm:pt modelId="{6E1EEE27-75DE-45A1-A218-348FA70FBBDC}" type="parTrans" cxnId="{ADE10886-6FAA-4F5A-B0AB-30485B6730A9}">
      <dgm:prSet/>
      <dgm:spPr/>
      <dgm:t>
        <a:bodyPr/>
        <a:lstStyle/>
        <a:p>
          <a:endParaRPr lang="en-US"/>
        </a:p>
      </dgm:t>
    </dgm:pt>
    <dgm:pt modelId="{21AD9F35-F25D-46EF-BCCC-1E1A3C23F7B3}" type="sibTrans" cxnId="{ADE10886-6FAA-4F5A-B0AB-30485B6730A9}">
      <dgm:prSet/>
      <dgm:spPr/>
      <dgm:t>
        <a:bodyPr/>
        <a:lstStyle/>
        <a:p>
          <a:endParaRPr lang="en-US"/>
        </a:p>
      </dgm:t>
    </dgm:pt>
    <dgm:pt modelId="{6CD874B9-832C-4D51-B5EC-C8F572768A33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Diagnostiek en kiezen behandeling</a:t>
          </a:r>
          <a:endParaRPr lang="en-US"/>
        </a:p>
      </dgm:t>
    </dgm:pt>
    <dgm:pt modelId="{7642BEF3-6D99-49FE-8362-34152455AD28}" type="parTrans" cxnId="{30010808-7404-4AEB-99FE-4E0BABA53175}">
      <dgm:prSet/>
      <dgm:spPr/>
      <dgm:t>
        <a:bodyPr/>
        <a:lstStyle/>
        <a:p>
          <a:endParaRPr lang="en-US"/>
        </a:p>
      </dgm:t>
    </dgm:pt>
    <dgm:pt modelId="{E1609671-F6DC-4A0A-ADAD-00D828B62E55}" type="sibTrans" cxnId="{30010808-7404-4AEB-99FE-4E0BABA53175}">
      <dgm:prSet/>
      <dgm:spPr/>
      <dgm:t>
        <a:bodyPr/>
        <a:lstStyle/>
        <a:p>
          <a:endParaRPr lang="en-US"/>
        </a:p>
      </dgm:t>
    </dgm:pt>
    <dgm:pt modelId="{69654030-0FA4-441A-AF5B-D3053E8DE775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/>
            <a:t>Raakt hele functies (ook in primair proces)</a:t>
          </a:r>
          <a:endParaRPr lang="en-US" dirty="0"/>
        </a:p>
      </dgm:t>
    </dgm:pt>
    <dgm:pt modelId="{E9694B8A-8FD7-436D-8667-E7DA2BFD591F}" type="parTrans" cxnId="{58BBFCD6-F991-4D65-96E7-C6A5323C4CF5}">
      <dgm:prSet/>
      <dgm:spPr/>
      <dgm:t>
        <a:bodyPr/>
        <a:lstStyle/>
        <a:p>
          <a:endParaRPr lang="en-US"/>
        </a:p>
      </dgm:t>
    </dgm:pt>
    <dgm:pt modelId="{BC420E40-B05D-4969-88E4-D98933C75ED9}" type="sibTrans" cxnId="{58BBFCD6-F991-4D65-96E7-C6A5323C4CF5}">
      <dgm:prSet/>
      <dgm:spPr/>
      <dgm:t>
        <a:bodyPr/>
        <a:lstStyle/>
        <a:p>
          <a:endParaRPr lang="en-US"/>
        </a:p>
      </dgm:t>
    </dgm:pt>
    <dgm:pt modelId="{6C6B247A-9C03-416D-BAA7-7EECF3C26FA6}" type="pres">
      <dgm:prSet presAssocID="{DAB96388-3659-49CB-B4CD-BDB815A05707}" presName="root" presStyleCnt="0">
        <dgm:presLayoutVars>
          <dgm:dir/>
          <dgm:resizeHandles val="exact"/>
        </dgm:presLayoutVars>
      </dgm:prSet>
      <dgm:spPr/>
    </dgm:pt>
    <dgm:pt modelId="{64FAA11D-CBA1-4D9E-BCF0-D54FA0937F7D}" type="pres">
      <dgm:prSet presAssocID="{754031A3-49E2-444C-9D16-240AB09BCD4F}" presName="compNode" presStyleCnt="0"/>
      <dgm:spPr/>
    </dgm:pt>
    <dgm:pt modelId="{18CEC17F-168E-416C-A002-492B00DB84E0}" type="pres">
      <dgm:prSet presAssocID="{754031A3-49E2-444C-9D16-240AB09BCD4F}" presName="bgRect" presStyleLbl="bgShp" presStyleIdx="0" presStyleCnt="6"/>
      <dgm:spPr/>
    </dgm:pt>
    <dgm:pt modelId="{3E06F893-1507-4CDB-8BC4-19FD22A24F1F}" type="pres">
      <dgm:prSet presAssocID="{754031A3-49E2-444C-9D16-240AB09BCD4F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E31ECECC-47F3-462D-AF13-BD6BECE09DB3}" type="pres">
      <dgm:prSet presAssocID="{754031A3-49E2-444C-9D16-240AB09BCD4F}" presName="spaceRect" presStyleCnt="0"/>
      <dgm:spPr/>
    </dgm:pt>
    <dgm:pt modelId="{41D68F05-3D31-4652-954C-DEE4109C951D}" type="pres">
      <dgm:prSet presAssocID="{754031A3-49E2-444C-9D16-240AB09BCD4F}" presName="parTx" presStyleLbl="revTx" presStyleIdx="0" presStyleCnt="6">
        <dgm:presLayoutVars>
          <dgm:chMax val="0"/>
          <dgm:chPref val="0"/>
        </dgm:presLayoutVars>
      </dgm:prSet>
      <dgm:spPr/>
    </dgm:pt>
    <dgm:pt modelId="{23F5E6EA-AD88-4A6D-BEAC-A40EC00E970C}" type="pres">
      <dgm:prSet presAssocID="{0F53C799-0990-4A4D-B98E-BDC0D611EE1A}" presName="sibTrans" presStyleCnt="0"/>
      <dgm:spPr/>
    </dgm:pt>
    <dgm:pt modelId="{0A5DF540-E09E-479B-B738-976567F0F123}" type="pres">
      <dgm:prSet presAssocID="{BDE06D88-251A-4272-B474-1C2E75A375AA}" presName="compNode" presStyleCnt="0"/>
      <dgm:spPr/>
    </dgm:pt>
    <dgm:pt modelId="{4A7B7540-CC35-4B44-8A09-55E0DBA80CC4}" type="pres">
      <dgm:prSet presAssocID="{BDE06D88-251A-4272-B474-1C2E75A375AA}" presName="bgRect" presStyleLbl="bgShp" presStyleIdx="1" presStyleCnt="6"/>
      <dgm:spPr/>
    </dgm:pt>
    <dgm:pt modelId="{76FEFD80-6F4C-417C-B3E2-BE0C4B15545F}" type="pres">
      <dgm:prSet presAssocID="{BDE06D88-251A-4272-B474-1C2E75A375AA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51DA1712-0C9B-4075-A29F-5D9D6EED5BD3}" type="pres">
      <dgm:prSet presAssocID="{BDE06D88-251A-4272-B474-1C2E75A375AA}" presName="spaceRect" presStyleCnt="0"/>
      <dgm:spPr/>
    </dgm:pt>
    <dgm:pt modelId="{6466D096-A5D7-4EA1-9E58-71B61FBD5BE2}" type="pres">
      <dgm:prSet presAssocID="{BDE06D88-251A-4272-B474-1C2E75A375AA}" presName="parTx" presStyleLbl="revTx" presStyleIdx="1" presStyleCnt="6">
        <dgm:presLayoutVars>
          <dgm:chMax val="0"/>
          <dgm:chPref val="0"/>
        </dgm:presLayoutVars>
      </dgm:prSet>
      <dgm:spPr/>
    </dgm:pt>
    <dgm:pt modelId="{5E266A35-BA1F-4C41-AC58-E6F6FE0E66D9}" type="pres">
      <dgm:prSet presAssocID="{4992462B-B46D-4515-B2AA-EDF3055D1BF8}" presName="sibTrans" presStyleCnt="0"/>
      <dgm:spPr/>
    </dgm:pt>
    <dgm:pt modelId="{21E4318B-B7C7-4D0F-9DF9-859F1A857BE5}" type="pres">
      <dgm:prSet presAssocID="{A28AAB70-2CA4-4EAD-B7E9-FDAC43218FC6}" presName="compNode" presStyleCnt="0"/>
      <dgm:spPr/>
    </dgm:pt>
    <dgm:pt modelId="{68E3DD73-06F3-4CF4-A47E-CC206F68E972}" type="pres">
      <dgm:prSet presAssocID="{A28AAB70-2CA4-4EAD-B7E9-FDAC43218FC6}" presName="bgRect" presStyleLbl="bgShp" presStyleIdx="2" presStyleCnt="6"/>
      <dgm:spPr/>
    </dgm:pt>
    <dgm:pt modelId="{65D803DD-2CF0-4A69-B456-EA9FE92AC0EF}" type="pres">
      <dgm:prSet presAssocID="{A28AAB70-2CA4-4EAD-B7E9-FDAC43218FC6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uck"/>
        </a:ext>
      </dgm:extLst>
    </dgm:pt>
    <dgm:pt modelId="{ECD1DB30-390D-4442-B229-FF2F3FDE8D15}" type="pres">
      <dgm:prSet presAssocID="{A28AAB70-2CA4-4EAD-B7E9-FDAC43218FC6}" presName="spaceRect" presStyleCnt="0"/>
      <dgm:spPr/>
    </dgm:pt>
    <dgm:pt modelId="{73A36EC8-9A93-4F79-8B95-FC0E7D8604F5}" type="pres">
      <dgm:prSet presAssocID="{A28AAB70-2CA4-4EAD-B7E9-FDAC43218FC6}" presName="parTx" presStyleLbl="revTx" presStyleIdx="2" presStyleCnt="6">
        <dgm:presLayoutVars>
          <dgm:chMax val="0"/>
          <dgm:chPref val="0"/>
        </dgm:presLayoutVars>
      </dgm:prSet>
      <dgm:spPr/>
    </dgm:pt>
    <dgm:pt modelId="{D2C7B0BD-5E02-455C-AD33-030D9B7685E2}" type="pres">
      <dgm:prSet presAssocID="{5A34353C-267B-4CA4-B1D9-9F2BFBAFE034}" presName="sibTrans" presStyleCnt="0"/>
      <dgm:spPr/>
    </dgm:pt>
    <dgm:pt modelId="{6CB9C65B-E120-466E-933D-BD771BD56CC0}" type="pres">
      <dgm:prSet presAssocID="{4D579F7C-8CBA-4A01-BC70-0134D1EB211D}" presName="compNode" presStyleCnt="0"/>
      <dgm:spPr/>
    </dgm:pt>
    <dgm:pt modelId="{87E4B5D1-429D-441B-BF53-A2D197B95642}" type="pres">
      <dgm:prSet presAssocID="{4D579F7C-8CBA-4A01-BC70-0134D1EB211D}" presName="bgRect" presStyleLbl="bgShp" presStyleIdx="3" presStyleCnt="6"/>
      <dgm:spPr/>
    </dgm:pt>
    <dgm:pt modelId="{B93DA29C-9F80-409C-A179-0ED3C9B3CF89}" type="pres">
      <dgm:prSet presAssocID="{4D579F7C-8CBA-4A01-BC70-0134D1EB211D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nd Chime"/>
        </a:ext>
      </dgm:extLst>
    </dgm:pt>
    <dgm:pt modelId="{438E7791-6676-4567-A27F-C496E93B61A5}" type="pres">
      <dgm:prSet presAssocID="{4D579F7C-8CBA-4A01-BC70-0134D1EB211D}" presName="spaceRect" presStyleCnt="0"/>
      <dgm:spPr/>
    </dgm:pt>
    <dgm:pt modelId="{92A3B346-86D5-4EF0-AA42-BA57200AADC1}" type="pres">
      <dgm:prSet presAssocID="{4D579F7C-8CBA-4A01-BC70-0134D1EB211D}" presName="parTx" presStyleLbl="revTx" presStyleIdx="3" presStyleCnt="6">
        <dgm:presLayoutVars>
          <dgm:chMax val="0"/>
          <dgm:chPref val="0"/>
        </dgm:presLayoutVars>
      </dgm:prSet>
      <dgm:spPr/>
    </dgm:pt>
    <dgm:pt modelId="{061AB270-E748-497F-BD43-2C30B1AB5532}" type="pres">
      <dgm:prSet presAssocID="{21AD9F35-F25D-46EF-BCCC-1E1A3C23F7B3}" presName="sibTrans" presStyleCnt="0"/>
      <dgm:spPr/>
    </dgm:pt>
    <dgm:pt modelId="{CAB71697-044C-42B8-8421-7454E84D0BE9}" type="pres">
      <dgm:prSet presAssocID="{6CD874B9-832C-4D51-B5EC-C8F572768A33}" presName="compNode" presStyleCnt="0"/>
      <dgm:spPr/>
    </dgm:pt>
    <dgm:pt modelId="{D2455200-F132-4FF2-9CFF-EE4D43629983}" type="pres">
      <dgm:prSet presAssocID="{6CD874B9-832C-4D51-B5EC-C8F572768A33}" presName="bgRect" presStyleLbl="bgShp" presStyleIdx="4" presStyleCnt="6"/>
      <dgm:spPr/>
    </dgm:pt>
    <dgm:pt modelId="{E87F131A-BE5B-4F11-A0D4-DBCC6534A8A7}" type="pres">
      <dgm:prSet presAssocID="{6CD874B9-832C-4D51-B5EC-C8F572768A33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FBD27044-4F28-49EC-952C-3A8E833FC760}" type="pres">
      <dgm:prSet presAssocID="{6CD874B9-832C-4D51-B5EC-C8F572768A33}" presName="spaceRect" presStyleCnt="0"/>
      <dgm:spPr/>
    </dgm:pt>
    <dgm:pt modelId="{4A6D224D-B7E6-495F-8823-624AFD115BD0}" type="pres">
      <dgm:prSet presAssocID="{6CD874B9-832C-4D51-B5EC-C8F572768A33}" presName="parTx" presStyleLbl="revTx" presStyleIdx="4" presStyleCnt="6">
        <dgm:presLayoutVars>
          <dgm:chMax val="0"/>
          <dgm:chPref val="0"/>
        </dgm:presLayoutVars>
      </dgm:prSet>
      <dgm:spPr/>
    </dgm:pt>
    <dgm:pt modelId="{DED0550B-68B4-44DB-B3F5-1E3DE5C485B2}" type="pres">
      <dgm:prSet presAssocID="{E1609671-F6DC-4A0A-ADAD-00D828B62E55}" presName="sibTrans" presStyleCnt="0"/>
      <dgm:spPr/>
    </dgm:pt>
    <dgm:pt modelId="{14120626-9D7E-45CE-8F15-AE8631229271}" type="pres">
      <dgm:prSet presAssocID="{69654030-0FA4-441A-AF5B-D3053E8DE775}" presName="compNode" presStyleCnt="0"/>
      <dgm:spPr/>
    </dgm:pt>
    <dgm:pt modelId="{9FB0E318-839D-4A62-AC9E-23B73167896C}" type="pres">
      <dgm:prSet presAssocID="{69654030-0FA4-441A-AF5B-D3053E8DE775}" presName="bgRect" presStyleLbl="bgShp" presStyleIdx="5" presStyleCnt="6"/>
      <dgm:spPr/>
    </dgm:pt>
    <dgm:pt modelId="{A551DC45-B589-4DC6-A8A1-384D3EE889AA}" type="pres">
      <dgm:prSet presAssocID="{69654030-0FA4-441A-AF5B-D3053E8DE775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7C35A65C-998F-46A3-91F4-0225FBB7813C}" type="pres">
      <dgm:prSet presAssocID="{69654030-0FA4-441A-AF5B-D3053E8DE775}" presName="spaceRect" presStyleCnt="0"/>
      <dgm:spPr/>
    </dgm:pt>
    <dgm:pt modelId="{1E0E60C3-09F4-4EE4-B06E-690BD8EAF9CB}" type="pres">
      <dgm:prSet presAssocID="{69654030-0FA4-441A-AF5B-D3053E8DE775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30010808-7404-4AEB-99FE-4E0BABA53175}" srcId="{DAB96388-3659-49CB-B4CD-BDB815A05707}" destId="{6CD874B9-832C-4D51-B5EC-C8F572768A33}" srcOrd="4" destOrd="0" parTransId="{7642BEF3-6D99-49FE-8362-34152455AD28}" sibTransId="{E1609671-F6DC-4A0A-ADAD-00D828B62E55}"/>
    <dgm:cxn modelId="{8127E519-893C-4C8D-AEB0-42FFFE7DFEF8}" srcId="{DAB96388-3659-49CB-B4CD-BDB815A05707}" destId="{A28AAB70-2CA4-4EAD-B7E9-FDAC43218FC6}" srcOrd="2" destOrd="0" parTransId="{47D18EAB-C97D-40C8-AFBA-D9ECE3CF3C65}" sibTransId="{5A34353C-267B-4CA4-B1D9-9F2BFBAFE034}"/>
    <dgm:cxn modelId="{A042BA5F-2590-4423-B133-533BF4C6095B}" type="presOf" srcId="{754031A3-49E2-444C-9D16-240AB09BCD4F}" destId="{41D68F05-3D31-4652-954C-DEE4109C951D}" srcOrd="0" destOrd="0" presId="urn:microsoft.com/office/officeart/2018/2/layout/IconVerticalSolidList"/>
    <dgm:cxn modelId="{E777EE62-F6DA-450F-BE55-3A88962EBE28}" type="presOf" srcId="{DAB96388-3659-49CB-B4CD-BDB815A05707}" destId="{6C6B247A-9C03-416D-BAA7-7EECF3C26FA6}" srcOrd="0" destOrd="0" presId="urn:microsoft.com/office/officeart/2018/2/layout/IconVerticalSolidList"/>
    <dgm:cxn modelId="{A5B78665-57FC-4F66-9F43-56A0A29823AC}" type="presOf" srcId="{A28AAB70-2CA4-4EAD-B7E9-FDAC43218FC6}" destId="{73A36EC8-9A93-4F79-8B95-FC0E7D8604F5}" srcOrd="0" destOrd="0" presId="urn:microsoft.com/office/officeart/2018/2/layout/IconVerticalSolidList"/>
    <dgm:cxn modelId="{4B9F937A-8E6B-4016-95BE-1612FB2D6AEC}" srcId="{DAB96388-3659-49CB-B4CD-BDB815A05707}" destId="{754031A3-49E2-444C-9D16-240AB09BCD4F}" srcOrd="0" destOrd="0" parTransId="{D532FB20-15CF-4F18-91ED-AAD07066C1E0}" sibTransId="{0F53C799-0990-4A4D-B98E-BDC0D611EE1A}"/>
    <dgm:cxn modelId="{BB34EA5A-A947-4795-932A-B96F5DCD16DD}" type="presOf" srcId="{4D579F7C-8CBA-4A01-BC70-0134D1EB211D}" destId="{92A3B346-86D5-4EF0-AA42-BA57200AADC1}" srcOrd="0" destOrd="0" presId="urn:microsoft.com/office/officeart/2018/2/layout/IconVerticalSolidList"/>
    <dgm:cxn modelId="{8D08987B-3F8C-48C7-B859-709CCF1EB5D8}" type="presOf" srcId="{69654030-0FA4-441A-AF5B-D3053E8DE775}" destId="{1E0E60C3-09F4-4EE4-B06E-690BD8EAF9CB}" srcOrd="0" destOrd="0" presId="urn:microsoft.com/office/officeart/2018/2/layout/IconVerticalSolidList"/>
    <dgm:cxn modelId="{ADE10886-6FAA-4F5A-B0AB-30485B6730A9}" srcId="{DAB96388-3659-49CB-B4CD-BDB815A05707}" destId="{4D579F7C-8CBA-4A01-BC70-0134D1EB211D}" srcOrd="3" destOrd="0" parTransId="{6E1EEE27-75DE-45A1-A218-348FA70FBBDC}" sibTransId="{21AD9F35-F25D-46EF-BCCC-1E1A3C23F7B3}"/>
    <dgm:cxn modelId="{54A128C0-DD2A-447E-B7C2-8EFCE22BD3B0}" type="presOf" srcId="{BDE06D88-251A-4272-B474-1C2E75A375AA}" destId="{6466D096-A5D7-4EA1-9E58-71B61FBD5BE2}" srcOrd="0" destOrd="0" presId="urn:microsoft.com/office/officeart/2018/2/layout/IconVerticalSolidList"/>
    <dgm:cxn modelId="{58BBFCD6-F991-4D65-96E7-C6A5323C4CF5}" srcId="{DAB96388-3659-49CB-B4CD-BDB815A05707}" destId="{69654030-0FA4-441A-AF5B-D3053E8DE775}" srcOrd="5" destOrd="0" parTransId="{E9694B8A-8FD7-436D-8667-E7DA2BFD591F}" sibTransId="{BC420E40-B05D-4969-88E4-D98933C75ED9}"/>
    <dgm:cxn modelId="{8221A4DD-D60D-4DDF-AA34-DB1E6CC13E05}" srcId="{DAB96388-3659-49CB-B4CD-BDB815A05707}" destId="{BDE06D88-251A-4272-B474-1C2E75A375AA}" srcOrd="1" destOrd="0" parTransId="{06671D80-8506-4E45-9181-9EA912F2BA99}" sibTransId="{4992462B-B46D-4515-B2AA-EDF3055D1BF8}"/>
    <dgm:cxn modelId="{826095F5-BC7B-4C0C-94A2-8CD68095D670}" type="presOf" srcId="{6CD874B9-832C-4D51-B5EC-C8F572768A33}" destId="{4A6D224D-B7E6-495F-8823-624AFD115BD0}" srcOrd="0" destOrd="0" presId="urn:microsoft.com/office/officeart/2018/2/layout/IconVerticalSolidList"/>
    <dgm:cxn modelId="{959B8B8E-E3DD-4BC4-9623-0151339E63C3}" type="presParOf" srcId="{6C6B247A-9C03-416D-BAA7-7EECF3C26FA6}" destId="{64FAA11D-CBA1-4D9E-BCF0-D54FA0937F7D}" srcOrd="0" destOrd="0" presId="urn:microsoft.com/office/officeart/2018/2/layout/IconVerticalSolidList"/>
    <dgm:cxn modelId="{9479176F-1DED-4CFA-AB0F-C1DE4D26E4F1}" type="presParOf" srcId="{64FAA11D-CBA1-4D9E-BCF0-D54FA0937F7D}" destId="{18CEC17F-168E-416C-A002-492B00DB84E0}" srcOrd="0" destOrd="0" presId="urn:microsoft.com/office/officeart/2018/2/layout/IconVerticalSolidList"/>
    <dgm:cxn modelId="{5958D1B5-6AAE-4D04-A3A9-CD512E3D2A1F}" type="presParOf" srcId="{64FAA11D-CBA1-4D9E-BCF0-D54FA0937F7D}" destId="{3E06F893-1507-4CDB-8BC4-19FD22A24F1F}" srcOrd="1" destOrd="0" presId="urn:microsoft.com/office/officeart/2018/2/layout/IconVerticalSolidList"/>
    <dgm:cxn modelId="{A5140E1A-35FB-4113-ADDE-55CAD065CF25}" type="presParOf" srcId="{64FAA11D-CBA1-4D9E-BCF0-D54FA0937F7D}" destId="{E31ECECC-47F3-462D-AF13-BD6BECE09DB3}" srcOrd="2" destOrd="0" presId="urn:microsoft.com/office/officeart/2018/2/layout/IconVerticalSolidList"/>
    <dgm:cxn modelId="{E85EA0B7-77DF-45E9-82F8-6D89BAD6CF80}" type="presParOf" srcId="{64FAA11D-CBA1-4D9E-BCF0-D54FA0937F7D}" destId="{41D68F05-3D31-4652-954C-DEE4109C951D}" srcOrd="3" destOrd="0" presId="urn:microsoft.com/office/officeart/2018/2/layout/IconVerticalSolidList"/>
    <dgm:cxn modelId="{6DEACD0E-AE42-448F-A916-FE60087FF4E5}" type="presParOf" srcId="{6C6B247A-9C03-416D-BAA7-7EECF3C26FA6}" destId="{23F5E6EA-AD88-4A6D-BEAC-A40EC00E970C}" srcOrd="1" destOrd="0" presId="urn:microsoft.com/office/officeart/2018/2/layout/IconVerticalSolidList"/>
    <dgm:cxn modelId="{FA7F1A5D-32AA-4681-A9F6-E8ADA0E8F949}" type="presParOf" srcId="{6C6B247A-9C03-416D-BAA7-7EECF3C26FA6}" destId="{0A5DF540-E09E-479B-B738-976567F0F123}" srcOrd="2" destOrd="0" presId="urn:microsoft.com/office/officeart/2018/2/layout/IconVerticalSolidList"/>
    <dgm:cxn modelId="{E4160A1B-F211-4E5B-999B-30CC291AF63D}" type="presParOf" srcId="{0A5DF540-E09E-479B-B738-976567F0F123}" destId="{4A7B7540-CC35-4B44-8A09-55E0DBA80CC4}" srcOrd="0" destOrd="0" presId="urn:microsoft.com/office/officeart/2018/2/layout/IconVerticalSolidList"/>
    <dgm:cxn modelId="{9DDC7BF5-29E1-4768-BBE2-15C6B5687466}" type="presParOf" srcId="{0A5DF540-E09E-479B-B738-976567F0F123}" destId="{76FEFD80-6F4C-417C-B3E2-BE0C4B15545F}" srcOrd="1" destOrd="0" presId="urn:microsoft.com/office/officeart/2018/2/layout/IconVerticalSolidList"/>
    <dgm:cxn modelId="{63EB4CB3-24F8-4A9D-92CB-1FBA99897EDA}" type="presParOf" srcId="{0A5DF540-E09E-479B-B738-976567F0F123}" destId="{51DA1712-0C9B-4075-A29F-5D9D6EED5BD3}" srcOrd="2" destOrd="0" presId="urn:microsoft.com/office/officeart/2018/2/layout/IconVerticalSolidList"/>
    <dgm:cxn modelId="{37B34AB8-E8CC-491C-93B4-90880812CE27}" type="presParOf" srcId="{0A5DF540-E09E-479B-B738-976567F0F123}" destId="{6466D096-A5D7-4EA1-9E58-71B61FBD5BE2}" srcOrd="3" destOrd="0" presId="urn:microsoft.com/office/officeart/2018/2/layout/IconVerticalSolidList"/>
    <dgm:cxn modelId="{853956FE-2154-4851-98C1-7D2C7B9E02DA}" type="presParOf" srcId="{6C6B247A-9C03-416D-BAA7-7EECF3C26FA6}" destId="{5E266A35-BA1F-4C41-AC58-E6F6FE0E66D9}" srcOrd="3" destOrd="0" presId="urn:microsoft.com/office/officeart/2018/2/layout/IconVerticalSolidList"/>
    <dgm:cxn modelId="{F6ACED6C-0F6F-4DD9-9AF5-070F62C839B6}" type="presParOf" srcId="{6C6B247A-9C03-416D-BAA7-7EECF3C26FA6}" destId="{21E4318B-B7C7-4D0F-9DF9-859F1A857BE5}" srcOrd="4" destOrd="0" presId="urn:microsoft.com/office/officeart/2018/2/layout/IconVerticalSolidList"/>
    <dgm:cxn modelId="{55191788-60DC-49DA-89F1-CCD57D499904}" type="presParOf" srcId="{21E4318B-B7C7-4D0F-9DF9-859F1A857BE5}" destId="{68E3DD73-06F3-4CF4-A47E-CC206F68E972}" srcOrd="0" destOrd="0" presId="urn:microsoft.com/office/officeart/2018/2/layout/IconVerticalSolidList"/>
    <dgm:cxn modelId="{8B5263A3-AA36-4269-97C1-5A834B3218ED}" type="presParOf" srcId="{21E4318B-B7C7-4D0F-9DF9-859F1A857BE5}" destId="{65D803DD-2CF0-4A69-B456-EA9FE92AC0EF}" srcOrd="1" destOrd="0" presId="urn:microsoft.com/office/officeart/2018/2/layout/IconVerticalSolidList"/>
    <dgm:cxn modelId="{DFBD36B6-1F24-4B8F-9F40-E1DBF10CF4FA}" type="presParOf" srcId="{21E4318B-B7C7-4D0F-9DF9-859F1A857BE5}" destId="{ECD1DB30-390D-4442-B229-FF2F3FDE8D15}" srcOrd="2" destOrd="0" presId="urn:microsoft.com/office/officeart/2018/2/layout/IconVerticalSolidList"/>
    <dgm:cxn modelId="{49E2FD50-9A18-46B2-BA55-6341156B9495}" type="presParOf" srcId="{21E4318B-B7C7-4D0F-9DF9-859F1A857BE5}" destId="{73A36EC8-9A93-4F79-8B95-FC0E7D8604F5}" srcOrd="3" destOrd="0" presId="urn:microsoft.com/office/officeart/2018/2/layout/IconVerticalSolidList"/>
    <dgm:cxn modelId="{F652ADD9-FA00-4DB9-B8DA-9249F746E27A}" type="presParOf" srcId="{6C6B247A-9C03-416D-BAA7-7EECF3C26FA6}" destId="{D2C7B0BD-5E02-455C-AD33-030D9B7685E2}" srcOrd="5" destOrd="0" presId="urn:microsoft.com/office/officeart/2018/2/layout/IconVerticalSolidList"/>
    <dgm:cxn modelId="{4E4FE12D-B8FC-4F01-9AA0-4ED5179A6751}" type="presParOf" srcId="{6C6B247A-9C03-416D-BAA7-7EECF3C26FA6}" destId="{6CB9C65B-E120-466E-933D-BD771BD56CC0}" srcOrd="6" destOrd="0" presId="urn:microsoft.com/office/officeart/2018/2/layout/IconVerticalSolidList"/>
    <dgm:cxn modelId="{885B9F89-2328-48F0-8372-82DAEB2F863D}" type="presParOf" srcId="{6CB9C65B-E120-466E-933D-BD771BD56CC0}" destId="{87E4B5D1-429D-441B-BF53-A2D197B95642}" srcOrd="0" destOrd="0" presId="urn:microsoft.com/office/officeart/2018/2/layout/IconVerticalSolidList"/>
    <dgm:cxn modelId="{C78088CD-682A-43AC-AEB6-91A019C7A06E}" type="presParOf" srcId="{6CB9C65B-E120-466E-933D-BD771BD56CC0}" destId="{B93DA29C-9F80-409C-A179-0ED3C9B3CF89}" srcOrd="1" destOrd="0" presId="urn:microsoft.com/office/officeart/2018/2/layout/IconVerticalSolidList"/>
    <dgm:cxn modelId="{37DC9395-64CE-4A87-A08F-C5623C74F2F6}" type="presParOf" srcId="{6CB9C65B-E120-466E-933D-BD771BD56CC0}" destId="{438E7791-6676-4567-A27F-C496E93B61A5}" srcOrd="2" destOrd="0" presId="urn:microsoft.com/office/officeart/2018/2/layout/IconVerticalSolidList"/>
    <dgm:cxn modelId="{100437EB-6F04-464D-8374-FE0E7E614A26}" type="presParOf" srcId="{6CB9C65B-E120-466E-933D-BD771BD56CC0}" destId="{92A3B346-86D5-4EF0-AA42-BA57200AADC1}" srcOrd="3" destOrd="0" presId="urn:microsoft.com/office/officeart/2018/2/layout/IconVerticalSolidList"/>
    <dgm:cxn modelId="{81433151-C753-45EE-B1F7-A60FD11805DB}" type="presParOf" srcId="{6C6B247A-9C03-416D-BAA7-7EECF3C26FA6}" destId="{061AB270-E748-497F-BD43-2C30B1AB5532}" srcOrd="7" destOrd="0" presId="urn:microsoft.com/office/officeart/2018/2/layout/IconVerticalSolidList"/>
    <dgm:cxn modelId="{320B7D71-199C-47CF-944B-6FB94EA6225E}" type="presParOf" srcId="{6C6B247A-9C03-416D-BAA7-7EECF3C26FA6}" destId="{CAB71697-044C-42B8-8421-7454E84D0BE9}" srcOrd="8" destOrd="0" presId="urn:microsoft.com/office/officeart/2018/2/layout/IconVerticalSolidList"/>
    <dgm:cxn modelId="{DF8F46C4-384B-4608-8BE6-950B597DB7FD}" type="presParOf" srcId="{CAB71697-044C-42B8-8421-7454E84D0BE9}" destId="{D2455200-F132-4FF2-9CFF-EE4D43629983}" srcOrd="0" destOrd="0" presId="urn:microsoft.com/office/officeart/2018/2/layout/IconVerticalSolidList"/>
    <dgm:cxn modelId="{EDFF9741-0687-472D-80CF-75216BE379EE}" type="presParOf" srcId="{CAB71697-044C-42B8-8421-7454E84D0BE9}" destId="{E87F131A-BE5B-4F11-A0D4-DBCC6534A8A7}" srcOrd="1" destOrd="0" presId="urn:microsoft.com/office/officeart/2018/2/layout/IconVerticalSolidList"/>
    <dgm:cxn modelId="{73666F66-1B2D-4323-AFAB-AC04AC74D8B5}" type="presParOf" srcId="{CAB71697-044C-42B8-8421-7454E84D0BE9}" destId="{FBD27044-4F28-49EC-952C-3A8E833FC760}" srcOrd="2" destOrd="0" presId="urn:microsoft.com/office/officeart/2018/2/layout/IconVerticalSolidList"/>
    <dgm:cxn modelId="{C97E67B7-66ED-4116-9F9A-45AB4BA721BD}" type="presParOf" srcId="{CAB71697-044C-42B8-8421-7454E84D0BE9}" destId="{4A6D224D-B7E6-495F-8823-624AFD115BD0}" srcOrd="3" destOrd="0" presId="urn:microsoft.com/office/officeart/2018/2/layout/IconVerticalSolidList"/>
    <dgm:cxn modelId="{4915B90F-1F4F-4A09-B595-D179993714A1}" type="presParOf" srcId="{6C6B247A-9C03-416D-BAA7-7EECF3C26FA6}" destId="{DED0550B-68B4-44DB-B3F5-1E3DE5C485B2}" srcOrd="9" destOrd="0" presId="urn:microsoft.com/office/officeart/2018/2/layout/IconVerticalSolidList"/>
    <dgm:cxn modelId="{2321BD2A-FA14-4F93-B824-65406F56D315}" type="presParOf" srcId="{6C6B247A-9C03-416D-BAA7-7EECF3C26FA6}" destId="{14120626-9D7E-45CE-8F15-AE8631229271}" srcOrd="10" destOrd="0" presId="urn:microsoft.com/office/officeart/2018/2/layout/IconVerticalSolidList"/>
    <dgm:cxn modelId="{186F5B81-B894-4769-A354-95DABCE284A1}" type="presParOf" srcId="{14120626-9D7E-45CE-8F15-AE8631229271}" destId="{9FB0E318-839D-4A62-AC9E-23B73167896C}" srcOrd="0" destOrd="0" presId="urn:microsoft.com/office/officeart/2018/2/layout/IconVerticalSolidList"/>
    <dgm:cxn modelId="{C083F48A-3CCF-4326-8FDA-63984D025B6C}" type="presParOf" srcId="{14120626-9D7E-45CE-8F15-AE8631229271}" destId="{A551DC45-B589-4DC6-A8A1-384D3EE889AA}" srcOrd="1" destOrd="0" presId="urn:microsoft.com/office/officeart/2018/2/layout/IconVerticalSolidList"/>
    <dgm:cxn modelId="{3E27A35D-423A-4626-85BB-11C8211D0CBB}" type="presParOf" srcId="{14120626-9D7E-45CE-8F15-AE8631229271}" destId="{7C35A65C-998F-46A3-91F4-0225FBB7813C}" srcOrd="2" destOrd="0" presId="urn:microsoft.com/office/officeart/2018/2/layout/IconVerticalSolidList"/>
    <dgm:cxn modelId="{5A7C6022-74A0-47CD-BECC-D9C74853BAAA}" type="presParOf" srcId="{14120626-9D7E-45CE-8F15-AE8631229271}" destId="{1E0E60C3-09F4-4EE4-B06E-690BD8EAF9C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CEC17F-168E-416C-A002-492B00DB84E0}">
      <dsp:nvSpPr>
        <dsp:cNvPr id="0" name=""/>
        <dsp:cNvSpPr/>
      </dsp:nvSpPr>
      <dsp:spPr>
        <a:xfrm>
          <a:off x="0" y="1903"/>
          <a:ext cx="6513603" cy="81125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06F893-1507-4CDB-8BC4-19FD22A24F1F}">
      <dsp:nvSpPr>
        <dsp:cNvPr id="0" name=""/>
        <dsp:cNvSpPr/>
      </dsp:nvSpPr>
      <dsp:spPr>
        <a:xfrm>
          <a:off x="245405" y="184436"/>
          <a:ext cx="446191" cy="44619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D68F05-3D31-4652-954C-DEE4109C951D}">
      <dsp:nvSpPr>
        <dsp:cNvPr id="0" name=""/>
        <dsp:cNvSpPr/>
      </dsp:nvSpPr>
      <dsp:spPr>
        <a:xfrm>
          <a:off x="937002" y="1903"/>
          <a:ext cx="55766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/>
            <a:t>Administratief</a:t>
          </a:r>
          <a:endParaRPr lang="en-US" sz="1900" kern="1200"/>
        </a:p>
      </dsp:txBody>
      <dsp:txXfrm>
        <a:off x="937002" y="1903"/>
        <a:ext cx="5576601" cy="811257"/>
      </dsp:txXfrm>
    </dsp:sp>
    <dsp:sp modelId="{4A7B7540-CC35-4B44-8A09-55E0DBA80CC4}">
      <dsp:nvSpPr>
        <dsp:cNvPr id="0" name=""/>
        <dsp:cNvSpPr/>
      </dsp:nvSpPr>
      <dsp:spPr>
        <a:xfrm>
          <a:off x="0" y="1015975"/>
          <a:ext cx="6513603" cy="81125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FEFD80-6F4C-417C-B3E2-BE0C4B15545F}">
      <dsp:nvSpPr>
        <dsp:cNvPr id="0" name=""/>
        <dsp:cNvSpPr/>
      </dsp:nvSpPr>
      <dsp:spPr>
        <a:xfrm>
          <a:off x="245405" y="1198508"/>
          <a:ext cx="446191" cy="44619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66D096-A5D7-4EA1-9E58-71B61FBD5BE2}">
      <dsp:nvSpPr>
        <dsp:cNvPr id="0" name=""/>
        <dsp:cNvSpPr/>
      </dsp:nvSpPr>
      <dsp:spPr>
        <a:xfrm>
          <a:off x="937002" y="1015975"/>
          <a:ext cx="55766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/>
            <a:t>Beheer</a:t>
          </a:r>
          <a:endParaRPr lang="en-US" sz="1900" kern="1200"/>
        </a:p>
      </dsp:txBody>
      <dsp:txXfrm>
        <a:off x="937002" y="1015975"/>
        <a:ext cx="5576601" cy="811257"/>
      </dsp:txXfrm>
    </dsp:sp>
    <dsp:sp modelId="{68E3DD73-06F3-4CF4-A47E-CC206F68E972}">
      <dsp:nvSpPr>
        <dsp:cNvPr id="0" name=""/>
        <dsp:cNvSpPr/>
      </dsp:nvSpPr>
      <dsp:spPr>
        <a:xfrm>
          <a:off x="0" y="2030048"/>
          <a:ext cx="6513603" cy="81125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D803DD-2CF0-4A69-B456-EA9FE92AC0EF}">
      <dsp:nvSpPr>
        <dsp:cNvPr id="0" name=""/>
        <dsp:cNvSpPr/>
      </dsp:nvSpPr>
      <dsp:spPr>
        <a:xfrm>
          <a:off x="245405" y="2212581"/>
          <a:ext cx="446191" cy="44619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A36EC8-9A93-4F79-8B95-FC0E7D8604F5}">
      <dsp:nvSpPr>
        <dsp:cNvPr id="0" name=""/>
        <dsp:cNvSpPr/>
      </dsp:nvSpPr>
      <dsp:spPr>
        <a:xfrm>
          <a:off x="937002" y="2030048"/>
          <a:ext cx="55766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/>
            <a:t>Logistiek </a:t>
          </a:r>
          <a:endParaRPr lang="en-US" sz="1900" kern="1200"/>
        </a:p>
      </dsp:txBody>
      <dsp:txXfrm>
        <a:off x="937002" y="2030048"/>
        <a:ext cx="5576601" cy="811257"/>
      </dsp:txXfrm>
    </dsp:sp>
    <dsp:sp modelId="{87E4B5D1-429D-441B-BF53-A2D197B95642}">
      <dsp:nvSpPr>
        <dsp:cNvPr id="0" name=""/>
        <dsp:cNvSpPr/>
      </dsp:nvSpPr>
      <dsp:spPr>
        <a:xfrm>
          <a:off x="0" y="3044120"/>
          <a:ext cx="6513603" cy="81125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3DA29C-9F80-409C-A179-0ED3C9B3CF89}">
      <dsp:nvSpPr>
        <dsp:cNvPr id="0" name=""/>
        <dsp:cNvSpPr/>
      </dsp:nvSpPr>
      <dsp:spPr>
        <a:xfrm>
          <a:off x="245405" y="3226653"/>
          <a:ext cx="446191" cy="44619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A3B346-86D5-4EF0-AA42-BA57200AADC1}">
      <dsp:nvSpPr>
        <dsp:cNvPr id="0" name=""/>
        <dsp:cNvSpPr/>
      </dsp:nvSpPr>
      <dsp:spPr>
        <a:xfrm>
          <a:off x="937002" y="3044120"/>
          <a:ext cx="55766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/>
            <a:t>Secretarieel</a:t>
          </a:r>
          <a:endParaRPr lang="en-US" sz="1900" kern="1200"/>
        </a:p>
      </dsp:txBody>
      <dsp:txXfrm>
        <a:off x="937002" y="3044120"/>
        <a:ext cx="5576601" cy="811257"/>
      </dsp:txXfrm>
    </dsp:sp>
    <dsp:sp modelId="{D2455200-F132-4FF2-9CFF-EE4D43629983}">
      <dsp:nvSpPr>
        <dsp:cNvPr id="0" name=""/>
        <dsp:cNvSpPr/>
      </dsp:nvSpPr>
      <dsp:spPr>
        <a:xfrm>
          <a:off x="0" y="4058192"/>
          <a:ext cx="6513603" cy="81125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7F131A-BE5B-4F11-A0D4-DBCC6534A8A7}">
      <dsp:nvSpPr>
        <dsp:cNvPr id="0" name=""/>
        <dsp:cNvSpPr/>
      </dsp:nvSpPr>
      <dsp:spPr>
        <a:xfrm>
          <a:off x="245405" y="4240725"/>
          <a:ext cx="446191" cy="44619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6D224D-B7E6-495F-8823-624AFD115BD0}">
      <dsp:nvSpPr>
        <dsp:cNvPr id="0" name=""/>
        <dsp:cNvSpPr/>
      </dsp:nvSpPr>
      <dsp:spPr>
        <a:xfrm>
          <a:off x="937002" y="4058192"/>
          <a:ext cx="55766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/>
            <a:t>Diagnostiek en kiezen behandeling</a:t>
          </a:r>
          <a:endParaRPr lang="en-US" sz="1900" kern="1200"/>
        </a:p>
      </dsp:txBody>
      <dsp:txXfrm>
        <a:off x="937002" y="4058192"/>
        <a:ext cx="5576601" cy="811257"/>
      </dsp:txXfrm>
    </dsp:sp>
    <dsp:sp modelId="{9FB0E318-839D-4A62-AC9E-23B73167896C}">
      <dsp:nvSpPr>
        <dsp:cNvPr id="0" name=""/>
        <dsp:cNvSpPr/>
      </dsp:nvSpPr>
      <dsp:spPr>
        <a:xfrm>
          <a:off x="0" y="5072264"/>
          <a:ext cx="6513603" cy="81125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51DC45-B589-4DC6-A8A1-384D3EE889AA}">
      <dsp:nvSpPr>
        <dsp:cNvPr id="0" name=""/>
        <dsp:cNvSpPr/>
      </dsp:nvSpPr>
      <dsp:spPr>
        <a:xfrm>
          <a:off x="245405" y="5254797"/>
          <a:ext cx="446191" cy="44619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0E60C3-09F4-4EE4-B06E-690BD8EAF9CB}">
      <dsp:nvSpPr>
        <dsp:cNvPr id="0" name=""/>
        <dsp:cNvSpPr/>
      </dsp:nvSpPr>
      <dsp:spPr>
        <a:xfrm>
          <a:off x="937002" y="5072264"/>
          <a:ext cx="55766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/>
            <a:t>Raakt hele functies (ook in primair proces)</a:t>
          </a:r>
          <a:endParaRPr lang="en-US" sz="1900" kern="1200" dirty="0"/>
        </a:p>
      </dsp:txBody>
      <dsp:txXfrm>
        <a:off x="937002" y="5072264"/>
        <a:ext cx="5576601" cy="8112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C16865-5E86-49A1-AA67-F8FABB101B5B}" type="datetimeFigureOut">
              <a:rPr lang="nl-NL" smtClean="0"/>
              <a:t>11-6-2020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29EDB3-D84D-4E17-A9A1-8EE63ED909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6362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D4EAC6-5FFB-4F61-9E5A-941A27E0F96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330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9EDB3-D84D-4E17-A9A1-8EE63ED9095C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6313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9EDB3-D84D-4E17-A9A1-8EE63ED9095C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728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9EDB3-D84D-4E17-A9A1-8EE63ED9095C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6631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D4EAC6-5FFB-4F61-9E5A-941A27E0F96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196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Technische manier van kijken: wat doet technologie met taken en functies</a:t>
            </a:r>
          </a:p>
          <a:p>
            <a:endParaRPr lang="nl-NL" dirty="0"/>
          </a:p>
          <a:p>
            <a:r>
              <a:rPr lang="nl-NL" dirty="0"/>
              <a:t>Maar: werk is meer dan een bundeling taken: vakmanschap, plezier hebben in werk</a:t>
            </a:r>
          </a:p>
          <a:p>
            <a:r>
              <a:rPr lang="nl-NL" dirty="0"/>
              <a:t>Balans in taken en verantwoordelijkheden, autonomie, afwisselend werktempo, mentale ruimte</a:t>
            </a:r>
          </a:p>
          <a:p>
            <a:r>
              <a:rPr lang="nl-NL" dirty="0"/>
              <a:t>Wij pleiten voor een brede benadering – niet alleen maar kijken hoe je werk zo efficiënt mogelijk kan herschikken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9EDB3-D84D-4E17-A9A1-8EE63ED9095C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595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Rapporten die hier veel aandacht voor hebben</a:t>
            </a:r>
          </a:p>
          <a:p>
            <a:r>
              <a:rPr lang="nl-NL" dirty="0"/>
              <a:t>Kwaliteit van werk wordt belangrijker – vooral gezien de huidige tekorten in de zorg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9EDB3-D84D-4E17-A9A1-8EE63ED9095C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1488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9EDB3-D84D-4E17-A9A1-8EE63ED9095C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4874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0277FC-F5FE-4008-810F-22FA7BE728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6B43A89-0724-4681-9AEA-1309BF61B9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C772F5F-D8AF-4E4D-AFFD-1F75F0078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1150B-4A2E-4473-BE0A-31BF49B53F9B}" type="datetimeFigureOut">
              <a:rPr lang="nl-NL" smtClean="0"/>
              <a:t>11-6-2020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2B983C8-F5F2-4EFF-9819-71293E810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CD8A46D-2277-4ADC-ACE7-A82C9F30E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61CD5-D13F-40B1-828B-901861823C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0665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3DC044-E24C-401F-9C25-D5F508E5E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8DA7318-5788-4CB5-A825-E2606CA551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56E1ACF-511A-408A-AD7E-E68614549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1150B-4A2E-4473-BE0A-31BF49B53F9B}" type="datetimeFigureOut">
              <a:rPr lang="nl-NL" smtClean="0"/>
              <a:t>11-6-2020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44F63AC-598A-4EB4-8CAC-AFE532D9E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B17CF7E-C3F1-4A61-A6DA-0A522F711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61CD5-D13F-40B1-828B-901861823C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8772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A2BFC54-AA3B-4FDA-B0A6-76B78D12B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2AD615E-D88F-4BC0-B472-13685DE08E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B0993D6-3C91-40E5-B609-F3A1C5601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1150B-4A2E-4473-BE0A-31BF49B53F9B}" type="datetimeFigureOut">
              <a:rPr lang="nl-NL" smtClean="0"/>
              <a:t>11-6-2020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EBC812C-40F2-4876-8901-57B61B568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D3BFECC-5DF5-49F4-BEAA-683F3C1D9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61CD5-D13F-40B1-828B-901861823C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73514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21FA1-D2C6-4432-A91A-F6A1A3047BAE}" type="datetimeFigureOut">
              <a:rPr lang="nl-NL" smtClean="0"/>
              <a:t>11-6-2020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C46B0-A95B-40CC-BA01-733B243E26C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055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21FA1-D2C6-4432-A91A-F6A1A3047BAE}" type="datetimeFigureOut">
              <a:rPr lang="nl-NL" smtClean="0"/>
              <a:t>11-6-2020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C46B0-A95B-40CC-BA01-733B243E26C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7361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21FA1-D2C6-4432-A91A-F6A1A3047BAE}" type="datetimeFigureOut">
              <a:rPr lang="nl-NL" smtClean="0"/>
              <a:t>11-6-2020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C46B0-A95B-40CC-BA01-733B243E26C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3503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21FA1-D2C6-4432-A91A-F6A1A3047BAE}" type="datetimeFigureOut">
              <a:rPr lang="nl-NL" smtClean="0"/>
              <a:t>11-6-2020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C46B0-A95B-40CC-BA01-733B243E26C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6786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21FA1-D2C6-4432-A91A-F6A1A3047BAE}" type="datetimeFigureOut">
              <a:rPr lang="nl-NL" smtClean="0"/>
              <a:t>11-6-2020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C46B0-A95B-40CC-BA01-733B243E26C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7126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21FA1-D2C6-4432-A91A-F6A1A3047BAE}" type="datetimeFigureOut">
              <a:rPr lang="nl-NL" smtClean="0"/>
              <a:t>11-6-2020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C46B0-A95B-40CC-BA01-733B243E26C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84983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21FA1-D2C6-4432-A91A-F6A1A3047BAE}" type="datetimeFigureOut">
              <a:rPr lang="nl-NL" smtClean="0"/>
              <a:t>11-6-2020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C46B0-A95B-40CC-BA01-733B243E26C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3790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21FA1-D2C6-4432-A91A-F6A1A3047BAE}" type="datetimeFigureOut">
              <a:rPr lang="nl-NL" smtClean="0"/>
              <a:t>11-6-2020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C46B0-A95B-40CC-BA01-733B243E26C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0604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C63C88-28D7-466E-9752-5B816A188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C9B6BA-5E8B-4D8E-A72B-69982A4DB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E217505-B7D1-42E1-83A2-F59861DA2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1150B-4A2E-4473-BE0A-31BF49B53F9B}" type="datetimeFigureOut">
              <a:rPr lang="nl-NL" smtClean="0"/>
              <a:t>11-6-2020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274FB60-C092-4190-9A81-5A627963D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C2BB3A1-F317-4A3F-9EE8-31D1D0194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61CD5-D13F-40B1-828B-901861823C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28977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21FA1-D2C6-4432-A91A-F6A1A3047BAE}" type="datetimeFigureOut">
              <a:rPr lang="nl-NL" smtClean="0"/>
              <a:t>11-6-2020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C46B0-A95B-40CC-BA01-733B243E26C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16065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21FA1-D2C6-4432-A91A-F6A1A3047BAE}" type="datetimeFigureOut">
              <a:rPr lang="nl-NL" smtClean="0"/>
              <a:t>11-6-2020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C46B0-A95B-40CC-BA01-733B243E26C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7886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21FA1-D2C6-4432-A91A-F6A1A3047BAE}" type="datetimeFigureOut">
              <a:rPr lang="nl-NL" smtClean="0"/>
              <a:t>11-6-2020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C46B0-A95B-40CC-BA01-733B243E26C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9235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8936B1-2229-428D-BAD3-8E60F1DEB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32E92C5-97E0-4F64-BF86-7A2A03E7BF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D0E051C-3FE6-4547-BB13-6229FE4A2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1150B-4A2E-4473-BE0A-31BF49B53F9B}" type="datetimeFigureOut">
              <a:rPr lang="nl-NL" smtClean="0"/>
              <a:t>11-6-2020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B06A831-2E93-45D4-A2E9-3B2836BE7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2A39EA8-4730-4284-B6AC-A930BA424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61CD5-D13F-40B1-828B-901861823C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6644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953AE6-873E-41E7-B77E-B83D5CE33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E7B7281-B618-49BF-AA6B-6216A0E095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1005B07-D589-47BC-9830-02B6463A2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CC24733-593A-4801-BA48-9BD756BF8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1150B-4A2E-4473-BE0A-31BF49B53F9B}" type="datetimeFigureOut">
              <a:rPr lang="nl-NL" smtClean="0"/>
              <a:t>11-6-2020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7F2263D-F5C3-47E2-8515-ED5F421E4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3E47685-6208-45A2-9F74-9783C67E7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61CD5-D13F-40B1-828B-901861823C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192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B8BC73-FB9C-4EA3-976C-4A2BDB899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C20D82C-D8ED-483F-BDA6-DC80B414F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36C3D56-1039-42AB-BE9A-35652454A3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91649DB-B91B-48BC-8FA9-5C87FA01F6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81E02C3-5025-4390-9F17-FF6979CF6C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005FEDD-A20A-49E4-ADE4-D78E9BBF8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1150B-4A2E-4473-BE0A-31BF49B53F9B}" type="datetimeFigureOut">
              <a:rPr lang="nl-NL" smtClean="0"/>
              <a:t>11-6-2020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C08348F-ECC1-44C4-AD56-0FC797F0E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599ED1B-58D2-4CF2-A52B-64EF23964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61CD5-D13F-40B1-828B-901861823C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6606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8D51C7-83E4-4A70-BD03-95A893F7E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D72E903-E58C-482E-9186-67391C4C0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1150B-4A2E-4473-BE0A-31BF49B53F9B}" type="datetimeFigureOut">
              <a:rPr lang="nl-NL" smtClean="0"/>
              <a:t>11-6-2020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040300A-5A27-446F-98B4-ED6A7D994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5DEDC0E-2FD8-4AFC-A0A0-C34E92328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61CD5-D13F-40B1-828B-901861823C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5430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914A67B-C0C7-4523-9649-932CB0AC8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1150B-4A2E-4473-BE0A-31BF49B53F9B}" type="datetimeFigureOut">
              <a:rPr lang="nl-NL" smtClean="0"/>
              <a:t>11-6-2020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49781FC-A8A0-422F-96D6-EDBEF3A59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2362751-675B-40E8-9607-F0DAD56EA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61CD5-D13F-40B1-828B-901861823C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8808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63CF5F-AA42-4024-AACE-3F5CB2695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219371-F855-4E8F-B57A-1C0A013B9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77CE2D9-90A9-4137-9684-F840D0A00B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D23DA3A-D219-4548-BF84-75538C3B7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1150B-4A2E-4473-BE0A-31BF49B53F9B}" type="datetimeFigureOut">
              <a:rPr lang="nl-NL" smtClean="0"/>
              <a:t>11-6-2020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2C689B5-66F3-4E6E-9742-1B4559162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F6A7D04-28E8-4213-AD46-2DBD75F8F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61CD5-D13F-40B1-828B-901861823C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3892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F1F2D9-A978-4DFC-8625-8C4FE7193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2E15DAA-C38B-42B5-B9D6-C4F669D10F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5AC02EF-4E74-4B98-B4F3-9D5B689AC6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609CC4E-F6DF-4548-8EC7-0BACA727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1150B-4A2E-4473-BE0A-31BF49B53F9B}" type="datetimeFigureOut">
              <a:rPr lang="nl-NL" smtClean="0"/>
              <a:t>11-6-2020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38F29D4-6269-469B-BF04-B053173A6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31D4AA4-87AF-4665-AFE4-14BB829BC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61CD5-D13F-40B1-828B-901861823C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9552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B273931-DFAE-4525-9CDA-576D22066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7BBDDE-D3CA-4904-929C-1AD43D6C9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85F4E4D-C07B-4615-944D-FA2E3739C0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1150B-4A2E-4473-BE0A-31BF49B53F9B}" type="datetimeFigureOut">
              <a:rPr lang="nl-NL" smtClean="0"/>
              <a:t>11-6-2020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6DDC50B-3352-4C5B-A0FF-B40C66193C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A799F04-C9B9-464A-B496-D169C6F876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61CD5-D13F-40B1-828B-901861823C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942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21FA1-D2C6-4432-A91A-F6A1A3047BAE}" type="datetimeFigureOut">
              <a:rPr lang="nl-NL" smtClean="0"/>
              <a:t>11-6-2020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C46B0-A95B-40CC-BA01-733B243E26C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7071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ivandeglind@fwg.n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hyperlink" Target="mailto:gvandeven@fwg.n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org met technologie: doorbraak of doodlopende weg? - Bouwen aan ...">
            <a:extLst>
              <a:ext uri="{FF2B5EF4-FFF2-40B4-BE49-F238E27FC236}">
                <a16:creationId xmlns:a16="http://schemas.microsoft.com/office/drawing/2014/main" id="{89C10208-8E0C-4095-939F-90878B7E2E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0" b="43656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CB98A3BE-CF74-406B-902F-01099E4573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74447"/>
            <a:ext cx="9144000" cy="2387600"/>
          </a:xfrm>
        </p:spPr>
        <p:txBody>
          <a:bodyPr/>
          <a:lstStyle/>
          <a:p>
            <a:pPr algn="ctr"/>
            <a:r>
              <a:rPr lang="nl-NL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Hoe technologie het werken in de zorg verandert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E85F0F6-3A03-4E4C-8DE4-896C09AD44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2208" y="5724193"/>
            <a:ext cx="7485413" cy="113380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1800" dirty="0"/>
              <a:t>Dr. Irene van de Glind</a:t>
            </a:r>
          </a:p>
          <a:p>
            <a:pPr algn="l"/>
            <a:r>
              <a:rPr lang="en-US" sz="1800" dirty="0"/>
              <a:t>Dr. Geertje van de Ven 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9E41EA81-1552-4BB0-95D8-755E26B2E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484" y="6268597"/>
            <a:ext cx="2469065" cy="402293"/>
          </a:xfrm>
          <a:prstGeom prst="rect">
            <a:avLst/>
          </a:prstGeom>
        </p:spPr>
      </p:pic>
      <p:pic>
        <p:nvPicPr>
          <p:cNvPr id="8" name="Afbeelding 7" descr="Afbeelding met tekening, teken&#10;&#10;Automatisch gegenereerde beschrijving">
            <a:extLst>
              <a:ext uri="{FF2B5EF4-FFF2-40B4-BE49-F238E27FC236}">
                <a16:creationId xmlns:a16="http://schemas.microsoft.com/office/drawing/2014/main" id="{9155327D-8B48-48E0-94F8-052043D781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875" y="5955915"/>
            <a:ext cx="1697240" cy="81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64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uderen krijgen hulp bij beeldbellen - YouTube">
            <a:extLst>
              <a:ext uri="{FF2B5EF4-FFF2-40B4-BE49-F238E27FC236}">
                <a16:creationId xmlns:a16="http://schemas.microsoft.com/office/drawing/2014/main" id="{E384E592-AC63-4A8A-B987-E40A05C0F7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9180"/>
          <a:stretch/>
        </p:blipFill>
        <p:spPr bwMode="auto">
          <a:xfrm>
            <a:off x="643467" y="643467"/>
            <a:ext cx="10905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939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22983073-27DB-4F3B-B404-56314F94E8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32" b="24598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15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krant, tekst, schermafbeelding&#10;&#10;Automatisch gegenereerde beschrijving">
            <a:extLst>
              <a:ext uri="{FF2B5EF4-FFF2-40B4-BE49-F238E27FC236}">
                <a16:creationId xmlns:a16="http://schemas.microsoft.com/office/drawing/2014/main" id="{0B0C9242-17D7-4E25-87F4-CAC46D088A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868"/>
          <a:stretch/>
        </p:blipFill>
        <p:spPr>
          <a:xfrm>
            <a:off x="1688814" y="0"/>
            <a:ext cx="9422209" cy="857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96C2257-E0C7-4E27-B4F7-436D5C11C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3474"/>
            <a:ext cx="12192000" cy="592316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0860495-8923-4FAA-A60A-944874405745}"/>
              </a:ext>
            </a:extLst>
          </p:cNvPr>
          <p:cNvSpPr txBox="1"/>
          <p:nvPr/>
        </p:nvSpPr>
        <p:spPr>
          <a:xfrm>
            <a:off x="382772" y="242477"/>
            <a:ext cx="1169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/>
              <a:t>Zorgtaken aanbieden op een digitaal platform </a:t>
            </a:r>
          </a:p>
        </p:txBody>
      </p:sp>
    </p:spTree>
    <p:extLst>
      <p:ext uri="{BB962C8B-B14F-4D97-AF65-F5344CB8AC3E}">
        <p14:creationId xmlns:p14="http://schemas.microsoft.com/office/powerpoint/2010/main" val="918012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hiladelphia test sociale robot en start uniek robotplatform ...">
            <a:extLst>
              <a:ext uri="{FF2B5EF4-FFF2-40B4-BE49-F238E27FC236}">
                <a16:creationId xmlns:a16="http://schemas.microsoft.com/office/drawing/2014/main" id="{88053E96-E466-4609-B228-E6EE293660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3" b="299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366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380AB3-A801-4FC8-A2AB-39DC90968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Robot bereidt medicijnen</a:t>
            </a:r>
          </a:p>
        </p:txBody>
      </p:sp>
      <p:pic>
        <p:nvPicPr>
          <p:cNvPr id="6" name="Tijdelijke aanduiding voor inhoud 5" descr="Afbeelding met binnen, vloer, plafond, muur&#10;&#10;Automatisch gegenereerde beschrijving">
            <a:extLst>
              <a:ext uri="{FF2B5EF4-FFF2-40B4-BE49-F238E27FC236}">
                <a16:creationId xmlns:a16="http://schemas.microsoft.com/office/drawing/2014/main" id="{2338B9AC-22C0-4AA3-84FB-0A57972BF55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75" y="2424906"/>
            <a:ext cx="4514850" cy="3152775"/>
          </a:xfrm>
        </p:spPr>
      </p:pic>
      <p:pic>
        <p:nvPicPr>
          <p:cNvPr id="8" name="Tijdelijke aanduiding voor inhoud 7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F3E53B2C-84A6-4028-8FF1-41992AD0B1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63190"/>
            <a:ext cx="5181600" cy="2876208"/>
          </a:xfrm>
        </p:spPr>
      </p:pic>
    </p:spTree>
    <p:extLst>
      <p:ext uri="{BB962C8B-B14F-4D97-AF65-F5344CB8AC3E}">
        <p14:creationId xmlns:p14="http://schemas.microsoft.com/office/powerpoint/2010/main" val="1197258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E614549-BF0D-40F7-89F1-30440B421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Autofit/>
          </a:bodyPr>
          <a:lstStyle/>
          <a:p>
            <a:pPr lvl="0" algn="ctr"/>
            <a:br>
              <a:rPr lang="nl-NL" sz="3600" dirty="0">
                <a:solidFill>
                  <a:schemeClr val="bg1"/>
                </a:solidFill>
              </a:rPr>
            </a:br>
            <a:br>
              <a:rPr lang="nl-NL" sz="3600" dirty="0">
                <a:solidFill>
                  <a:schemeClr val="bg1"/>
                </a:solidFill>
              </a:rPr>
            </a:br>
            <a:r>
              <a:rPr lang="nl-NL" sz="3600" dirty="0">
                <a:solidFill>
                  <a:schemeClr val="bg1"/>
                </a:solidFill>
              </a:rPr>
              <a:t>Hoe verandert technologie het werken in de (toekomst van) de zorg?</a:t>
            </a:r>
          </a:p>
        </p:txBody>
      </p:sp>
    </p:spTree>
    <p:extLst>
      <p:ext uri="{BB962C8B-B14F-4D97-AF65-F5344CB8AC3E}">
        <p14:creationId xmlns:p14="http://schemas.microsoft.com/office/powerpoint/2010/main" val="2925599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2" descr="stofzuiger 1910">
            <a:extLst>
              <a:ext uri="{FF2B5EF4-FFF2-40B4-BE49-F238E27FC236}">
                <a16:creationId xmlns:a16="http://schemas.microsoft.com/office/drawing/2014/main" id="{5BF05BD8-E52E-4D4F-8242-C10B01B070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9395" y="643466"/>
            <a:ext cx="10413209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A1A7E1A-8EA7-4603-9E6A-ED4BA9471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94" y="6312934"/>
            <a:ext cx="2671915" cy="435344"/>
          </a:xfrm>
          <a:prstGeom prst="rect">
            <a:avLst/>
          </a:prstGeom>
        </p:spPr>
      </p:pic>
      <p:pic>
        <p:nvPicPr>
          <p:cNvPr id="5" name="Afbeelding 4" descr="Afbeelding met tekening, teken&#10;&#10;Automatisch gegenereerde beschrijving">
            <a:extLst>
              <a:ext uri="{FF2B5EF4-FFF2-40B4-BE49-F238E27FC236}">
                <a16:creationId xmlns:a16="http://schemas.microsoft.com/office/drawing/2014/main" id="{702E17B1-70E8-4CA7-A3F1-24284160DF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641" y="6154988"/>
            <a:ext cx="1569890" cy="75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695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foto&#10;&#10;Automatisch gegenereerde beschrijving">
            <a:extLst>
              <a:ext uri="{FF2B5EF4-FFF2-40B4-BE49-F238E27FC236}">
                <a16:creationId xmlns:a16="http://schemas.microsoft.com/office/drawing/2014/main" id="{3BB5A30C-E03A-424A-9718-5019E0CA1B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8" b="189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895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gebouw&#10;&#10;Automatisch gegenereerde beschrijving">
            <a:extLst>
              <a:ext uri="{FF2B5EF4-FFF2-40B4-BE49-F238E27FC236}">
                <a16:creationId xmlns:a16="http://schemas.microsoft.com/office/drawing/2014/main" id="{86FFC799-B936-4982-B147-ACFC325FEC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r="9091" b="73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6" name="Freeform: Shape 11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3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E932B6-EB7D-43BB-AE9D-384612814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242" y="1774372"/>
            <a:ext cx="5609220" cy="2754086"/>
          </a:xfrm>
        </p:spPr>
        <p:txBody>
          <a:bodyPr anchor="t">
            <a:normAutofit/>
          </a:bodyPr>
          <a:lstStyle/>
          <a:p>
            <a:pPr>
              <a:buFontTx/>
              <a:buChar char="-"/>
            </a:pPr>
            <a:r>
              <a:rPr lang="nl-NL" sz="1800" dirty="0"/>
              <a:t>ICT een centralere plek</a:t>
            </a:r>
          </a:p>
          <a:p>
            <a:pPr>
              <a:buFontTx/>
              <a:buChar char="-"/>
            </a:pPr>
            <a:r>
              <a:rPr lang="nl-NL" sz="1800" dirty="0"/>
              <a:t>De taal van de zorg én van techniek</a:t>
            </a:r>
          </a:p>
          <a:p>
            <a:pPr>
              <a:buFontTx/>
              <a:buChar char="-"/>
            </a:pPr>
            <a:r>
              <a:rPr lang="nl-NL" sz="1800" dirty="0"/>
              <a:t>Werkprocessen op zijn kop</a:t>
            </a:r>
          </a:p>
          <a:p>
            <a:pPr>
              <a:buFontTx/>
              <a:buChar char="-"/>
            </a:pPr>
            <a:r>
              <a:rPr lang="nl-NL" sz="1800" dirty="0"/>
              <a:t>Achter beeldschermen / smartphone in de hand</a:t>
            </a:r>
          </a:p>
          <a:p>
            <a:pPr>
              <a:buFontTx/>
              <a:buChar char="-"/>
            </a:pPr>
            <a:r>
              <a:rPr lang="nl-NL" sz="1800" dirty="0"/>
              <a:t>Bij patiënten thuis (alle levensdomeinen)  </a:t>
            </a:r>
          </a:p>
          <a:p>
            <a:pPr>
              <a:buFontTx/>
              <a:buChar char="-"/>
            </a:pPr>
            <a:r>
              <a:rPr lang="nl-NL" sz="1800" dirty="0"/>
              <a:t>Meer samenwerken</a:t>
            </a:r>
          </a:p>
          <a:p>
            <a:pPr>
              <a:buFontTx/>
              <a:buChar char="-"/>
            </a:pP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3418172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64B5CA15-ADDA-4379-8C43-638AFDACC6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4" r="31"/>
          <a:stretch/>
        </p:blipFill>
        <p:spPr>
          <a:xfrm>
            <a:off x="4071887" y="896080"/>
            <a:ext cx="2815852" cy="4165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Tijdelijke aanduiding voor inhoud 10">
            <a:extLst>
              <a:ext uri="{FF2B5EF4-FFF2-40B4-BE49-F238E27FC236}">
                <a16:creationId xmlns:a16="http://schemas.microsoft.com/office/drawing/2014/main" id="{29B4C5EC-171E-4F46-A10E-F890A3389D3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154" y="920194"/>
            <a:ext cx="2916648" cy="4117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803FF5CE-9BF6-402A-930A-1D7E288CD5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9814" y="1404936"/>
            <a:ext cx="4009032" cy="3377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CA7B8A4-BFED-4566-9242-79BFA5EBE3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835" y="6303783"/>
            <a:ext cx="2671915" cy="435344"/>
          </a:xfrm>
          <a:prstGeom prst="rect">
            <a:avLst/>
          </a:prstGeom>
        </p:spPr>
      </p:pic>
      <p:pic>
        <p:nvPicPr>
          <p:cNvPr id="11" name="Afbeelding 10" descr="Afbeelding met tekening, teken&#10;&#10;Automatisch gegenereerde beschrijving">
            <a:extLst>
              <a:ext uri="{FF2B5EF4-FFF2-40B4-BE49-F238E27FC236}">
                <a16:creationId xmlns:a16="http://schemas.microsoft.com/office/drawing/2014/main" id="{4875A786-E527-4800-9DCF-46C758BBC0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767" y="6032448"/>
            <a:ext cx="1569890" cy="75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281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D8832CF-4B1D-4919-82BB-36EB84BC1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FFFFFF"/>
                </a:solidFill>
              </a:rPr>
              <a:t>Verdwijnende taken </a:t>
            </a:r>
          </a:p>
        </p:txBody>
      </p:sp>
      <p:graphicFrame>
        <p:nvGraphicFramePr>
          <p:cNvPr id="8" name="Tijdelijke aanduiding voor inhoud 2">
            <a:extLst>
              <a:ext uri="{FF2B5EF4-FFF2-40B4-BE49-F238E27FC236}">
                <a16:creationId xmlns:a16="http://schemas.microsoft.com/office/drawing/2014/main" id="{D9E3F6E2-5B68-4FAD-98B1-8FBC16991C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0382023"/>
              </p:ext>
            </p:extLst>
          </p:nvPr>
        </p:nvGraphicFramePr>
        <p:xfrm>
          <a:off x="5244038" y="466995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Afbeelding 6">
            <a:extLst>
              <a:ext uri="{FF2B5EF4-FFF2-40B4-BE49-F238E27FC236}">
                <a16:creationId xmlns:a16="http://schemas.microsoft.com/office/drawing/2014/main" id="{9C4101B7-BF0A-494E-97B9-D426C5C554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368" y="6455362"/>
            <a:ext cx="1904493" cy="310305"/>
          </a:xfrm>
          <a:prstGeom prst="rect">
            <a:avLst/>
          </a:prstGeom>
        </p:spPr>
      </p:pic>
      <p:pic>
        <p:nvPicPr>
          <p:cNvPr id="9" name="Afbeelding 8" descr="Afbeelding met tekening, teken&#10;&#10;Automatisch gegenereerde beschrijving">
            <a:extLst>
              <a:ext uri="{FF2B5EF4-FFF2-40B4-BE49-F238E27FC236}">
                <a16:creationId xmlns:a16="http://schemas.microsoft.com/office/drawing/2014/main" id="{9352429D-D96F-4646-B2C3-27B0E7810F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861" y="6322533"/>
            <a:ext cx="1118989" cy="53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76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6B33656-C320-41AB-A024-B175A72EAD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30000"/>
              </a:lnSpc>
              <a:buNone/>
            </a:pPr>
            <a:r>
              <a:rPr lang="nl-NL" sz="4000" i="1" dirty="0">
                <a:solidFill>
                  <a:schemeClr val="accent1"/>
                </a:solidFill>
                <a:latin typeface="+mj-lt"/>
              </a:rPr>
              <a:t>“Het automatiseren van taken is niet altijd hetzelfde als het automatiseren van banen”</a:t>
            </a:r>
            <a:br>
              <a:rPr lang="nl-NL" dirty="0">
                <a:latin typeface="+mj-lt"/>
              </a:rPr>
            </a:br>
            <a:r>
              <a:rPr lang="nl-NL" dirty="0">
                <a:latin typeface="+mj-lt"/>
              </a:rPr>
              <a:t>Arbeid in transitie, Denkwerk, januari 2019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3ADD3FE-2EFE-4F15-A303-25D9DCF58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94" y="6195974"/>
            <a:ext cx="2671915" cy="435344"/>
          </a:xfrm>
          <a:prstGeom prst="rect">
            <a:avLst/>
          </a:prstGeom>
        </p:spPr>
      </p:pic>
      <p:pic>
        <p:nvPicPr>
          <p:cNvPr id="6" name="Afbeelding 5" descr="Afbeelding met tekening, teken&#10;&#10;Automatisch gegenereerde beschrijving">
            <a:extLst>
              <a:ext uri="{FF2B5EF4-FFF2-40B4-BE49-F238E27FC236}">
                <a16:creationId xmlns:a16="http://schemas.microsoft.com/office/drawing/2014/main" id="{D6631B55-2A66-4ADE-9CA1-B0DBEB3EF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641" y="6038028"/>
            <a:ext cx="1569890" cy="75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2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2847520-38CD-4977-AA76-DA489F8D8E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39" y="614450"/>
            <a:ext cx="10840721" cy="5070834"/>
          </a:xfr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D2C02024-C819-4829-9F41-07B146CA066C}"/>
              </a:ext>
            </a:extLst>
          </p:cNvPr>
          <p:cNvSpPr/>
          <p:nvPr/>
        </p:nvSpPr>
        <p:spPr>
          <a:xfrm>
            <a:off x="8866807" y="6043326"/>
            <a:ext cx="28833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Arbeid in transitie, </a:t>
            </a:r>
            <a:r>
              <a:rPr kumimoji="0" lang="nl-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DenkWerk</a:t>
            </a: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januari 2019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631BC0E-925C-43B6-A01E-E7BFEE66C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94" y="6195974"/>
            <a:ext cx="2671915" cy="435344"/>
          </a:xfrm>
          <a:prstGeom prst="rect">
            <a:avLst/>
          </a:prstGeom>
        </p:spPr>
      </p:pic>
      <p:pic>
        <p:nvPicPr>
          <p:cNvPr id="7" name="Afbeelding 6" descr="Afbeelding met tekening, teken&#10;&#10;Automatisch gegenereerde beschrijving">
            <a:extLst>
              <a:ext uri="{FF2B5EF4-FFF2-40B4-BE49-F238E27FC236}">
                <a16:creationId xmlns:a16="http://schemas.microsoft.com/office/drawing/2014/main" id="{6D4AFD4B-E5A1-4F00-893A-6C98E9682D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641" y="6038028"/>
            <a:ext cx="1569890" cy="75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52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858879-51A1-4995-B4BF-35810FD05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nl-NL" sz="3600" dirty="0"/>
              <a:t>Werk</a:t>
            </a:r>
          </a:p>
        </p:txBody>
      </p:sp>
      <p:pic>
        <p:nvPicPr>
          <p:cNvPr id="7" name="Afbeelding 6" descr="Afbeelding met persoon, schermafbeelding, vrouw, mensen&#10;&#10;Automatisch gegenereerde beschrijving">
            <a:extLst>
              <a:ext uri="{FF2B5EF4-FFF2-40B4-BE49-F238E27FC236}">
                <a16:creationId xmlns:a16="http://schemas.microsoft.com/office/drawing/2014/main" id="{561BEDCA-28F9-4571-918F-22B1E68CFF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96" b="54006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ED19B2-2B27-47CA-910C-9613F4BB5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nl-NL" sz="2400" dirty="0"/>
              <a:t>Werk is meer dan een bundeling taken: vakmanschap, werkplezier</a:t>
            </a:r>
          </a:p>
          <a:p>
            <a:r>
              <a:rPr lang="nl-NL" sz="2400" dirty="0"/>
              <a:t>Balans in taken en verantwoordelijkheden, autonomie, afwisselend werktempo, mentale ruimte</a:t>
            </a:r>
          </a:p>
          <a:p>
            <a:r>
              <a:rPr lang="nl-NL" sz="2400" dirty="0"/>
              <a:t>Pleidooi voor een brede benadering 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F8A84D91-AEDC-4CF6-B4A8-674DFC7ED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94" y="6195974"/>
            <a:ext cx="2671915" cy="435344"/>
          </a:xfrm>
          <a:prstGeom prst="rect">
            <a:avLst/>
          </a:prstGeom>
        </p:spPr>
      </p:pic>
      <p:pic>
        <p:nvPicPr>
          <p:cNvPr id="10" name="Afbeelding 9" descr="Afbeelding met tekening, teken&#10;&#10;Automatisch gegenereerde beschrijving">
            <a:extLst>
              <a:ext uri="{FF2B5EF4-FFF2-40B4-BE49-F238E27FC236}">
                <a16:creationId xmlns:a16="http://schemas.microsoft.com/office/drawing/2014/main" id="{FB692006-0AD3-4828-A518-4941C5B7D2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641" y="6038028"/>
            <a:ext cx="1569890" cy="75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71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35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E4244DA-D24B-44A9-ABE0-ECE9C7A83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904" y="457201"/>
            <a:ext cx="2037508" cy="2753390"/>
          </a:xfrm>
          <a:prstGeom prst="rect">
            <a:avLst/>
          </a:prstGeom>
        </p:spPr>
      </p:pic>
      <p:pic>
        <p:nvPicPr>
          <p:cNvPr id="1026" name="Picture 2" descr="OECD Employment Outlook 2018">
            <a:extLst>
              <a:ext uri="{FF2B5EF4-FFF2-40B4-BE49-F238E27FC236}">
                <a16:creationId xmlns:a16="http://schemas.microsoft.com/office/drawing/2014/main" id="{CB75DB2F-BB73-4A1B-BB91-D0490A8BF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8622" y="457200"/>
            <a:ext cx="2065041" cy="275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5D01F08-E969-4650-8112-AD8A336EC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3358" y="457200"/>
            <a:ext cx="1982439" cy="275338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9F70F9D-7A78-40A6-9EB5-C002E1DEC4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8699" y="457200"/>
            <a:ext cx="1954906" cy="275338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B377CBE-1BCF-4A67-99F5-56B7D6B9AB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2242" y="3425628"/>
            <a:ext cx="1982418" cy="2926079"/>
          </a:xfrm>
          <a:prstGeom prst="rect">
            <a:avLst/>
          </a:prstGeom>
        </p:spPr>
      </p:pic>
      <p:sp>
        <p:nvSpPr>
          <p:cNvPr id="138" name="Rectangle 137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3B5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E925C36-5907-481B-B9C2-7E460998F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</p:spPr>
        <p:txBody>
          <a:bodyPr>
            <a:normAutofit/>
          </a:bodyPr>
          <a:lstStyle/>
          <a:p>
            <a:r>
              <a:rPr lang="nl-NL" sz="3200">
                <a:solidFill>
                  <a:srgbClr val="FFFFFF"/>
                </a:solidFill>
              </a:rPr>
              <a:t>De toekomst van werk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A3B40CE-67D4-4CF4-A58D-7B58AD0C8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648" y="4510585"/>
            <a:ext cx="5366610" cy="1758732"/>
          </a:xfrm>
        </p:spPr>
        <p:txBody>
          <a:bodyPr>
            <a:normAutofit fontScale="92500" lnSpcReduction="20000"/>
          </a:bodyPr>
          <a:lstStyle/>
          <a:p>
            <a:r>
              <a:rPr lang="nl-NL" sz="1600">
                <a:solidFill>
                  <a:srgbClr val="FFFFFF"/>
                </a:solidFill>
              </a:rPr>
              <a:t>WRR</a:t>
            </a:r>
          </a:p>
          <a:p>
            <a:r>
              <a:rPr lang="nl-NL" sz="1600">
                <a:solidFill>
                  <a:srgbClr val="FFFFFF"/>
                </a:solidFill>
              </a:rPr>
              <a:t>Denkwerk</a:t>
            </a:r>
          </a:p>
          <a:p>
            <a:r>
              <a:rPr lang="nl-NL" sz="1600">
                <a:solidFill>
                  <a:srgbClr val="FFFFFF"/>
                </a:solidFill>
              </a:rPr>
              <a:t>Achmea</a:t>
            </a:r>
          </a:p>
          <a:p>
            <a:r>
              <a:rPr lang="nl-NL" sz="1600" err="1">
                <a:solidFill>
                  <a:srgbClr val="FFFFFF"/>
                </a:solidFill>
              </a:rPr>
              <a:t>Goldschmeding</a:t>
            </a:r>
            <a:r>
              <a:rPr lang="nl-NL" sz="1600">
                <a:solidFill>
                  <a:srgbClr val="FFFFFF"/>
                </a:solidFill>
              </a:rPr>
              <a:t> foundation</a:t>
            </a:r>
          </a:p>
          <a:p>
            <a:r>
              <a:rPr lang="nl-NL" sz="1600">
                <a:solidFill>
                  <a:srgbClr val="FFFFFF"/>
                </a:solidFill>
              </a:rPr>
              <a:t>SER</a:t>
            </a:r>
          </a:p>
          <a:p>
            <a:r>
              <a:rPr lang="nl-NL" sz="1600" err="1">
                <a:solidFill>
                  <a:srgbClr val="FFFFFF"/>
                </a:solidFill>
              </a:rPr>
              <a:t>Economic</a:t>
            </a:r>
            <a:r>
              <a:rPr lang="nl-NL" sz="1600">
                <a:solidFill>
                  <a:srgbClr val="FFFFFF"/>
                </a:solidFill>
              </a:rPr>
              <a:t> Forum</a:t>
            </a:r>
          </a:p>
        </p:txBody>
      </p:sp>
      <p:pic>
        <p:nvPicPr>
          <p:cNvPr id="4098" name="Picture 2" descr="Afbeeldingsresultaat voor wrr de robot de baas">
            <a:extLst>
              <a:ext uri="{FF2B5EF4-FFF2-40B4-BE49-F238E27FC236}">
                <a16:creationId xmlns:a16="http://schemas.microsoft.com/office/drawing/2014/main" id="{2A95917C-6EA6-4FF7-86A2-24CDA7092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8738" y="3429000"/>
            <a:ext cx="1945841" cy="292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7092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63A2B5F-84D2-4B86-8C25-67C5F5E6C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332" y="858927"/>
            <a:ext cx="3133912" cy="462854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DF56F43-7E40-4F3A-9D6F-B7F4582C3546}"/>
              </a:ext>
            </a:extLst>
          </p:cNvPr>
          <p:cNvSpPr txBox="1"/>
          <p:nvPr/>
        </p:nvSpPr>
        <p:spPr>
          <a:xfrm>
            <a:off x="5114962" y="2292805"/>
            <a:ext cx="585070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De WRR beschrijft drie ontwikkelingen:</a:t>
            </a:r>
          </a:p>
          <a:p>
            <a:pPr marL="285750" indent="-285750">
              <a:buFontTx/>
              <a:buChar char="-"/>
            </a:pPr>
            <a:r>
              <a:rPr lang="nl-NL" sz="2800" dirty="0"/>
              <a:t>Flexibilisering van werk</a:t>
            </a:r>
          </a:p>
          <a:p>
            <a:pPr marL="285750" indent="-285750">
              <a:buFontTx/>
              <a:buChar char="-"/>
            </a:pPr>
            <a:r>
              <a:rPr lang="nl-NL" sz="2800" dirty="0"/>
              <a:t>Technologisering van werk</a:t>
            </a:r>
          </a:p>
          <a:p>
            <a:pPr marL="285750" indent="-285750">
              <a:buFontTx/>
              <a:buChar char="-"/>
            </a:pPr>
            <a:r>
              <a:rPr lang="nl-NL" sz="2800" dirty="0"/>
              <a:t>Intensivering van werk</a:t>
            </a:r>
          </a:p>
          <a:p>
            <a:pPr marL="285750" indent="-285750">
              <a:buFontTx/>
              <a:buChar char="-"/>
            </a:pPr>
            <a:endParaRPr lang="nl-NL" dirty="0"/>
          </a:p>
          <a:p>
            <a:pPr marL="285750" indent="-285750">
              <a:buFontTx/>
              <a:buChar char="-"/>
            </a:pP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A7B73DD-CAC2-40AD-A9F3-B818D3D18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94" y="6195974"/>
            <a:ext cx="2671915" cy="435344"/>
          </a:xfrm>
          <a:prstGeom prst="rect">
            <a:avLst/>
          </a:prstGeom>
        </p:spPr>
      </p:pic>
      <p:pic>
        <p:nvPicPr>
          <p:cNvPr id="5" name="Afbeelding 4" descr="Afbeelding met tekening, teken&#10;&#10;Automatisch gegenereerde beschrijving">
            <a:extLst>
              <a:ext uri="{FF2B5EF4-FFF2-40B4-BE49-F238E27FC236}">
                <a16:creationId xmlns:a16="http://schemas.microsoft.com/office/drawing/2014/main" id="{CEDB9443-65F3-4459-B181-8B3B657FD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641" y="6038028"/>
            <a:ext cx="1569890" cy="75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5788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B8C198-4807-429E-B205-16ED7A6E8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l-NL"/>
              <a:t>Hoe technologie werk kan verlichten én intensiveren 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D0F2D02-DCD5-4E0B-A093-8E4EC7342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5158"/>
            <a:ext cx="3797807" cy="4351338"/>
          </a:xfrm>
        </p:spPr>
        <p:txBody>
          <a:bodyPr>
            <a:normAutofit/>
          </a:bodyPr>
          <a:lstStyle/>
          <a:p>
            <a:r>
              <a:rPr lang="nl-NL" sz="1900" dirty="0"/>
              <a:t>Werk wordt </a:t>
            </a:r>
            <a:r>
              <a:rPr lang="nl-NL" sz="1900" dirty="0">
                <a:solidFill>
                  <a:srgbClr val="00B050"/>
                </a:solidFill>
              </a:rPr>
              <a:t>lichter</a:t>
            </a:r>
            <a:r>
              <a:rPr lang="nl-NL" sz="1900" dirty="0"/>
              <a:t>: </a:t>
            </a:r>
          </a:p>
          <a:p>
            <a:pPr lvl="1"/>
            <a:r>
              <a:rPr lang="nl-NL" sz="1900" dirty="0"/>
              <a:t>Zwaar of vervelend werk verdwijnt</a:t>
            </a:r>
          </a:p>
          <a:p>
            <a:pPr lvl="1"/>
            <a:r>
              <a:rPr lang="nl-NL" sz="1900" dirty="0"/>
              <a:t>Eigen baas</a:t>
            </a:r>
          </a:p>
          <a:p>
            <a:pPr lvl="1"/>
            <a:r>
              <a:rPr lang="nl-NL" sz="1900" dirty="0"/>
              <a:t>Doen waar je goed in bent</a:t>
            </a:r>
          </a:p>
          <a:p>
            <a:r>
              <a:rPr lang="nl-NL" sz="1900" dirty="0">
                <a:sym typeface="Wingdings" panose="05000000000000000000" pitchFamily="2" charset="2"/>
              </a:rPr>
              <a:t>Werk wordt </a:t>
            </a:r>
            <a:r>
              <a:rPr lang="nl-NL" sz="1900" dirty="0">
                <a:solidFill>
                  <a:srgbClr val="00B050"/>
                </a:solidFill>
                <a:sym typeface="Wingdings" panose="05000000000000000000" pitchFamily="2" charset="2"/>
              </a:rPr>
              <a:t>intensiever</a:t>
            </a:r>
            <a:r>
              <a:rPr lang="nl-NL" sz="1900" dirty="0">
                <a:sym typeface="Wingdings" panose="05000000000000000000" pitchFamily="2" charset="2"/>
              </a:rPr>
              <a:t>: </a:t>
            </a:r>
          </a:p>
          <a:p>
            <a:pPr lvl="1"/>
            <a:r>
              <a:rPr lang="nl-NL" sz="1900" dirty="0"/>
              <a:t>Arbeidsproductiviteit omhoog; </a:t>
            </a:r>
          </a:p>
          <a:p>
            <a:pPr lvl="1"/>
            <a:r>
              <a:rPr lang="nl-NL" sz="1900" dirty="0"/>
              <a:t>Werk wordt opgeknipt in microtaken; </a:t>
            </a:r>
          </a:p>
          <a:p>
            <a:pPr lvl="1"/>
            <a:r>
              <a:rPr lang="nl-NL" sz="1900" dirty="0"/>
              <a:t>Handelingsvrijheid (autonomie) wordt beperkt;</a:t>
            </a:r>
          </a:p>
          <a:p>
            <a:pPr lvl="1"/>
            <a:r>
              <a:rPr lang="nl-NL" sz="1900" dirty="0"/>
              <a:t>Leuke aspecten en rustmomenten verdwijnen  </a:t>
            </a:r>
          </a:p>
          <a:p>
            <a:endParaRPr lang="nl-NL" sz="1900" dirty="0"/>
          </a:p>
          <a:p>
            <a:endParaRPr lang="nl-NL" sz="19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1A5B887-DA88-4B1C-BDB8-C70451FB3B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23" r="4812" b="6955"/>
          <a:stretch/>
        </p:blipFill>
        <p:spPr>
          <a:xfrm>
            <a:off x="5018567" y="1904282"/>
            <a:ext cx="5996763" cy="3975524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F03F9388-E611-4772-9E8C-7C2C79BB4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94" y="6195974"/>
            <a:ext cx="2671915" cy="435344"/>
          </a:xfrm>
          <a:prstGeom prst="rect">
            <a:avLst/>
          </a:prstGeom>
        </p:spPr>
      </p:pic>
      <p:pic>
        <p:nvPicPr>
          <p:cNvPr id="21" name="Afbeelding 20" descr="Afbeelding met tekening, teken&#10;&#10;Automatisch gegenereerde beschrijving">
            <a:extLst>
              <a:ext uri="{FF2B5EF4-FFF2-40B4-BE49-F238E27FC236}">
                <a16:creationId xmlns:a16="http://schemas.microsoft.com/office/drawing/2014/main" id="{8BA74FD8-350A-4B42-9EBE-F1C0EDEDB0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641" y="6038028"/>
            <a:ext cx="1569890" cy="75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9009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9DD633B-BADE-4426-9F5C-E59795A21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37" y="643467"/>
            <a:ext cx="5207126" cy="557106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7035D2B-122F-47AE-82DF-32FB29CFC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823" y="1856689"/>
            <a:ext cx="5291667" cy="4357844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703B3C58-BCA2-47C6-89B4-A3D0C538FE30}"/>
              </a:ext>
            </a:extLst>
          </p:cNvPr>
          <p:cNvSpPr txBox="1"/>
          <p:nvPr/>
        </p:nvSpPr>
        <p:spPr>
          <a:xfrm>
            <a:off x="6373823" y="260695"/>
            <a:ext cx="50610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dirty="0"/>
              <a:t>Beeldbellen</a:t>
            </a:r>
          </a:p>
        </p:txBody>
      </p:sp>
    </p:spTree>
    <p:extLst>
      <p:ext uri="{BB962C8B-B14F-4D97-AF65-F5344CB8AC3E}">
        <p14:creationId xmlns:p14="http://schemas.microsoft.com/office/powerpoint/2010/main" val="3363382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96CABE15-4B20-4258-A0A3-BD3F56FA5E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033"/>
          <a:stretch/>
        </p:blipFill>
        <p:spPr>
          <a:xfrm>
            <a:off x="2546414" y="452909"/>
            <a:ext cx="6672170" cy="672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5638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4CEE511-85A1-49B6-A419-2B7C68C75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7056" y="1594884"/>
            <a:ext cx="5945372" cy="41147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600" dirty="0"/>
              <a:t>Vind je dat technologie het werk in de zorg lichter of zwaarder maakt? 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</p:txBody>
      </p:sp>
      <p:pic>
        <p:nvPicPr>
          <p:cNvPr id="16386" name="Picture 2" descr="Chat Icon Sociale - Gratis vectorafbeelding op Pixabay">
            <a:extLst>
              <a:ext uri="{FF2B5EF4-FFF2-40B4-BE49-F238E27FC236}">
                <a16:creationId xmlns:a16="http://schemas.microsoft.com/office/drawing/2014/main" id="{D72E6B4B-235C-461C-85D7-3B4F4C1D9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53362" y="709681"/>
            <a:ext cx="5438638" cy="543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2AE7577-1294-4C32-8ACC-547A9C62D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94" y="6195974"/>
            <a:ext cx="2671915" cy="435344"/>
          </a:xfrm>
          <a:prstGeom prst="rect">
            <a:avLst/>
          </a:prstGeom>
        </p:spPr>
      </p:pic>
      <p:pic>
        <p:nvPicPr>
          <p:cNvPr id="5" name="Afbeelding 4" descr="Afbeelding met tekening, teken&#10;&#10;Automatisch gegenereerde beschrijving">
            <a:extLst>
              <a:ext uri="{FF2B5EF4-FFF2-40B4-BE49-F238E27FC236}">
                <a16:creationId xmlns:a16="http://schemas.microsoft.com/office/drawing/2014/main" id="{39842EE0-1636-4752-AC06-278FDE3562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641" y="6038028"/>
            <a:ext cx="1569890" cy="75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9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4CEE511-85A1-49B6-A419-2B7C68C75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7056" y="1594884"/>
            <a:ext cx="5945372" cy="41147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600" dirty="0"/>
              <a:t>Vind je dat technologie het werk in de zorg lichter of zwaarder maakt? 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dirty="0"/>
              <a:t>Typ je (korte) antwoord in de chat </a:t>
            </a:r>
          </a:p>
        </p:txBody>
      </p:sp>
      <p:pic>
        <p:nvPicPr>
          <p:cNvPr id="16386" name="Picture 2" descr="Chat Icon Sociale - Gratis vectorafbeelding op Pixabay">
            <a:extLst>
              <a:ext uri="{FF2B5EF4-FFF2-40B4-BE49-F238E27FC236}">
                <a16:creationId xmlns:a16="http://schemas.microsoft.com/office/drawing/2014/main" id="{D72E6B4B-235C-461C-85D7-3B4F4C1D9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53362" y="709681"/>
            <a:ext cx="5438638" cy="543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FE49BB0-A8E1-4E96-9269-FDB9812E5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94" y="6195974"/>
            <a:ext cx="2671915" cy="435344"/>
          </a:xfrm>
          <a:prstGeom prst="rect">
            <a:avLst/>
          </a:prstGeom>
        </p:spPr>
      </p:pic>
      <p:pic>
        <p:nvPicPr>
          <p:cNvPr id="5" name="Afbeelding 4" descr="Afbeelding met tekening, teken&#10;&#10;Automatisch gegenereerde beschrijving">
            <a:extLst>
              <a:ext uri="{FF2B5EF4-FFF2-40B4-BE49-F238E27FC236}">
                <a16:creationId xmlns:a16="http://schemas.microsoft.com/office/drawing/2014/main" id="{7B0E26A2-5233-43DC-B249-AA4C28DC2D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641" y="6038028"/>
            <a:ext cx="1569890" cy="75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538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5B877E8-FFDF-4504-8979-87F88E7ED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nl-NL" sz="3400" dirty="0"/>
              <a:t>Kwaliteit van werk	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53B7F4-AB2B-49DA-A6D0-C07CB0A94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/>
          </a:bodyPr>
          <a:lstStyle/>
          <a:p>
            <a:r>
              <a:rPr lang="nl-NL" sz="1800" dirty="0"/>
              <a:t>Technologie heeft impact op werk </a:t>
            </a:r>
          </a:p>
          <a:p>
            <a:r>
              <a:rPr lang="nl-NL" sz="1800" dirty="0"/>
              <a:t>Check: vraag het aan zorgverleners/medewerkers! </a:t>
            </a:r>
          </a:p>
          <a:p>
            <a:r>
              <a:rPr lang="nl-NL" sz="1800" dirty="0"/>
              <a:t>Ervaren zij door technologie: verlichting, verrijking, nieuwe mogelijkheden, meer autonomie en handelingsruimte? </a:t>
            </a:r>
          </a:p>
          <a:p>
            <a:r>
              <a:rPr lang="nl-NL" sz="1800" dirty="0"/>
              <a:t>Wij pleiten voor een brede blik met oog voor kwaliteit van werk.</a:t>
            </a:r>
          </a:p>
          <a:p>
            <a:endParaRPr lang="nl-NL" sz="1800" dirty="0"/>
          </a:p>
          <a:p>
            <a:endParaRPr lang="nl-NL" sz="1800" dirty="0"/>
          </a:p>
          <a:p>
            <a:endParaRPr lang="nl-NL" sz="1800" dirty="0"/>
          </a:p>
          <a:p>
            <a:endParaRPr lang="nl-NL" sz="1800" dirty="0"/>
          </a:p>
          <a:p>
            <a:endParaRPr lang="nl-NL" sz="1800" dirty="0"/>
          </a:p>
        </p:txBody>
      </p:sp>
      <p:pic>
        <p:nvPicPr>
          <p:cNvPr id="15362" name="Picture 2" descr="Durf je nek uit te steken - Arts en Auto">
            <a:extLst>
              <a:ext uri="{FF2B5EF4-FFF2-40B4-BE49-F238E27FC236}">
                <a16:creationId xmlns:a16="http://schemas.microsoft.com/office/drawing/2014/main" id="{25EACBC1-69D3-454D-845D-78D3E683F1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78"/>
          <a:stretch/>
        </p:blipFill>
        <p:spPr bwMode="auto"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noFill/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F445EF6-8B94-4EDB-A03A-4DF900647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94" y="6195974"/>
            <a:ext cx="2671915" cy="435344"/>
          </a:xfrm>
          <a:prstGeom prst="rect">
            <a:avLst/>
          </a:prstGeom>
        </p:spPr>
      </p:pic>
      <p:pic>
        <p:nvPicPr>
          <p:cNvPr id="11" name="Afbeelding 10" descr="Afbeelding met tekening, teken&#10;&#10;Automatisch gegenereerde beschrijving">
            <a:extLst>
              <a:ext uri="{FF2B5EF4-FFF2-40B4-BE49-F238E27FC236}">
                <a16:creationId xmlns:a16="http://schemas.microsoft.com/office/drawing/2014/main" id="{10676D0D-FBD6-4ADB-936D-AD34D5317A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641" y="6038028"/>
            <a:ext cx="1569890" cy="75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355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F47076C-9990-41BF-86B5-8FF285F8B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264" y="3479934"/>
            <a:ext cx="10901471" cy="1350712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/>
              <a:t>Tot </a:t>
            </a:r>
            <a:r>
              <a:rPr lang="en-US" sz="6000" dirty="0" err="1"/>
              <a:t>straks</a:t>
            </a:r>
            <a:r>
              <a:rPr lang="en-US" sz="6000" dirty="0"/>
              <a:t> </a:t>
            </a:r>
            <a:r>
              <a:rPr lang="en-US" sz="6000" dirty="0" err="1"/>
              <a:t>bij</a:t>
            </a:r>
            <a:r>
              <a:rPr lang="en-US" sz="6000" dirty="0"/>
              <a:t> de </a:t>
            </a:r>
            <a:r>
              <a:rPr lang="en-US" sz="6000" dirty="0" err="1"/>
              <a:t>werkconferentie</a:t>
            </a:r>
            <a:endParaRPr lang="en-US" sz="6000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8C333F68-68E6-4D5F-8F5A-1AD2819AC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263" y="4830645"/>
            <a:ext cx="10901471" cy="1708891"/>
          </a:xfrm>
          <a:noFill/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 err="1"/>
              <a:t>Klik</a:t>
            </a:r>
            <a:r>
              <a:rPr lang="en-US" dirty="0"/>
              <a:t> </a:t>
            </a:r>
            <a:r>
              <a:rPr lang="en-US" dirty="0" err="1"/>
              <a:t>weer</a:t>
            </a:r>
            <a:r>
              <a:rPr lang="en-US" dirty="0"/>
              <a:t> op de Teams-link </a:t>
            </a:r>
            <a:r>
              <a:rPr lang="en-US" dirty="0" err="1"/>
              <a:t>voor</a:t>
            </a:r>
            <a:r>
              <a:rPr lang="en-US" dirty="0"/>
              <a:t> het </a:t>
            </a:r>
            <a:r>
              <a:rPr lang="en-US" dirty="0" err="1"/>
              <a:t>plenaire</a:t>
            </a:r>
            <a:r>
              <a:rPr lang="en-US" dirty="0"/>
              <a:t> </a:t>
            </a:r>
            <a:r>
              <a:rPr lang="en-US" dirty="0" err="1"/>
              <a:t>deel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Irene van de Glind </a:t>
            </a:r>
            <a:r>
              <a:rPr lang="en-US" dirty="0">
                <a:hlinkClick r:id="rId3"/>
              </a:rPr>
              <a:t>ivandeglind@fwg.nl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Geertje van de Ven </a:t>
            </a:r>
            <a:r>
              <a:rPr lang="en-US" dirty="0">
                <a:hlinkClick r:id="rId4"/>
              </a:rPr>
              <a:t>gvandeven@fwg.nl</a:t>
            </a:r>
            <a:r>
              <a:rPr lang="en-US" dirty="0"/>
              <a:t> </a:t>
            </a:r>
          </a:p>
        </p:txBody>
      </p:sp>
      <p:pic>
        <p:nvPicPr>
          <p:cNvPr id="6" name="Afbeelding 5" descr="Afbeelding met tekening, teken&#10;&#10;Automatisch gegenereerde beschrijving">
            <a:extLst>
              <a:ext uri="{FF2B5EF4-FFF2-40B4-BE49-F238E27FC236}">
                <a16:creationId xmlns:a16="http://schemas.microsoft.com/office/drawing/2014/main" id="{0B469C4A-A217-4386-BB46-F33908D71A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8" r="1" b="1"/>
          <a:stretch/>
        </p:blipFill>
        <p:spPr>
          <a:xfrm>
            <a:off x="2880360" y="815159"/>
            <a:ext cx="6431280" cy="2975436"/>
          </a:xfrm>
          <a:prstGeom prst="rect">
            <a:avLst/>
          </a:prstGeom>
          <a:effectLst/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882169E6-8203-47A3-9C7C-C2CCC02A65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94" y="6195974"/>
            <a:ext cx="2671915" cy="43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89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23CE546E-E69A-4076-A429-E9BE39D79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534790"/>
            <a:ext cx="10905066" cy="485275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D771378-D253-4640-BEE2-032613F72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835" y="6145837"/>
            <a:ext cx="2671915" cy="435344"/>
          </a:xfrm>
          <a:prstGeom prst="rect">
            <a:avLst/>
          </a:prstGeom>
        </p:spPr>
      </p:pic>
      <p:pic>
        <p:nvPicPr>
          <p:cNvPr id="4" name="Afbeelding 3" descr="Afbeelding met tekening, teken&#10;&#10;Automatisch gegenereerde beschrijving">
            <a:extLst>
              <a:ext uri="{FF2B5EF4-FFF2-40B4-BE49-F238E27FC236}">
                <a16:creationId xmlns:a16="http://schemas.microsoft.com/office/drawing/2014/main" id="{D0994690-E13B-4EEE-A6F9-6E93CD4271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282" y="5987891"/>
            <a:ext cx="1569890" cy="75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97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B8215F-2B7C-4053-9ED6-BFFE368B1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5944"/>
            <a:ext cx="10515600" cy="1325563"/>
          </a:xfrm>
        </p:spPr>
        <p:txBody>
          <a:bodyPr/>
          <a:lstStyle/>
          <a:p>
            <a:r>
              <a:rPr lang="nl-NL" dirty="0"/>
              <a:t>Enkele voorbeelden van technologie in sneltreinvaart 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3ABC166-3ED5-4F51-8D5B-16F911AC2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835" y="6145837"/>
            <a:ext cx="2671915" cy="435344"/>
          </a:xfrm>
          <a:prstGeom prst="rect">
            <a:avLst/>
          </a:prstGeom>
        </p:spPr>
      </p:pic>
      <p:pic>
        <p:nvPicPr>
          <p:cNvPr id="4" name="Afbeelding 3" descr="Afbeelding met tekening, teken&#10;&#10;Automatisch gegenereerde beschrijving">
            <a:extLst>
              <a:ext uri="{FF2B5EF4-FFF2-40B4-BE49-F238E27FC236}">
                <a16:creationId xmlns:a16="http://schemas.microsoft.com/office/drawing/2014/main" id="{D6E227F2-F013-46AC-82CC-9B8FFF0CAB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282" y="5987891"/>
            <a:ext cx="1569890" cy="75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065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BDD7D939-2CDC-464B-8099-40021D47DD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432" b="-1"/>
          <a:stretch/>
        </p:blipFill>
        <p:spPr>
          <a:xfrm>
            <a:off x="1001871" y="908664"/>
            <a:ext cx="10525125" cy="435133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B4349BA-3750-486E-B23F-658FD799B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835" y="6145837"/>
            <a:ext cx="2671915" cy="435344"/>
          </a:xfrm>
          <a:prstGeom prst="rect">
            <a:avLst/>
          </a:prstGeom>
        </p:spPr>
      </p:pic>
      <p:pic>
        <p:nvPicPr>
          <p:cNvPr id="6" name="Afbeelding 5" descr="Afbeelding met tekening, teken&#10;&#10;Automatisch gegenereerde beschrijving">
            <a:extLst>
              <a:ext uri="{FF2B5EF4-FFF2-40B4-BE49-F238E27FC236}">
                <a16:creationId xmlns:a16="http://schemas.microsoft.com/office/drawing/2014/main" id="{E0640BD3-6999-452F-879A-801863C4B3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282" y="5987891"/>
            <a:ext cx="1569890" cy="75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259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100D061-5747-4E9B-A54C-66BFC9CCF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4047" y="448818"/>
            <a:ext cx="4143023" cy="5636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9408C36-A827-4E3A-B713-B56DD39BD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94" y="6195974"/>
            <a:ext cx="2671915" cy="435344"/>
          </a:xfrm>
          <a:prstGeom prst="rect">
            <a:avLst/>
          </a:prstGeom>
        </p:spPr>
      </p:pic>
      <p:pic>
        <p:nvPicPr>
          <p:cNvPr id="5" name="Afbeelding 4" descr="Afbeelding met tekening, teken&#10;&#10;Automatisch gegenereerde beschrijving">
            <a:extLst>
              <a:ext uri="{FF2B5EF4-FFF2-40B4-BE49-F238E27FC236}">
                <a16:creationId xmlns:a16="http://schemas.microsoft.com/office/drawing/2014/main" id="{A37558A6-444F-4CD7-BC5C-F96CA93537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641" y="6038028"/>
            <a:ext cx="1569890" cy="75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18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persoon, binnen, vrouw, vasthouden&#10;&#10;Automatisch gegenereerde beschrijving">
            <a:extLst>
              <a:ext uri="{FF2B5EF4-FFF2-40B4-BE49-F238E27FC236}">
                <a16:creationId xmlns:a16="http://schemas.microsoft.com/office/drawing/2014/main" id="{3813F7F0-7DB0-4E18-9F3C-C73974FE4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35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Virtuele therapie in de psychiatrie - Gezondheid - RD.nl">
            <a:extLst>
              <a:ext uri="{FF2B5EF4-FFF2-40B4-BE49-F238E27FC236}">
                <a16:creationId xmlns:a16="http://schemas.microsoft.com/office/drawing/2014/main" id="{06E7B15B-B735-48BA-A80D-5807E91592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95110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toorthe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1D9A78"/>
    </a:accent1>
    <a:accent2>
      <a:srgbClr val="8BC145"/>
    </a:accent2>
    <a:accent3>
      <a:srgbClr val="36AFCE"/>
    </a:accent3>
    <a:accent4>
      <a:srgbClr val="1D6FA9"/>
    </a:accent4>
    <a:accent5>
      <a:srgbClr val="B74919"/>
    </a:accent5>
    <a:accent6>
      <a:srgbClr val="F19D19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Kantoorthe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1D9A78"/>
    </a:accent1>
    <a:accent2>
      <a:srgbClr val="8BC145"/>
    </a:accent2>
    <a:accent3>
      <a:srgbClr val="36AFCE"/>
    </a:accent3>
    <a:accent4>
      <a:srgbClr val="1D6FA9"/>
    </a:accent4>
    <a:accent5>
      <a:srgbClr val="B74919"/>
    </a:accent5>
    <a:accent6>
      <a:srgbClr val="F19D19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Kantoorthe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1D9A78"/>
    </a:accent1>
    <a:accent2>
      <a:srgbClr val="8BC145"/>
    </a:accent2>
    <a:accent3>
      <a:srgbClr val="36AFCE"/>
    </a:accent3>
    <a:accent4>
      <a:srgbClr val="1D6FA9"/>
    </a:accent4>
    <a:accent5>
      <a:srgbClr val="B74919"/>
    </a:accent5>
    <a:accent6>
      <a:srgbClr val="F19D19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CC47356F656149AEDD21A7048DF849" ma:contentTypeVersion="14" ma:contentTypeDescription="Een nieuw document maken." ma:contentTypeScope="" ma:versionID="4bcade9d586ca51c3c54902e9e9258ef">
  <xsd:schema xmlns:xsd="http://www.w3.org/2001/XMLSchema" xmlns:xs="http://www.w3.org/2001/XMLSchema" xmlns:p="http://schemas.microsoft.com/office/2006/metadata/properties" xmlns:ns2="a54e68df-b62e-4fe9-a444-6394041cf2f1" xmlns:ns3="195ad4a4-80db-4ebb-b539-99146a9d0d7b" targetNamespace="http://schemas.microsoft.com/office/2006/metadata/properties" ma:root="true" ma:fieldsID="5f3b2d49010de98301dbce8497c43bbc" ns2:_="" ns3:_="">
    <xsd:import namespace="a54e68df-b62e-4fe9-a444-6394041cf2f1"/>
    <xsd:import namespace="195ad4a4-80db-4ebb-b539-99146a9d0d7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4e68df-b62e-4fe9-a444-6394041cf2f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atst gedeeld, per gebruik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atst gedeeld, per tijdstip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5ad4a4-80db-4ebb-b539-99146a9d0d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519B585-D3CE-4C36-9869-197E6C264526}"/>
</file>

<file path=customXml/itemProps2.xml><?xml version="1.0" encoding="utf-8"?>
<ds:datastoreItem xmlns:ds="http://schemas.openxmlformats.org/officeDocument/2006/customXml" ds:itemID="{9861F642-E734-40DF-A5DF-2471CA01A20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F3B2CFA-252E-4913-8E01-2D767AAF68C6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219c9ed7-571b-4fe9-aa01-ddb34c3546e7"/>
    <ds:schemaRef ds:uri="328ca1fb-fff3-4466-a0ee-fd8912017db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447</Words>
  <Application>Microsoft Office PowerPoint</Application>
  <PresentationFormat>Breedbeeld</PresentationFormat>
  <Paragraphs>81</Paragraphs>
  <Slides>31</Slides>
  <Notes>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2</vt:i4>
      </vt:variant>
      <vt:variant>
        <vt:lpstr>Diatitels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Kantoorthema</vt:lpstr>
      <vt:lpstr>Office Theme</vt:lpstr>
      <vt:lpstr>Hoe technologie het werken in de zorg verandert</vt:lpstr>
      <vt:lpstr>PowerPoint-presentatie</vt:lpstr>
      <vt:lpstr>PowerPoint-presentatie</vt:lpstr>
      <vt:lpstr>PowerPoint-presentatie</vt:lpstr>
      <vt:lpstr>Enkele voorbeelden van technologie in sneltreinvaart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Robot bereidt medicijnen</vt:lpstr>
      <vt:lpstr>  Hoe verandert technologie het werken in de (toekomst van) de zorg?</vt:lpstr>
      <vt:lpstr>PowerPoint-presentatie</vt:lpstr>
      <vt:lpstr>PowerPoint-presentatie</vt:lpstr>
      <vt:lpstr>PowerPoint-presentatie</vt:lpstr>
      <vt:lpstr>Verdwijnende taken </vt:lpstr>
      <vt:lpstr>PowerPoint-presentatie</vt:lpstr>
      <vt:lpstr>PowerPoint-presentatie</vt:lpstr>
      <vt:lpstr>Werk</vt:lpstr>
      <vt:lpstr>De toekomst van werk </vt:lpstr>
      <vt:lpstr>PowerPoint-presentatie</vt:lpstr>
      <vt:lpstr>Hoe technologie werk kan verlichten én intensiveren </vt:lpstr>
      <vt:lpstr>PowerPoint-presentatie</vt:lpstr>
      <vt:lpstr>PowerPoint-presentatie</vt:lpstr>
      <vt:lpstr>PowerPoint-presentatie</vt:lpstr>
      <vt:lpstr>Kwaliteit van werk </vt:lpstr>
      <vt:lpstr>Tot straks bij de werkconferentie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Hoe technologie het werken in de zorg verandert</dc:title>
  <dc:creator>Irene van de Glind</dc:creator>
  <cp:lastModifiedBy>Irene van de Glind</cp:lastModifiedBy>
  <cp:revision>1</cp:revision>
  <cp:lastPrinted>2020-06-10T09:48:10Z</cp:lastPrinted>
  <dcterms:created xsi:type="dcterms:W3CDTF">2020-06-10T09:33:19Z</dcterms:created>
  <dcterms:modified xsi:type="dcterms:W3CDTF">2020-06-11T08:18:54Z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60f1e71-d892-4c8b-bcc3-95f8fd283f9c_Enabled">
    <vt:lpwstr>True</vt:lpwstr>
  </property>
  <property fmtid="{D5CDD505-2E9C-101B-9397-08002B2CF9AE}" pid="3" name="MSIP_Label_760f1e71-d892-4c8b-bcc3-95f8fd283f9c_SiteId">
    <vt:lpwstr>50db465c-645d-4e9f-9160-897f2f66b0d8</vt:lpwstr>
  </property>
  <property fmtid="{D5CDD505-2E9C-101B-9397-08002B2CF9AE}" pid="4" name="MSIP_Label_760f1e71-d892-4c8b-bcc3-95f8fd283f9c_Owner">
    <vt:lpwstr>ivandeglind@fwg.nl</vt:lpwstr>
  </property>
  <property fmtid="{D5CDD505-2E9C-101B-9397-08002B2CF9AE}" pid="5" name="MSIP_Label_760f1e71-d892-4c8b-bcc3-95f8fd283f9c_SetDate">
    <vt:lpwstr>2020-06-10T10:03:03.4898601Z</vt:lpwstr>
  </property>
  <property fmtid="{D5CDD505-2E9C-101B-9397-08002B2CF9AE}" pid="6" name="MSIP_Label_760f1e71-d892-4c8b-bcc3-95f8fd283f9c_Name">
    <vt:lpwstr>Standaard</vt:lpwstr>
  </property>
  <property fmtid="{D5CDD505-2E9C-101B-9397-08002B2CF9AE}" pid="7" name="MSIP_Label_760f1e71-d892-4c8b-bcc3-95f8fd283f9c_Application">
    <vt:lpwstr>Microsoft Azure Information Protection</vt:lpwstr>
  </property>
  <property fmtid="{D5CDD505-2E9C-101B-9397-08002B2CF9AE}" pid="8" name="MSIP_Label_760f1e71-d892-4c8b-bcc3-95f8fd283f9c_ActionId">
    <vt:lpwstr>78c5f9c9-dfd7-4fa9-8e9a-1b8878abf002</vt:lpwstr>
  </property>
  <property fmtid="{D5CDD505-2E9C-101B-9397-08002B2CF9AE}" pid="9" name="MSIP_Label_760f1e71-d892-4c8b-bcc3-95f8fd283f9c_Extended_MSFT_Method">
    <vt:lpwstr>Automatic</vt:lpwstr>
  </property>
  <property fmtid="{D5CDD505-2E9C-101B-9397-08002B2CF9AE}" pid="10" name="Sensitivity">
    <vt:lpwstr>Standaard</vt:lpwstr>
  </property>
  <property fmtid="{D5CDD505-2E9C-101B-9397-08002B2CF9AE}" pid="11" name="ContentTypeId">
    <vt:lpwstr>0x01010043CC47356F656149AEDD21A7048DF849</vt:lpwstr>
  </property>
</Properties>
</file>