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6" r:id="rId6"/>
    <p:sldMasterId id="2147483662" r:id="rId7"/>
    <p:sldMasterId id="2147483664" r:id="rId8"/>
    <p:sldMasterId id="2147483666" r:id="rId9"/>
    <p:sldMasterId id="2147483668" r:id="rId10"/>
    <p:sldMasterId id="2147483670" r:id="rId11"/>
  </p:sldMasterIdLst>
  <p:sldIdLst>
    <p:sldId id="258" r:id="rId12"/>
    <p:sldId id="302" r:id="rId13"/>
    <p:sldId id="301" r:id="rId14"/>
    <p:sldId id="298" r:id="rId15"/>
    <p:sldId id="291" r:id="rId16"/>
    <p:sldId id="299" r:id="rId17"/>
    <p:sldId id="300" r:id="rId18"/>
    <p:sldId id="292" r:id="rId19"/>
    <p:sldId id="293" r:id="rId20"/>
    <p:sldId id="294" r:id="rId21"/>
    <p:sldId id="295" r:id="rId22"/>
    <p:sldId id="296" r:id="rId23"/>
    <p:sldId id="308" r:id="rId24"/>
    <p:sldId id="297" r:id="rId25"/>
    <p:sldId id="303" r:id="rId2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FF"/>
    <a:srgbClr val="FB9D05"/>
    <a:srgbClr val="00747A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CFC24-28D6-4AC4-8A11-FEB95BC38D45}" v="132" dt="2019-11-25T09:22:46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2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3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 Pappot" userId="S::604169@omring.nl::ae99ce4a-8932-4ebf-9451-113633446b57" providerId="AD" clId="Web-{DC2D924D-7FD0-40D5-A4D9-97175E35B984}"/>
    <pc:docChg chg="modSld">
      <pc:chgData name="Marja Pappot" userId="S::604169@omring.nl::ae99ce4a-8932-4ebf-9451-113633446b57" providerId="AD" clId="Web-{DC2D924D-7FD0-40D5-A4D9-97175E35B984}" dt="2019-11-24T09:00:00.083" v="21" actId="20577"/>
      <pc:docMkLst>
        <pc:docMk/>
      </pc:docMkLst>
      <pc:sldChg chg="modSp">
        <pc:chgData name="Marja Pappot" userId="S::604169@omring.nl::ae99ce4a-8932-4ebf-9451-113633446b57" providerId="AD" clId="Web-{DC2D924D-7FD0-40D5-A4D9-97175E35B984}" dt="2019-11-24T09:00:00.083" v="20" actId="20577"/>
        <pc:sldMkLst>
          <pc:docMk/>
          <pc:sldMk cId="1216843059" sldId="297"/>
        </pc:sldMkLst>
        <pc:spChg chg="mod">
          <ac:chgData name="Marja Pappot" userId="S::604169@omring.nl::ae99ce4a-8932-4ebf-9451-113633446b57" providerId="AD" clId="Web-{DC2D924D-7FD0-40D5-A4D9-97175E35B984}" dt="2019-11-24T09:00:00.083" v="20" actId="20577"/>
          <ac:spMkLst>
            <pc:docMk/>
            <pc:sldMk cId="1216843059" sldId="297"/>
            <ac:spMk id="2" creationId="{BB2DC2F3-9315-4C1A-B933-4D0F23799E7E}"/>
          </ac:spMkLst>
        </pc:spChg>
      </pc:sldChg>
      <pc:sldChg chg="modSp">
        <pc:chgData name="Marja Pappot" userId="S::604169@omring.nl::ae99ce4a-8932-4ebf-9451-113633446b57" providerId="AD" clId="Web-{DC2D924D-7FD0-40D5-A4D9-97175E35B984}" dt="2019-11-24T08:57:44.441" v="4" actId="20577"/>
        <pc:sldMkLst>
          <pc:docMk/>
          <pc:sldMk cId="2746800281" sldId="298"/>
        </pc:sldMkLst>
        <pc:spChg chg="mod">
          <ac:chgData name="Marja Pappot" userId="S::604169@omring.nl::ae99ce4a-8932-4ebf-9451-113633446b57" providerId="AD" clId="Web-{DC2D924D-7FD0-40D5-A4D9-97175E35B984}" dt="2019-11-24T08:57:44.441" v="4" actId="20577"/>
          <ac:spMkLst>
            <pc:docMk/>
            <pc:sldMk cId="2746800281" sldId="298"/>
            <ac:spMk id="2" creationId="{09DFD691-65C6-4F82-9730-4432FB843AF3}"/>
          </ac:spMkLst>
        </pc:spChg>
      </pc:sldChg>
    </pc:docChg>
  </pc:docChgLst>
  <pc:docChgLst>
    <pc:chgData name="Marja Pappot" userId="ae99ce4a-8932-4ebf-9451-113633446b57" providerId="ADAL" clId="{7F771840-E31D-4598-891D-53C9A325D4A0}"/>
    <pc:docChg chg="custSel addSld delSld modSld">
      <pc:chgData name="Marja Pappot" userId="ae99ce4a-8932-4ebf-9451-113633446b57" providerId="ADAL" clId="{7F771840-E31D-4598-891D-53C9A325D4A0}" dt="2019-11-22T17:10:23.557" v="398" actId="20577"/>
      <pc:docMkLst>
        <pc:docMk/>
      </pc:docMkLst>
      <pc:sldChg chg="addSp modSp">
        <pc:chgData name="Marja Pappot" userId="ae99ce4a-8932-4ebf-9451-113633446b57" providerId="ADAL" clId="{7F771840-E31D-4598-891D-53C9A325D4A0}" dt="2019-11-22T16:50:43.425" v="228" actId="1076"/>
        <pc:sldMkLst>
          <pc:docMk/>
          <pc:sldMk cId="1384312409" sldId="258"/>
        </pc:sldMkLst>
        <pc:spChg chg="mod">
          <ac:chgData name="Marja Pappot" userId="ae99ce4a-8932-4ebf-9451-113633446b57" providerId="ADAL" clId="{7F771840-E31D-4598-891D-53C9A325D4A0}" dt="2019-11-22T16:48:52.214" v="225" actId="1076"/>
          <ac:spMkLst>
            <pc:docMk/>
            <pc:sldMk cId="1384312409" sldId="258"/>
            <ac:spMk id="2" creationId="{0706EDF8-B8A0-485D-BF7C-21345E44F95B}"/>
          </ac:spMkLst>
        </pc:spChg>
        <pc:spChg chg="mod">
          <ac:chgData name="Marja Pappot" userId="ae99ce4a-8932-4ebf-9451-113633446b57" providerId="ADAL" clId="{7F771840-E31D-4598-891D-53C9A325D4A0}" dt="2019-11-22T16:48:40.620" v="224" actId="1076"/>
          <ac:spMkLst>
            <pc:docMk/>
            <pc:sldMk cId="1384312409" sldId="258"/>
            <ac:spMk id="3" creationId="{8A20EE2F-FF05-4D21-A49B-37D7497D24C7}"/>
          </ac:spMkLst>
        </pc:spChg>
        <pc:picChg chg="add mod ord modCrop">
          <ac:chgData name="Marja Pappot" userId="ae99ce4a-8932-4ebf-9451-113633446b57" providerId="ADAL" clId="{7F771840-E31D-4598-891D-53C9A325D4A0}" dt="2019-11-22T16:50:43.425" v="228" actId="1076"/>
          <ac:picMkLst>
            <pc:docMk/>
            <pc:sldMk cId="1384312409" sldId="258"/>
            <ac:picMk id="4" creationId="{16A3F95C-F48A-4CB6-8A95-71448D88AE78}"/>
          </ac:picMkLst>
        </pc:picChg>
      </pc:sldChg>
      <pc:sldChg chg="addSp delSp modSp add">
        <pc:chgData name="Marja Pappot" userId="ae99ce4a-8932-4ebf-9451-113633446b57" providerId="ADAL" clId="{7F771840-E31D-4598-891D-53C9A325D4A0}" dt="2019-11-22T16:13:19.955" v="120" actId="20577"/>
        <pc:sldMkLst>
          <pc:docMk/>
          <pc:sldMk cId="2486859248" sldId="291"/>
        </pc:sldMkLst>
        <pc:spChg chg="mod">
          <ac:chgData name="Marja Pappot" userId="ae99ce4a-8932-4ebf-9451-113633446b57" providerId="ADAL" clId="{7F771840-E31D-4598-891D-53C9A325D4A0}" dt="2019-11-22T16:13:19.955" v="120" actId="20577"/>
          <ac:spMkLst>
            <pc:docMk/>
            <pc:sldMk cId="2486859248" sldId="291"/>
            <ac:spMk id="15" creationId="{BAF2A1C4-F42D-489B-8B6B-2AACAE592E73}"/>
          </ac:spMkLst>
        </pc:spChg>
        <pc:graphicFrameChg chg="add mod">
          <ac:chgData name="Marja Pappot" userId="ae99ce4a-8932-4ebf-9451-113633446b57" providerId="ADAL" clId="{7F771840-E31D-4598-891D-53C9A325D4A0}" dt="2019-11-22T16:12:53.477" v="112" actId="14100"/>
          <ac:graphicFrameMkLst>
            <pc:docMk/>
            <pc:sldMk cId="2486859248" sldId="291"/>
            <ac:graphicFrameMk id="2" creationId="{8B3058D6-8E12-49E0-925D-10217DBC8DED}"/>
          </ac:graphicFrameMkLst>
        </pc:graphicFrameChg>
        <pc:graphicFrameChg chg="del">
          <ac:chgData name="Marja Pappot" userId="ae99ce4a-8932-4ebf-9451-113633446b57" providerId="ADAL" clId="{7F771840-E31D-4598-891D-53C9A325D4A0}" dt="2019-11-22T16:11:22.659" v="100" actId="478"/>
          <ac:graphicFrameMkLst>
            <pc:docMk/>
            <pc:sldMk cId="2486859248" sldId="291"/>
            <ac:graphicFrameMk id="13" creationId="{AEAD0319-3058-43DC-A21A-8C1156AC44CC}"/>
          </ac:graphicFrameMkLst>
        </pc:graphicFrameChg>
        <pc:picChg chg="mod">
          <ac:chgData name="Marja Pappot" userId="ae99ce4a-8932-4ebf-9451-113633446b57" providerId="ADAL" clId="{7F771840-E31D-4598-891D-53C9A325D4A0}" dt="2019-11-22T16:13:03.196" v="113" actId="166"/>
          <ac:picMkLst>
            <pc:docMk/>
            <pc:sldMk cId="2486859248" sldId="291"/>
            <ac:picMk id="1026" creationId="{2E68F011-29C1-4860-9B35-E9F3987C335A}"/>
          </ac:picMkLst>
        </pc:picChg>
      </pc:sldChg>
      <pc:sldChg chg="addSp delSp modSp add">
        <pc:chgData name="Marja Pappot" userId="ae99ce4a-8932-4ebf-9451-113633446b57" providerId="ADAL" clId="{7F771840-E31D-4598-891D-53C9A325D4A0}" dt="2019-11-22T16:23:07.187" v="172" actId="14100"/>
        <pc:sldMkLst>
          <pc:docMk/>
          <pc:sldMk cId="3675650802" sldId="292"/>
        </pc:sldMkLst>
        <pc:spChg chg="mod">
          <ac:chgData name="Marja Pappot" userId="ae99ce4a-8932-4ebf-9451-113633446b57" providerId="ADAL" clId="{7F771840-E31D-4598-891D-53C9A325D4A0}" dt="2019-11-22T16:22:53.384" v="171" actId="20577"/>
          <ac:spMkLst>
            <pc:docMk/>
            <pc:sldMk cId="3675650802" sldId="292"/>
            <ac:spMk id="15" creationId="{BAF2A1C4-F42D-489B-8B6B-2AACAE592E73}"/>
          </ac:spMkLst>
        </pc:spChg>
        <pc:graphicFrameChg chg="del">
          <ac:chgData name="Marja Pappot" userId="ae99ce4a-8932-4ebf-9451-113633446b57" providerId="ADAL" clId="{7F771840-E31D-4598-891D-53C9A325D4A0}" dt="2019-11-22T16:21:59.836" v="122" actId="478"/>
          <ac:graphicFrameMkLst>
            <pc:docMk/>
            <pc:sldMk cId="3675650802" sldId="292"/>
            <ac:graphicFrameMk id="2" creationId="{8B3058D6-8E12-49E0-925D-10217DBC8DED}"/>
          </ac:graphicFrameMkLst>
        </pc:graphicFrameChg>
        <pc:graphicFrameChg chg="add mod">
          <ac:chgData name="Marja Pappot" userId="ae99ce4a-8932-4ebf-9451-113633446b57" providerId="ADAL" clId="{7F771840-E31D-4598-891D-53C9A325D4A0}" dt="2019-11-22T16:23:07.187" v="172" actId="14100"/>
          <ac:graphicFrameMkLst>
            <pc:docMk/>
            <pc:sldMk cId="3675650802" sldId="292"/>
            <ac:graphicFrameMk id="3" creationId="{34B279E3-3821-45FD-BC10-FE409BFFB261}"/>
          </ac:graphicFrameMkLst>
        </pc:graphicFrameChg>
      </pc:sldChg>
      <pc:sldChg chg="addSp delSp modSp add">
        <pc:chgData name="Marja Pappot" userId="ae99ce4a-8932-4ebf-9451-113633446b57" providerId="ADAL" clId="{7F771840-E31D-4598-891D-53C9A325D4A0}" dt="2019-11-22T16:44:22.861" v="191" actId="14100"/>
        <pc:sldMkLst>
          <pc:docMk/>
          <pc:sldMk cId="116138673" sldId="293"/>
        </pc:sldMkLst>
        <pc:spChg chg="mod">
          <ac:chgData name="Marja Pappot" userId="ae99ce4a-8932-4ebf-9451-113633446b57" providerId="ADAL" clId="{7F771840-E31D-4598-891D-53C9A325D4A0}" dt="2019-11-22T16:44:08.077" v="190" actId="20577"/>
          <ac:spMkLst>
            <pc:docMk/>
            <pc:sldMk cId="116138673" sldId="293"/>
            <ac:spMk id="15" creationId="{BAF2A1C4-F42D-489B-8B6B-2AACAE592E73}"/>
          </ac:spMkLst>
        </pc:spChg>
        <pc:graphicFrameChg chg="add mod">
          <ac:chgData name="Marja Pappot" userId="ae99ce4a-8932-4ebf-9451-113633446b57" providerId="ADAL" clId="{7F771840-E31D-4598-891D-53C9A325D4A0}" dt="2019-11-22T16:44:22.861" v="191" actId="14100"/>
          <ac:graphicFrameMkLst>
            <pc:docMk/>
            <pc:sldMk cId="116138673" sldId="293"/>
            <ac:graphicFrameMk id="2" creationId="{E588C6E7-0041-459F-84FE-94AF9906181E}"/>
          </ac:graphicFrameMkLst>
        </pc:graphicFrameChg>
        <pc:graphicFrameChg chg="del">
          <ac:chgData name="Marja Pappot" userId="ae99ce4a-8932-4ebf-9451-113633446b57" providerId="ADAL" clId="{7F771840-E31D-4598-891D-53C9A325D4A0}" dt="2019-11-22T16:42:14.795" v="174" actId="478"/>
          <ac:graphicFrameMkLst>
            <pc:docMk/>
            <pc:sldMk cId="116138673" sldId="293"/>
            <ac:graphicFrameMk id="3" creationId="{34B279E3-3821-45FD-BC10-FE409BFFB261}"/>
          </ac:graphicFrameMkLst>
        </pc:graphicFrameChg>
      </pc:sldChg>
      <pc:sldChg chg="addSp delSp modSp add">
        <pc:chgData name="Marja Pappot" userId="ae99ce4a-8932-4ebf-9451-113633446b57" providerId="ADAL" clId="{7F771840-E31D-4598-891D-53C9A325D4A0}" dt="2019-11-22T17:08:16.294" v="344" actId="113"/>
        <pc:sldMkLst>
          <pc:docMk/>
          <pc:sldMk cId="3924892139" sldId="294"/>
        </pc:sldMkLst>
        <pc:spChg chg="add mod">
          <ac:chgData name="Marja Pappot" userId="ae99ce4a-8932-4ebf-9451-113633446b57" providerId="ADAL" clId="{7F771840-E31D-4598-891D-53C9A325D4A0}" dt="2019-11-22T17:04:40.187" v="309" actId="113"/>
          <ac:spMkLst>
            <pc:docMk/>
            <pc:sldMk cId="3924892139" sldId="294"/>
            <ac:spMk id="3" creationId="{71DCC9B2-D63A-43B2-995B-54CF3EAF967F}"/>
          </ac:spMkLst>
        </pc:spChg>
        <pc:spChg chg="add mod">
          <ac:chgData name="Marja Pappot" userId="ae99ce4a-8932-4ebf-9451-113633446b57" providerId="ADAL" clId="{7F771840-E31D-4598-891D-53C9A325D4A0}" dt="2019-11-22T17:04:56.079" v="312" actId="207"/>
          <ac:spMkLst>
            <pc:docMk/>
            <pc:sldMk cId="3924892139" sldId="294"/>
            <ac:spMk id="4" creationId="{B2A84C52-B6E0-4246-8E12-10E1E75E7268}"/>
          </ac:spMkLst>
        </pc:spChg>
        <pc:spChg chg="add mod">
          <ac:chgData name="Marja Pappot" userId="ae99ce4a-8932-4ebf-9451-113633446b57" providerId="ADAL" clId="{7F771840-E31D-4598-891D-53C9A325D4A0}" dt="2019-11-22T17:07:44.667" v="337" actId="1076"/>
          <ac:spMkLst>
            <pc:docMk/>
            <pc:sldMk cId="3924892139" sldId="294"/>
            <ac:spMk id="5" creationId="{553D4035-FECE-45AB-991A-B6189C659DF3}"/>
          </ac:spMkLst>
        </pc:spChg>
        <pc:spChg chg="add mod">
          <ac:chgData name="Marja Pappot" userId="ae99ce4a-8932-4ebf-9451-113633446b57" providerId="ADAL" clId="{7F771840-E31D-4598-891D-53C9A325D4A0}" dt="2019-11-22T17:08:16.294" v="344" actId="113"/>
          <ac:spMkLst>
            <pc:docMk/>
            <pc:sldMk cId="3924892139" sldId="294"/>
            <ac:spMk id="6" creationId="{F326FACB-1B9E-454A-A751-FF0D7191D296}"/>
          </ac:spMkLst>
        </pc:spChg>
        <pc:spChg chg="add mod">
          <ac:chgData name="Marja Pappot" userId="ae99ce4a-8932-4ebf-9451-113633446b57" providerId="ADAL" clId="{7F771840-E31D-4598-891D-53C9A325D4A0}" dt="2019-11-22T17:07:56.122" v="339" actId="1076"/>
          <ac:spMkLst>
            <pc:docMk/>
            <pc:sldMk cId="3924892139" sldId="294"/>
            <ac:spMk id="8" creationId="{CF9E4828-E868-42C4-B973-5DE870F56C14}"/>
          </ac:spMkLst>
        </pc:spChg>
        <pc:spChg chg="add mod">
          <ac:chgData name="Marja Pappot" userId="ae99ce4a-8932-4ebf-9451-113633446b57" providerId="ADAL" clId="{7F771840-E31D-4598-891D-53C9A325D4A0}" dt="2019-11-22T17:06:52.147" v="329" actId="207"/>
          <ac:spMkLst>
            <pc:docMk/>
            <pc:sldMk cId="3924892139" sldId="294"/>
            <ac:spMk id="9" creationId="{070B3EBE-A812-4474-B4D8-9C686810B1BD}"/>
          </ac:spMkLst>
        </pc:spChg>
        <pc:spChg chg="add mod">
          <ac:chgData name="Marja Pappot" userId="ae99ce4a-8932-4ebf-9451-113633446b57" providerId="ADAL" clId="{7F771840-E31D-4598-891D-53C9A325D4A0}" dt="2019-11-22T17:06:24.002" v="325" actId="207"/>
          <ac:spMkLst>
            <pc:docMk/>
            <pc:sldMk cId="3924892139" sldId="294"/>
            <ac:spMk id="10" creationId="{5FCCF316-02FB-41FD-B8BA-27C54D9F231D}"/>
          </ac:spMkLst>
        </pc:spChg>
        <pc:spChg chg="add mod">
          <ac:chgData name="Marja Pappot" userId="ae99ce4a-8932-4ebf-9451-113633446b57" providerId="ADAL" clId="{7F771840-E31D-4598-891D-53C9A325D4A0}" dt="2019-11-22T17:05:19.879" v="317" actId="207"/>
          <ac:spMkLst>
            <pc:docMk/>
            <pc:sldMk cId="3924892139" sldId="294"/>
            <ac:spMk id="11" creationId="{2A4C380C-6269-4BA5-8D4B-AB58FAEFA09A}"/>
          </ac:spMkLst>
        </pc:spChg>
        <pc:spChg chg="add mod">
          <ac:chgData name="Marja Pappot" userId="ae99ce4a-8932-4ebf-9451-113633446b57" providerId="ADAL" clId="{7F771840-E31D-4598-891D-53C9A325D4A0}" dt="2019-11-22T17:08:08.903" v="343" actId="1076"/>
          <ac:spMkLst>
            <pc:docMk/>
            <pc:sldMk cId="3924892139" sldId="294"/>
            <ac:spMk id="12" creationId="{009B0267-560B-409C-813A-B6F70C637CCE}"/>
          </ac:spMkLst>
        </pc:spChg>
        <pc:spChg chg="add mod">
          <ac:chgData name="Marja Pappot" userId="ae99ce4a-8932-4ebf-9451-113633446b57" providerId="ADAL" clId="{7F771840-E31D-4598-891D-53C9A325D4A0}" dt="2019-11-22T17:07:29.806" v="334" actId="207"/>
          <ac:spMkLst>
            <pc:docMk/>
            <pc:sldMk cId="3924892139" sldId="294"/>
            <ac:spMk id="13" creationId="{A95782C7-BE8F-4392-A2D5-E6950B084B5E}"/>
          </ac:spMkLst>
        </pc:spChg>
        <pc:spChg chg="add mod">
          <ac:chgData name="Marja Pappot" userId="ae99ce4a-8932-4ebf-9451-113633446b57" providerId="ADAL" clId="{7F771840-E31D-4598-891D-53C9A325D4A0}" dt="2019-11-22T17:08:05.200" v="342" actId="1076"/>
          <ac:spMkLst>
            <pc:docMk/>
            <pc:sldMk cId="3924892139" sldId="294"/>
            <ac:spMk id="14" creationId="{F52BEAC0-7D52-434A-B1B4-0EAB63DBB5FD}"/>
          </ac:spMkLst>
        </pc:spChg>
        <pc:spChg chg="mod">
          <ac:chgData name="Marja Pappot" userId="ae99ce4a-8932-4ebf-9451-113633446b57" providerId="ADAL" clId="{7F771840-E31D-4598-891D-53C9A325D4A0}" dt="2019-11-22T16:52:31.358" v="237" actId="20577"/>
          <ac:spMkLst>
            <pc:docMk/>
            <pc:sldMk cId="3924892139" sldId="294"/>
            <ac:spMk id="15" creationId="{BAF2A1C4-F42D-489B-8B6B-2AACAE592E73}"/>
          </ac:spMkLst>
        </pc:spChg>
        <pc:spChg chg="add mod">
          <ac:chgData name="Marja Pappot" userId="ae99ce4a-8932-4ebf-9451-113633446b57" providerId="ADAL" clId="{7F771840-E31D-4598-891D-53C9A325D4A0}" dt="2019-11-22T17:07:59.154" v="340" actId="1076"/>
          <ac:spMkLst>
            <pc:docMk/>
            <pc:sldMk cId="3924892139" sldId="294"/>
            <ac:spMk id="16" creationId="{474BACD3-1A9C-4BDC-ADCF-3A8A1A0E18B9}"/>
          </ac:spMkLst>
        </pc:spChg>
        <pc:spChg chg="add mod">
          <ac:chgData name="Marja Pappot" userId="ae99ce4a-8932-4ebf-9451-113633446b57" providerId="ADAL" clId="{7F771840-E31D-4598-891D-53C9A325D4A0}" dt="2019-11-22T17:07:50.387" v="338" actId="1076"/>
          <ac:spMkLst>
            <pc:docMk/>
            <pc:sldMk cId="3924892139" sldId="294"/>
            <ac:spMk id="17" creationId="{EE62CB94-21EA-4F97-B855-6BCC63EF402C}"/>
          </ac:spMkLst>
        </pc:spChg>
        <pc:spChg chg="add mod">
          <ac:chgData name="Marja Pappot" userId="ae99ce4a-8932-4ebf-9451-113633446b57" providerId="ADAL" clId="{7F771840-E31D-4598-891D-53C9A325D4A0}" dt="2019-11-22T17:07:12.514" v="332" actId="207"/>
          <ac:spMkLst>
            <pc:docMk/>
            <pc:sldMk cId="3924892139" sldId="294"/>
            <ac:spMk id="18" creationId="{5231C82A-992F-4770-9A51-37308B2B0967}"/>
          </ac:spMkLst>
        </pc:spChg>
        <pc:spChg chg="add mod">
          <ac:chgData name="Marja Pappot" userId="ae99ce4a-8932-4ebf-9451-113633446b57" providerId="ADAL" clId="{7F771840-E31D-4598-891D-53C9A325D4A0}" dt="2019-11-22T17:04:47.204" v="310" actId="113"/>
          <ac:spMkLst>
            <pc:docMk/>
            <pc:sldMk cId="3924892139" sldId="294"/>
            <ac:spMk id="19" creationId="{70F695EA-D14D-4813-A2C3-A9F4008BC63E}"/>
          </ac:spMkLst>
        </pc:spChg>
        <pc:spChg chg="add mod">
          <ac:chgData name="Marja Pappot" userId="ae99ce4a-8932-4ebf-9451-113633446b57" providerId="ADAL" clId="{7F771840-E31D-4598-891D-53C9A325D4A0}" dt="2019-11-22T17:08:01.699" v="341" actId="1076"/>
          <ac:spMkLst>
            <pc:docMk/>
            <pc:sldMk cId="3924892139" sldId="294"/>
            <ac:spMk id="20" creationId="{3AB64758-2DB6-48F6-B36F-4DE9BDCF8101}"/>
          </ac:spMkLst>
        </pc:spChg>
        <pc:graphicFrameChg chg="del">
          <ac:chgData name="Marja Pappot" userId="ae99ce4a-8932-4ebf-9451-113633446b57" providerId="ADAL" clId="{7F771840-E31D-4598-891D-53C9A325D4A0}" dt="2019-11-22T16:52:12.028" v="232" actId="478"/>
          <ac:graphicFrameMkLst>
            <pc:docMk/>
            <pc:sldMk cId="3924892139" sldId="294"/>
            <ac:graphicFrameMk id="2" creationId="{E588C6E7-0041-459F-84FE-94AF9906181E}"/>
          </ac:graphicFrameMkLst>
        </pc:graphicFrameChg>
      </pc:sldChg>
      <pc:sldChg chg="delSp modSp add">
        <pc:chgData name="Marja Pappot" userId="ae99ce4a-8932-4ebf-9451-113633446b57" providerId="ADAL" clId="{7F771840-E31D-4598-891D-53C9A325D4A0}" dt="2019-11-22T17:09:33.047" v="376" actId="20577"/>
        <pc:sldMkLst>
          <pc:docMk/>
          <pc:sldMk cId="1834312166" sldId="295"/>
        </pc:sldMkLst>
        <pc:spChg chg="del mod">
          <ac:chgData name="Marja Pappot" userId="ae99ce4a-8932-4ebf-9451-113633446b57" providerId="ADAL" clId="{7F771840-E31D-4598-891D-53C9A325D4A0}" dt="2019-11-22T17:08:53.777" v="347" actId="478"/>
          <ac:spMkLst>
            <pc:docMk/>
            <pc:sldMk cId="1834312166" sldId="295"/>
            <ac:spMk id="3" creationId="{71DCC9B2-D63A-43B2-995B-54CF3EAF967F}"/>
          </ac:spMkLst>
        </pc:spChg>
        <pc:spChg chg="del">
          <ac:chgData name="Marja Pappot" userId="ae99ce4a-8932-4ebf-9451-113633446b57" providerId="ADAL" clId="{7F771840-E31D-4598-891D-53C9A325D4A0}" dt="2019-11-22T17:09:16.967" v="357" actId="478"/>
          <ac:spMkLst>
            <pc:docMk/>
            <pc:sldMk cId="1834312166" sldId="295"/>
            <ac:spMk id="4" creationId="{B2A84C52-B6E0-4246-8E12-10E1E75E7268}"/>
          </ac:spMkLst>
        </pc:spChg>
        <pc:spChg chg="del">
          <ac:chgData name="Marja Pappot" userId="ae99ce4a-8932-4ebf-9451-113633446b57" providerId="ADAL" clId="{7F771840-E31D-4598-891D-53C9A325D4A0}" dt="2019-11-22T17:09:14.763" v="356" actId="478"/>
          <ac:spMkLst>
            <pc:docMk/>
            <pc:sldMk cId="1834312166" sldId="295"/>
            <ac:spMk id="5" creationId="{553D4035-FECE-45AB-991A-B6189C659DF3}"/>
          </ac:spMkLst>
        </pc:spChg>
        <pc:spChg chg="del">
          <ac:chgData name="Marja Pappot" userId="ae99ce4a-8932-4ebf-9451-113633446b57" providerId="ADAL" clId="{7F771840-E31D-4598-891D-53C9A325D4A0}" dt="2019-11-22T17:08:58.262" v="349" actId="478"/>
          <ac:spMkLst>
            <pc:docMk/>
            <pc:sldMk cId="1834312166" sldId="295"/>
            <ac:spMk id="6" creationId="{F326FACB-1B9E-454A-A751-FF0D7191D296}"/>
          </ac:spMkLst>
        </pc:spChg>
        <pc:spChg chg="del">
          <ac:chgData name="Marja Pappot" userId="ae99ce4a-8932-4ebf-9451-113633446b57" providerId="ADAL" clId="{7F771840-E31D-4598-891D-53C9A325D4A0}" dt="2019-11-22T17:09:12.372" v="355" actId="478"/>
          <ac:spMkLst>
            <pc:docMk/>
            <pc:sldMk cId="1834312166" sldId="295"/>
            <ac:spMk id="8" creationId="{CF9E4828-E868-42C4-B973-5DE870F56C14}"/>
          </ac:spMkLst>
        </pc:spChg>
        <pc:spChg chg="del">
          <ac:chgData name="Marja Pappot" userId="ae99ce4a-8932-4ebf-9451-113633446b57" providerId="ADAL" clId="{7F771840-E31D-4598-891D-53C9A325D4A0}" dt="2019-11-22T17:09:00.543" v="350" actId="478"/>
          <ac:spMkLst>
            <pc:docMk/>
            <pc:sldMk cId="1834312166" sldId="295"/>
            <ac:spMk id="9" creationId="{070B3EBE-A812-4474-B4D8-9C686810B1BD}"/>
          </ac:spMkLst>
        </pc:spChg>
        <pc:spChg chg="del">
          <ac:chgData name="Marja Pappot" userId="ae99ce4a-8932-4ebf-9451-113633446b57" providerId="ADAL" clId="{7F771840-E31D-4598-891D-53C9A325D4A0}" dt="2019-11-22T17:09:04.747" v="352" actId="478"/>
          <ac:spMkLst>
            <pc:docMk/>
            <pc:sldMk cId="1834312166" sldId="295"/>
            <ac:spMk id="10" creationId="{5FCCF316-02FB-41FD-B8BA-27C54D9F231D}"/>
          </ac:spMkLst>
        </pc:spChg>
        <pc:spChg chg="del">
          <ac:chgData name="Marja Pappot" userId="ae99ce4a-8932-4ebf-9451-113633446b57" providerId="ADAL" clId="{7F771840-E31D-4598-891D-53C9A325D4A0}" dt="2019-11-22T17:09:21.264" v="359" actId="478"/>
          <ac:spMkLst>
            <pc:docMk/>
            <pc:sldMk cId="1834312166" sldId="295"/>
            <ac:spMk id="11" creationId="{2A4C380C-6269-4BA5-8D4B-AB58FAEFA09A}"/>
          </ac:spMkLst>
        </pc:spChg>
        <pc:spChg chg="del">
          <ac:chgData name="Marja Pappot" userId="ae99ce4a-8932-4ebf-9451-113633446b57" providerId="ADAL" clId="{7F771840-E31D-4598-891D-53C9A325D4A0}" dt="2019-11-22T17:09:02.575" v="351" actId="478"/>
          <ac:spMkLst>
            <pc:docMk/>
            <pc:sldMk cId="1834312166" sldId="295"/>
            <ac:spMk id="12" creationId="{009B0267-560B-409C-813A-B6F70C637CCE}"/>
          </ac:spMkLst>
        </pc:spChg>
        <pc:spChg chg="del">
          <ac:chgData name="Marja Pappot" userId="ae99ce4a-8932-4ebf-9451-113633446b57" providerId="ADAL" clId="{7F771840-E31D-4598-891D-53C9A325D4A0}" dt="2019-11-22T17:09:23.342" v="360" actId="478"/>
          <ac:spMkLst>
            <pc:docMk/>
            <pc:sldMk cId="1834312166" sldId="295"/>
            <ac:spMk id="13" creationId="{A95782C7-BE8F-4392-A2D5-E6950B084B5E}"/>
          </ac:spMkLst>
        </pc:spChg>
        <pc:spChg chg="del">
          <ac:chgData name="Marja Pappot" userId="ae99ce4a-8932-4ebf-9451-113633446b57" providerId="ADAL" clId="{7F771840-E31D-4598-891D-53C9A325D4A0}" dt="2019-11-22T17:09:07.200" v="353" actId="478"/>
          <ac:spMkLst>
            <pc:docMk/>
            <pc:sldMk cId="1834312166" sldId="295"/>
            <ac:spMk id="14" creationId="{F52BEAC0-7D52-434A-B1B4-0EAB63DBB5FD}"/>
          </ac:spMkLst>
        </pc:spChg>
        <pc:spChg chg="mod">
          <ac:chgData name="Marja Pappot" userId="ae99ce4a-8932-4ebf-9451-113633446b57" providerId="ADAL" clId="{7F771840-E31D-4598-891D-53C9A325D4A0}" dt="2019-11-22T17:09:33.047" v="376" actId="20577"/>
          <ac:spMkLst>
            <pc:docMk/>
            <pc:sldMk cId="1834312166" sldId="295"/>
            <ac:spMk id="15" creationId="{BAF2A1C4-F42D-489B-8B6B-2AACAE592E73}"/>
          </ac:spMkLst>
        </pc:spChg>
        <pc:spChg chg="del">
          <ac:chgData name="Marja Pappot" userId="ae99ce4a-8932-4ebf-9451-113633446b57" providerId="ADAL" clId="{7F771840-E31D-4598-891D-53C9A325D4A0}" dt="2019-11-22T17:09:09.825" v="354" actId="478"/>
          <ac:spMkLst>
            <pc:docMk/>
            <pc:sldMk cId="1834312166" sldId="295"/>
            <ac:spMk id="16" creationId="{474BACD3-1A9C-4BDC-ADCF-3A8A1A0E18B9}"/>
          </ac:spMkLst>
        </pc:spChg>
        <pc:spChg chg="del">
          <ac:chgData name="Marja Pappot" userId="ae99ce4a-8932-4ebf-9451-113633446b57" providerId="ADAL" clId="{7F771840-E31D-4598-891D-53C9A325D4A0}" dt="2019-11-22T17:09:19.295" v="358" actId="478"/>
          <ac:spMkLst>
            <pc:docMk/>
            <pc:sldMk cId="1834312166" sldId="295"/>
            <ac:spMk id="17" creationId="{EE62CB94-21EA-4F97-B855-6BCC63EF402C}"/>
          </ac:spMkLst>
        </pc:spChg>
        <pc:spChg chg="del">
          <ac:chgData name="Marja Pappot" userId="ae99ce4a-8932-4ebf-9451-113633446b57" providerId="ADAL" clId="{7F771840-E31D-4598-891D-53C9A325D4A0}" dt="2019-11-22T17:09:25.561" v="361" actId="478"/>
          <ac:spMkLst>
            <pc:docMk/>
            <pc:sldMk cId="1834312166" sldId="295"/>
            <ac:spMk id="18" creationId="{5231C82A-992F-4770-9A51-37308B2B0967}"/>
          </ac:spMkLst>
        </pc:spChg>
        <pc:spChg chg="del">
          <ac:chgData name="Marja Pappot" userId="ae99ce4a-8932-4ebf-9451-113633446b57" providerId="ADAL" clId="{7F771840-E31D-4598-891D-53C9A325D4A0}" dt="2019-11-22T17:08:55.918" v="348" actId="478"/>
          <ac:spMkLst>
            <pc:docMk/>
            <pc:sldMk cId="1834312166" sldId="295"/>
            <ac:spMk id="19" creationId="{70F695EA-D14D-4813-A2C3-A9F4008BC63E}"/>
          </ac:spMkLst>
        </pc:spChg>
        <pc:spChg chg="del">
          <ac:chgData name="Marja Pappot" userId="ae99ce4a-8932-4ebf-9451-113633446b57" providerId="ADAL" clId="{7F771840-E31D-4598-891D-53C9A325D4A0}" dt="2019-11-22T17:09:27.343" v="362" actId="478"/>
          <ac:spMkLst>
            <pc:docMk/>
            <pc:sldMk cId="1834312166" sldId="295"/>
            <ac:spMk id="20" creationId="{3AB64758-2DB6-48F6-B36F-4DE9BDCF8101}"/>
          </ac:spMkLst>
        </pc:spChg>
      </pc:sldChg>
      <pc:sldChg chg="modSp add">
        <pc:chgData name="Marja Pappot" userId="ae99ce4a-8932-4ebf-9451-113633446b57" providerId="ADAL" clId="{7F771840-E31D-4598-891D-53C9A325D4A0}" dt="2019-11-22T17:10:13.411" v="388" actId="20577"/>
        <pc:sldMkLst>
          <pc:docMk/>
          <pc:sldMk cId="787489971" sldId="296"/>
        </pc:sldMkLst>
        <pc:spChg chg="mod">
          <ac:chgData name="Marja Pappot" userId="ae99ce4a-8932-4ebf-9451-113633446b57" providerId="ADAL" clId="{7F771840-E31D-4598-891D-53C9A325D4A0}" dt="2019-11-22T17:10:13.411" v="388" actId="20577"/>
          <ac:spMkLst>
            <pc:docMk/>
            <pc:sldMk cId="787489971" sldId="296"/>
            <ac:spMk id="15" creationId="{BAF2A1C4-F42D-489B-8B6B-2AACAE592E73}"/>
          </ac:spMkLst>
        </pc:spChg>
      </pc:sldChg>
      <pc:sldChg chg="modSp add">
        <pc:chgData name="Marja Pappot" userId="ae99ce4a-8932-4ebf-9451-113633446b57" providerId="ADAL" clId="{7F771840-E31D-4598-891D-53C9A325D4A0}" dt="2019-11-22T17:10:23.557" v="398" actId="20577"/>
        <pc:sldMkLst>
          <pc:docMk/>
          <pc:sldMk cId="1216843059" sldId="297"/>
        </pc:sldMkLst>
        <pc:spChg chg="mod">
          <ac:chgData name="Marja Pappot" userId="ae99ce4a-8932-4ebf-9451-113633446b57" providerId="ADAL" clId="{7F771840-E31D-4598-891D-53C9A325D4A0}" dt="2019-11-22T17:10:23.557" v="398" actId="20577"/>
          <ac:spMkLst>
            <pc:docMk/>
            <pc:sldMk cId="1216843059" sldId="297"/>
            <ac:spMk id="15" creationId="{BAF2A1C4-F42D-489B-8B6B-2AACAE592E73}"/>
          </ac:spMkLst>
        </pc:spChg>
      </pc:sldChg>
    </pc:docChg>
  </pc:docChgLst>
  <pc:docChgLst>
    <pc:chgData name="Marja Pappot" userId="ae99ce4a-8932-4ebf-9451-113633446b57" providerId="ADAL" clId="{043CFC24-28D6-4AC4-8A11-FEB95BC38D45}"/>
    <pc:docChg chg="custSel addSld delSld modSld">
      <pc:chgData name="Marja Pappot" userId="ae99ce4a-8932-4ebf-9451-113633446b57" providerId="ADAL" clId="{043CFC24-28D6-4AC4-8A11-FEB95BC38D45}" dt="2019-11-25T09:33:52.655" v="1280" actId="47"/>
      <pc:docMkLst>
        <pc:docMk/>
      </pc:docMkLst>
      <pc:sldChg chg="modSp">
        <pc:chgData name="Marja Pappot" userId="ae99ce4a-8932-4ebf-9451-113633446b57" providerId="ADAL" clId="{043CFC24-28D6-4AC4-8A11-FEB95BC38D45}" dt="2019-11-25T08:32:03.112" v="587" actId="1076"/>
        <pc:sldMkLst>
          <pc:docMk/>
          <pc:sldMk cId="1384312409" sldId="258"/>
        </pc:sldMkLst>
        <pc:picChg chg="mod ord">
          <ac:chgData name="Marja Pappot" userId="ae99ce4a-8932-4ebf-9451-113633446b57" providerId="ADAL" clId="{043CFC24-28D6-4AC4-8A11-FEB95BC38D45}" dt="2019-11-25T08:32:03.112" v="587" actId="1076"/>
          <ac:picMkLst>
            <pc:docMk/>
            <pc:sldMk cId="1384312409" sldId="258"/>
            <ac:picMk id="4" creationId="{16A3F95C-F48A-4CB6-8A95-71448D88AE78}"/>
          </ac:picMkLst>
        </pc:picChg>
      </pc:sldChg>
      <pc:sldChg chg="addSp modSp">
        <pc:chgData name="Marja Pappot" userId="ae99ce4a-8932-4ebf-9451-113633446b57" providerId="ADAL" clId="{043CFC24-28D6-4AC4-8A11-FEB95BC38D45}" dt="2019-11-25T09:20:58.614" v="1264" actId="20577"/>
        <pc:sldMkLst>
          <pc:docMk/>
          <pc:sldMk cId="1834312166" sldId="295"/>
        </pc:sldMkLst>
        <pc:spChg chg="add mod">
          <ac:chgData name="Marja Pappot" userId="ae99ce4a-8932-4ebf-9451-113633446b57" providerId="ADAL" clId="{043CFC24-28D6-4AC4-8A11-FEB95BC38D45}" dt="2019-11-25T09:20:58.614" v="1264" actId="20577"/>
          <ac:spMkLst>
            <pc:docMk/>
            <pc:sldMk cId="1834312166" sldId="295"/>
            <ac:spMk id="2" creationId="{6ED4D3A1-2BEE-41D0-9A0A-2AF02D5E91F0}"/>
          </ac:spMkLst>
        </pc:spChg>
      </pc:sldChg>
      <pc:sldChg chg="addSp delSp modSp">
        <pc:chgData name="Marja Pappot" userId="ae99ce4a-8932-4ebf-9451-113633446b57" providerId="ADAL" clId="{043CFC24-28D6-4AC4-8A11-FEB95BC38D45}" dt="2019-11-23T20:40:10.960" v="120" actId="166"/>
        <pc:sldMkLst>
          <pc:docMk/>
          <pc:sldMk cId="787489971" sldId="296"/>
        </pc:sldMkLst>
        <pc:spChg chg="add del mod">
          <ac:chgData name="Marja Pappot" userId="ae99ce4a-8932-4ebf-9451-113633446b57" providerId="ADAL" clId="{043CFC24-28D6-4AC4-8A11-FEB95BC38D45}" dt="2019-11-23T20:40:03.725" v="119" actId="478"/>
          <ac:spMkLst>
            <pc:docMk/>
            <pc:sldMk cId="787489971" sldId="296"/>
            <ac:spMk id="4" creationId="{3F32D5EF-EC76-4A0F-B3B8-450E322A02F2}"/>
          </ac:spMkLst>
        </pc:spChg>
        <pc:spChg chg="del">
          <ac:chgData name="Marja Pappot" userId="ae99ce4a-8932-4ebf-9451-113633446b57" providerId="ADAL" clId="{043CFC24-28D6-4AC4-8A11-FEB95BC38D45}" dt="2019-11-23T20:39:58.874" v="118" actId="478"/>
          <ac:spMkLst>
            <pc:docMk/>
            <pc:sldMk cId="787489971" sldId="296"/>
            <ac:spMk id="15" creationId="{BAF2A1C4-F42D-489B-8B6B-2AACAE592E73}"/>
          </ac:spMkLst>
        </pc:spChg>
        <pc:picChg chg="add mod">
          <ac:chgData name="Marja Pappot" userId="ae99ce4a-8932-4ebf-9451-113633446b57" providerId="ADAL" clId="{043CFC24-28D6-4AC4-8A11-FEB95BC38D45}" dt="2019-11-23T20:39:46.802" v="117" actId="1076"/>
          <ac:picMkLst>
            <pc:docMk/>
            <pc:sldMk cId="787489971" sldId="296"/>
            <ac:picMk id="2" creationId="{FDC75952-7744-4615-9AAC-0B3040900871}"/>
          </ac:picMkLst>
        </pc:picChg>
        <pc:picChg chg="mod">
          <ac:chgData name="Marja Pappot" userId="ae99ce4a-8932-4ebf-9451-113633446b57" providerId="ADAL" clId="{043CFC24-28D6-4AC4-8A11-FEB95BC38D45}" dt="2019-11-23T20:40:10.960" v="120" actId="166"/>
          <ac:picMkLst>
            <pc:docMk/>
            <pc:sldMk cId="787489971" sldId="296"/>
            <ac:picMk id="1026" creationId="{2E68F011-29C1-4860-9B35-E9F3987C335A}"/>
          </ac:picMkLst>
        </pc:picChg>
      </pc:sldChg>
      <pc:sldChg chg="addSp modSp">
        <pc:chgData name="Marja Pappot" userId="ae99ce4a-8932-4ebf-9451-113633446b57" providerId="ADAL" clId="{043CFC24-28D6-4AC4-8A11-FEB95BC38D45}" dt="2019-11-23T20:54:05.872" v="583" actId="20577"/>
        <pc:sldMkLst>
          <pc:docMk/>
          <pc:sldMk cId="1216843059" sldId="297"/>
        </pc:sldMkLst>
        <pc:spChg chg="add mod">
          <ac:chgData name="Marja Pappot" userId="ae99ce4a-8932-4ebf-9451-113633446b57" providerId="ADAL" clId="{043CFC24-28D6-4AC4-8A11-FEB95BC38D45}" dt="2019-11-23T20:54:05.872" v="583" actId="20577"/>
          <ac:spMkLst>
            <pc:docMk/>
            <pc:sldMk cId="1216843059" sldId="297"/>
            <ac:spMk id="2" creationId="{BB2DC2F3-9315-4C1A-B933-4D0F23799E7E}"/>
          </ac:spMkLst>
        </pc:spChg>
        <pc:spChg chg="mod">
          <ac:chgData name="Marja Pappot" userId="ae99ce4a-8932-4ebf-9451-113633446b57" providerId="ADAL" clId="{043CFC24-28D6-4AC4-8A11-FEB95BC38D45}" dt="2019-11-23T20:42:16.652" v="172" actId="255"/>
          <ac:spMkLst>
            <pc:docMk/>
            <pc:sldMk cId="1216843059" sldId="297"/>
            <ac:spMk id="15" creationId="{BAF2A1C4-F42D-489B-8B6B-2AACAE592E73}"/>
          </ac:spMkLst>
        </pc:spChg>
      </pc:sldChg>
      <pc:sldChg chg="addSp delSp modSp add">
        <pc:chgData name="Marja Pappot" userId="ae99ce4a-8932-4ebf-9451-113633446b57" providerId="ADAL" clId="{043CFC24-28D6-4AC4-8A11-FEB95BC38D45}" dt="2019-11-25T08:43:21.755" v="654" actId="1076"/>
        <pc:sldMkLst>
          <pc:docMk/>
          <pc:sldMk cId="2746800281" sldId="298"/>
        </pc:sldMkLst>
        <pc:spChg chg="add mod">
          <ac:chgData name="Marja Pappot" userId="ae99ce4a-8932-4ebf-9451-113633446b57" providerId="ADAL" clId="{043CFC24-28D6-4AC4-8A11-FEB95BC38D45}" dt="2019-11-25T08:43:15.843" v="653" actId="1076"/>
          <ac:spMkLst>
            <pc:docMk/>
            <pc:sldMk cId="2746800281" sldId="298"/>
            <ac:spMk id="2" creationId="{09DFD691-65C6-4F82-9730-4432FB843AF3}"/>
          </ac:spMkLst>
        </pc:spChg>
        <pc:spChg chg="mod">
          <ac:chgData name="Marja Pappot" userId="ae99ce4a-8932-4ebf-9451-113633446b57" providerId="ADAL" clId="{043CFC24-28D6-4AC4-8A11-FEB95BC38D45}" dt="2019-11-25T08:43:21.755" v="654" actId="1076"/>
          <ac:spMkLst>
            <pc:docMk/>
            <pc:sldMk cId="2746800281" sldId="298"/>
            <ac:spMk id="7" creationId="{CD6F499A-A614-4847-BD57-C9EF6E9B448F}"/>
          </ac:spMkLst>
        </pc:spChg>
        <pc:graphicFrameChg chg="del">
          <ac:chgData name="Marja Pappot" userId="ae99ce4a-8932-4ebf-9451-113633446b57" providerId="ADAL" clId="{043CFC24-28D6-4AC4-8A11-FEB95BC38D45}" dt="2019-11-23T16:26:03.443" v="1" actId="478"/>
          <ac:graphicFrameMkLst>
            <pc:docMk/>
            <pc:sldMk cId="2746800281" sldId="298"/>
            <ac:graphicFrameMk id="13" creationId="{AEAD0319-3058-43DC-A21A-8C1156AC44CC}"/>
          </ac:graphicFrameMkLst>
        </pc:graphicFrameChg>
      </pc:sldChg>
      <pc:sldChg chg="addSp delSp modSp add">
        <pc:chgData name="Marja Pappot" userId="ae99ce4a-8932-4ebf-9451-113633446b57" providerId="ADAL" clId="{043CFC24-28D6-4AC4-8A11-FEB95BC38D45}" dt="2019-11-23T16:36:11.914" v="104" actId="20577"/>
        <pc:sldMkLst>
          <pc:docMk/>
          <pc:sldMk cId="4009855852" sldId="299"/>
        </pc:sldMkLst>
        <pc:spChg chg="add mod">
          <ac:chgData name="Marja Pappot" userId="ae99ce4a-8932-4ebf-9451-113633446b57" providerId="ADAL" clId="{043CFC24-28D6-4AC4-8A11-FEB95BC38D45}" dt="2019-11-23T16:36:11.914" v="104" actId="20577"/>
          <ac:spMkLst>
            <pc:docMk/>
            <pc:sldMk cId="4009855852" sldId="299"/>
            <ac:spMk id="5" creationId="{1B3046C3-C08E-4B76-ACFA-E56DDFE84235}"/>
          </ac:spMkLst>
        </pc:spChg>
        <pc:graphicFrameChg chg="del">
          <ac:chgData name="Marja Pappot" userId="ae99ce4a-8932-4ebf-9451-113633446b57" providerId="ADAL" clId="{043CFC24-28D6-4AC4-8A11-FEB95BC38D45}" dt="2019-11-23T16:31:42.623" v="47" actId="478"/>
          <ac:graphicFrameMkLst>
            <pc:docMk/>
            <pc:sldMk cId="4009855852" sldId="299"/>
            <ac:graphicFrameMk id="2" creationId="{8B3058D6-8E12-49E0-925D-10217DBC8DED}"/>
          </ac:graphicFrameMkLst>
        </pc:graphicFrameChg>
        <pc:picChg chg="add mod">
          <ac:chgData name="Marja Pappot" userId="ae99ce4a-8932-4ebf-9451-113633446b57" providerId="ADAL" clId="{043CFC24-28D6-4AC4-8A11-FEB95BC38D45}" dt="2019-11-23T16:33:25.186" v="50" actId="1076"/>
          <ac:picMkLst>
            <pc:docMk/>
            <pc:sldMk cId="4009855852" sldId="299"/>
            <ac:picMk id="4" creationId="{6BDF0F8F-BA35-4FC2-895F-8E085EF23A33}"/>
          </ac:picMkLst>
        </pc:picChg>
      </pc:sldChg>
      <pc:sldChg chg="addSp delSp modSp add">
        <pc:chgData name="Marja Pappot" userId="ae99ce4a-8932-4ebf-9451-113633446b57" providerId="ADAL" clId="{043CFC24-28D6-4AC4-8A11-FEB95BC38D45}" dt="2019-11-25T08:54:41.019" v="655" actId="20577"/>
        <pc:sldMkLst>
          <pc:docMk/>
          <pc:sldMk cId="3621197813" sldId="300"/>
        </pc:sldMkLst>
        <pc:spChg chg="mod">
          <ac:chgData name="Marja Pappot" userId="ae99ce4a-8932-4ebf-9451-113633446b57" providerId="ADAL" clId="{043CFC24-28D6-4AC4-8A11-FEB95BC38D45}" dt="2019-11-23T16:40:07.412" v="113" actId="207"/>
          <ac:spMkLst>
            <pc:docMk/>
            <pc:sldMk cId="3621197813" sldId="300"/>
            <ac:spMk id="5" creationId="{1B3046C3-C08E-4B76-ACFA-E56DDFE84235}"/>
          </ac:spMkLst>
        </pc:spChg>
        <pc:spChg chg="mod">
          <ac:chgData name="Marja Pappot" userId="ae99ce4a-8932-4ebf-9451-113633446b57" providerId="ADAL" clId="{043CFC24-28D6-4AC4-8A11-FEB95BC38D45}" dt="2019-11-25T08:54:41.019" v="655" actId="20577"/>
          <ac:spMkLst>
            <pc:docMk/>
            <pc:sldMk cId="3621197813" sldId="300"/>
            <ac:spMk id="15" creationId="{BAF2A1C4-F42D-489B-8B6B-2AACAE592E73}"/>
          </ac:spMkLst>
        </pc:spChg>
        <pc:picChg chg="add mod modCrop">
          <ac:chgData name="Marja Pappot" userId="ae99ce4a-8932-4ebf-9451-113633446b57" providerId="ADAL" clId="{043CFC24-28D6-4AC4-8A11-FEB95BC38D45}" dt="2019-11-23T16:39:24.868" v="110" actId="1076"/>
          <ac:picMkLst>
            <pc:docMk/>
            <pc:sldMk cId="3621197813" sldId="300"/>
            <ac:picMk id="2" creationId="{1E9348B3-7C14-443C-B5B8-5A5A3615A644}"/>
          </ac:picMkLst>
        </pc:picChg>
        <pc:picChg chg="del">
          <ac:chgData name="Marja Pappot" userId="ae99ce4a-8932-4ebf-9451-113633446b57" providerId="ADAL" clId="{043CFC24-28D6-4AC4-8A11-FEB95BC38D45}" dt="2019-11-23T16:37:54.084" v="106" actId="478"/>
          <ac:picMkLst>
            <pc:docMk/>
            <pc:sldMk cId="3621197813" sldId="300"/>
            <ac:picMk id="4" creationId="{6BDF0F8F-BA35-4FC2-895F-8E085EF23A33}"/>
          </ac:picMkLst>
        </pc:picChg>
        <pc:picChg chg="mod">
          <ac:chgData name="Marja Pappot" userId="ae99ce4a-8932-4ebf-9451-113633446b57" providerId="ADAL" clId="{043CFC24-28D6-4AC4-8A11-FEB95BC38D45}" dt="2019-11-23T16:39:32.556" v="111" actId="166"/>
          <ac:picMkLst>
            <pc:docMk/>
            <pc:sldMk cId="3621197813" sldId="300"/>
            <ac:picMk id="1026" creationId="{2E68F011-29C1-4860-9B35-E9F3987C335A}"/>
          </ac:picMkLst>
        </pc:picChg>
      </pc:sldChg>
      <pc:sldChg chg="addSp delSp modSp add del">
        <pc:chgData name="Marja Pappot" userId="ae99ce4a-8932-4ebf-9451-113633446b57" providerId="ADAL" clId="{043CFC24-28D6-4AC4-8A11-FEB95BC38D45}" dt="2019-11-25T09:33:45.098" v="1277" actId="47"/>
        <pc:sldMkLst>
          <pc:docMk/>
          <pc:sldMk cId="757085859" sldId="304"/>
        </pc:sldMkLst>
        <pc:spChg chg="add mod">
          <ac:chgData name="Marja Pappot" userId="ae99ce4a-8932-4ebf-9451-113633446b57" providerId="ADAL" clId="{043CFC24-28D6-4AC4-8A11-FEB95BC38D45}" dt="2019-11-25T09:21:42.233" v="1270" actId="20577"/>
          <ac:spMkLst>
            <pc:docMk/>
            <pc:sldMk cId="757085859" sldId="304"/>
            <ac:spMk id="3" creationId="{4A363DE4-4886-4B89-8ABD-DF6F0BF290E1}"/>
          </ac:spMkLst>
        </pc:spChg>
        <pc:picChg chg="del">
          <ac:chgData name="Marja Pappot" userId="ae99ce4a-8932-4ebf-9451-113633446b57" providerId="ADAL" clId="{043CFC24-28D6-4AC4-8A11-FEB95BC38D45}" dt="2019-11-25T09:11:53.335" v="1079" actId="478"/>
          <ac:picMkLst>
            <pc:docMk/>
            <pc:sldMk cId="757085859" sldId="304"/>
            <ac:picMk id="2" creationId="{FDC75952-7744-4615-9AAC-0B3040900871}"/>
          </ac:picMkLst>
        </pc:picChg>
      </pc:sldChg>
      <pc:sldChg chg="add del">
        <pc:chgData name="Marja Pappot" userId="ae99ce4a-8932-4ebf-9451-113633446b57" providerId="ADAL" clId="{043CFC24-28D6-4AC4-8A11-FEB95BC38D45}" dt="2019-11-25T09:33:46.004" v="1278" actId="47"/>
        <pc:sldMkLst>
          <pc:docMk/>
          <pc:sldMk cId="936105865" sldId="305"/>
        </pc:sldMkLst>
      </pc:sldChg>
      <pc:sldChg chg="add del">
        <pc:chgData name="Marja Pappot" userId="ae99ce4a-8932-4ebf-9451-113633446b57" providerId="ADAL" clId="{043CFC24-28D6-4AC4-8A11-FEB95BC38D45}" dt="2019-11-25T09:33:51.401" v="1279" actId="47"/>
        <pc:sldMkLst>
          <pc:docMk/>
          <pc:sldMk cId="2179941589" sldId="306"/>
        </pc:sldMkLst>
      </pc:sldChg>
      <pc:sldChg chg="add del">
        <pc:chgData name="Marja Pappot" userId="ae99ce4a-8932-4ebf-9451-113633446b57" providerId="ADAL" clId="{043CFC24-28D6-4AC4-8A11-FEB95BC38D45}" dt="2019-11-25T09:33:52.655" v="1280" actId="47"/>
        <pc:sldMkLst>
          <pc:docMk/>
          <pc:sldMk cId="878643701" sldId="307"/>
        </pc:sldMkLst>
      </pc:sldChg>
      <pc:sldChg chg="add">
        <pc:chgData name="Marja Pappot" userId="ae99ce4a-8932-4ebf-9451-113633446b57" providerId="ADAL" clId="{043CFC24-28D6-4AC4-8A11-FEB95BC38D45}" dt="2019-11-25T09:22:42.892" v="1274"/>
        <pc:sldMkLst>
          <pc:docMk/>
          <pc:sldMk cId="1182197810" sldId="308"/>
        </pc:sldMkLst>
      </pc:sldChg>
      <pc:sldChg chg="add del">
        <pc:chgData name="Marja Pappot" userId="ae99ce4a-8932-4ebf-9451-113633446b57" providerId="ADAL" clId="{043CFC24-28D6-4AC4-8A11-FEB95BC38D45}" dt="2019-11-25T09:33:41.111" v="1276" actId="47"/>
        <pc:sldMkLst>
          <pc:docMk/>
          <pc:sldMk cId="3083035848" sldId="309"/>
        </pc:sldMkLst>
      </pc:sldChg>
    </pc:docChg>
  </pc:docChgLst>
  <pc:docChgLst>
    <pc:chgData name="Marja Pappot" userId="S::604169@omring.nl::ae99ce4a-8932-4ebf-9451-113633446b57" providerId="AD" clId="Web-{8B6FDBFD-BDA5-5227-EBDD-E9F524419A78}"/>
    <pc:docChg chg="addSld delSld modSld">
      <pc:chgData name="Marja Pappot" userId="S::604169@omring.nl::ae99ce4a-8932-4ebf-9451-113633446b57" providerId="AD" clId="Web-{8B6FDBFD-BDA5-5227-EBDD-E9F524419A78}" dt="2019-11-24T09:04:29.569" v="34" actId="20577"/>
      <pc:docMkLst>
        <pc:docMk/>
      </pc:docMkLst>
      <pc:sldChg chg="delSp modSp">
        <pc:chgData name="Marja Pappot" userId="S::604169@omring.nl::ae99ce4a-8932-4ebf-9451-113633446b57" providerId="AD" clId="Web-{8B6FDBFD-BDA5-5227-EBDD-E9F524419A78}" dt="2019-11-24T09:04:27.773" v="32" actId="20577"/>
        <pc:sldMkLst>
          <pc:docMk/>
          <pc:sldMk cId="2143051470" sldId="257"/>
        </pc:sldMkLst>
        <pc:spChg chg="mod">
          <ac:chgData name="Marja Pappot" userId="S::604169@omring.nl::ae99ce4a-8932-4ebf-9451-113633446b57" providerId="AD" clId="Web-{8B6FDBFD-BDA5-5227-EBDD-E9F524419A78}" dt="2019-11-24T09:04:27.773" v="32" actId="20577"/>
          <ac:spMkLst>
            <pc:docMk/>
            <pc:sldMk cId="2143051470" sldId="257"/>
            <ac:spMk id="15" creationId="{BAF2A1C4-F42D-489B-8B6B-2AACAE592E73}"/>
          </ac:spMkLst>
        </pc:spChg>
        <pc:graphicFrameChg chg="del">
          <ac:chgData name="Marja Pappot" userId="S::604169@omring.nl::ae99ce4a-8932-4ebf-9451-113633446b57" providerId="AD" clId="Web-{8B6FDBFD-BDA5-5227-EBDD-E9F524419A78}" dt="2019-11-24T09:04:08.772" v="3"/>
          <ac:graphicFrameMkLst>
            <pc:docMk/>
            <pc:sldMk cId="2143051470" sldId="257"/>
            <ac:graphicFrameMk id="13" creationId="{AEAD0319-3058-43DC-A21A-8C1156AC44CC}"/>
          </ac:graphicFrameMkLst>
        </pc:graphicFrameChg>
      </pc:sldChg>
      <pc:sldChg chg="new del">
        <pc:chgData name="Marja Pappot" userId="S::604169@omring.nl::ae99ce4a-8932-4ebf-9451-113633446b57" providerId="AD" clId="Web-{8B6FDBFD-BDA5-5227-EBDD-E9F524419A78}" dt="2019-11-24T09:03:56.663" v="1"/>
        <pc:sldMkLst>
          <pc:docMk/>
          <pc:sldMk cId="413924596" sldId="301"/>
        </pc:sldMkLst>
      </pc:sldChg>
      <pc:sldChg chg="add replId">
        <pc:chgData name="Marja Pappot" userId="S::604169@omring.nl::ae99ce4a-8932-4ebf-9451-113633446b57" providerId="AD" clId="Web-{8B6FDBFD-BDA5-5227-EBDD-E9F524419A78}" dt="2019-11-24T09:04:05.257" v="2"/>
        <pc:sldMkLst>
          <pc:docMk/>
          <pc:sldMk cId="3291765769" sldId="301"/>
        </pc:sldMkLst>
      </pc:sldChg>
    </pc:docChg>
  </pc:docChgLst>
  <pc:docChgLst>
    <pc:chgData name="Marja Pappot" userId="S::604169@omring.nl::ae99ce4a-8932-4ebf-9451-113633446b57" providerId="AD" clId="Web-{3C73FFFB-FC94-2D0D-1248-84EF4D1851AC}"/>
    <pc:docChg chg="addSld delSld modSld sldOrd">
      <pc:chgData name="Marja Pappot" userId="S::604169@omring.nl::ae99ce4a-8932-4ebf-9451-113633446b57" providerId="AD" clId="Web-{3C73FFFB-FC94-2D0D-1248-84EF4D1851AC}" dt="2019-11-24T09:13:12.889" v="404" actId="20577"/>
      <pc:docMkLst>
        <pc:docMk/>
      </pc:docMkLst>
      <pc:sldChg chg="del">
        <pc:chgData name="Marja Pappot" userId="S::604169@omring.nl::ae99ce4a-8932-4ebf-9451-113633446b57" providerId="AD" clId="Web-{3C73FFFB-FC94-2D0D-1248-84EF4D1851AC}" dt="2019-11-24T09:08:17.169" v="91"/>
        <pc:sldMkLst>
          <pc:docMk/>
          <pc:sldMk cId="2143051470" sldId="257"/>
        </pc:sldMkLst>
      </pc:sldChg>
      <pc:sldChg chg="modSp add ord replId">
        <pc:chgData name="Marja Pappot" userId="S::604169@omring.nl::ae99ce4a-8932-4ebf-9451-113633446b57" providerId="AD" clId="Web-{3C73FFFB-FC94-2D0D-1248-84EF4D1851AC}" dt="2019-11-24T09:13:12.889" v="403" actId="20577"/>
        <pc:sldMkLst>
          <pc:docMk/>
          <pc:sldMk cId="526256141" sldId="302"/>
        </pc:sldMkLst>
        <pc:spChg chg="mod">
          <ac:chgData name="Marja Pappot" userId="S::604169@omring.nl::ae99ce4a-8932-4ebf-9451-113633446b57" providerId="AD" clId="Web-{3C73FFFB-FC94-2D0D-1248-84EF4D1851AC}" dt="2019-11-24T09:13:12.889" v="403" actId="20577"/>
          <ac:spMkLst>
            <pc:docMk/>
            <pc:sldMk cId="526256141" sldId="302"/>
            <ac:spMk id="2" creationId="{BB2DC2F3-9315-4C1A-B933-4D0F23799E7E}"/>
          </ac:spMkLst>
        </pc:spChg>
        <pc:spChg chg="mod">
          <ac:chgData name="Marja Pappot" userId="S::604169@omring.nl::ae99ce4a-8932-4ebf-9451-113633446b57" providerId="AD" clId="Web-{3C73FFFB-FC94-2D0D-1248-84EF4D1851AC}" dt="2019-11-24T09:08:28.794" v="102" actId="20577"/>
          <ac:spMkLst>
            <pc:docMk/>
            <pc:sldMk cId="526256141" sldId="302"/>
            <ac:spMk id="15" creationId="{BAF2A1C4-F42D-489B-8B6B-2AACAE592E73}"/>
          </ac:spMkLst>
        </pc:spChg>
      </pc:sldChg>
      <pc:sldChg chg="add replId">
        <pc:chgData name="Marja Pappot" userId="S::604169@omring.nl::ae99ce4a-8932-4ebf-9451-113633446b57" providerId="AD" clId="Web-{3C73FFFB-FC94-2D0D-1248-84EF4D1851AC}" dt="2019-11-24T09:08:04.528" v="89"/>
        <pc:sldMkLst>
          <pc:docMk/>
          <pc:sldMk cId="1221730251" sldId="30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154" y="2041742"/>
            <a:ext cx="9280046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Gebruik het kleine pijltje naast Nieuwe Dia (deze vind je linksboven in de werkbalk bij ‘Start’) voor een overzicht van alle sjabloonpagina’s die je kan gebruiken.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6940B19-18D7-D24F-B562-CA6AAF23D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8995237-DFEF-4040-9DC0-AA6B9B28B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096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A7DA0E-204F-D74A-A1B7-ED3B0078C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B06DCA-382F-4B44-91BA-ED4117318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72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154" y="2041742"/>
            <a:ext cx="9280046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Start hier je tekst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4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685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154" y="2730855"/>
            <a:ext cx="6565116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Start hier je tekst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1353481"/>
            <a:ext cx="6565116" cy="1277166"/>
          </a:xfrm>
        </p:spPr>
        <p:txBody>
          <a:bodyPr/>
          <a:lstStyle>
            <a:lvl1pPr>
              <a:defRPr>
                <a:solidFill>
                  <a:srgbClr val="3FCFD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474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032" y="2041742"/>
            <a:ext cx="5184239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Start hier je tekst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033" y="664368"/>
            <a:ext cx="5184239" cy="127716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839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154" y="2041742"/>
            <a:ext cx="5189542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FCFD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Start hier je tekst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4" y="664368"/>
            <a:ext cx="5189542" cy="127716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785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154" y="2041742"/>
            <a:ext cx="9280046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FCFD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Start hier je tekst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4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94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260EE-97CF-0E40-9904-C77945F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487C697-78C6-5A42-BB1A-C1C5DFB20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34094A8-6662-564F-8F4C-C989CB85A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1A7D65B-521D-D343-BDA0-4D28FA14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466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F65D66-2082-9A47-B12B-F345DAE44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153" y="2057400"/>
            <a:ext cx="4513681" cy="382113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22D635-089E-C643-A928-5DC3340AD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DC17EB8-E878-A545-9B61-D951D202F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7E92CD1-F9FD-1F41-A86E-0FC6D3FB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9224F66-2742-F149-B4CA-4CE10B925AC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41520" y="2057400"/>
            <a:ext cx="4513681" cy="382113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083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F3CEB3-6806-3240-9763-782650A82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719FA0-B638-0440-A496-0FAEDB51B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9B35388-F299-2144-804E-B3E8BBD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9704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A7DA0E-204F-D74A-A1B7-ED3B0078C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B06DCA-382F-4B44-91BA-ED4117318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5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5DBA2EB-6EA1-3B49-9013-664B58A97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154" y="2041742"/>
            <a:ext cx="9280046" cy="2161958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Gebruik het kleine pijltje naast Nieuwe Dia (deze vind je linksboven in de werkbalk bij ‘Start’) voor een overzicht van alle sjabloonpagina’s die je kan gebruiken.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6940B19-18D7-D24F-B562-CA6AAF23D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8995237-DFEF-4040-9DC0-AA6B9B28B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6BF560-0BBC-8E47-848B-D2362298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214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260EE-97CF-0E40-9904-C77945F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487C697-78C6-5A42-BB1A-C1C5DFB20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34094A8-6662-564F-8F4C-C989CB85A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1A7D65B-521D-D343-BDA0-4D28FA14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053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F65D66-2082-9A47-B12B-F345DAE44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153" y="2057400"/>
            <a:ext cx="4513681" cy="382113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22D635-089E-C643-A928-5DC3340AD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DC17EB8-E878-A545-9B61-D951D202F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7E92CD1-F9FD-1F41-A86E-0FC6D3FB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9224F66-2742-F149-B4CA-4CE10B925AC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41520" y="2057400"/>
            <a:ext cx="4513681" cy="382113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210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F3CEB3-6806-3240-9763-782650A82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719FA0-B638-0440-A496-0FAEDB51B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9B35388-F299-2144-804E-B3E8BBD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8669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62" y="1286"/>
            <a:ext cx="12190476" cy="685628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FCFD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FCFD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1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FCFD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62" y="1285"/>
            <a:ext cx="12190476" cy="685628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1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" y="1286"/>
            <a:ext cx="12190474" cy="685628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" y="1285"/>
            <a:ext cx="12190474" cy="685628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5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" y="1285"/>
            <a:ext cx="12190474" cy="685628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6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" y="1285"/>
            <a:ext cx="12190474" cy="685628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96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809F9F-D248-5847-8937-3E24C81B4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" y="1285"/>
            <a:ext cx="12190474" cy="685628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2AE2C-C0A1-3747-AAAA-C93C96FA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09F79-2867-764B-9416-32D2BDCA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55" y="2041742"/>
            <a:ext cx="9280046" cy="368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0F26D-E752-3A46-8D07-EA4D758B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54" y="5994400"/>
            <a:ext cx="7578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8E10C-A5FD-2940-B0BD-5B79732B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914" y="5994400"/>
            <a:ext cx="1069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1EB7E45-37CA-B94B-92BE-E1F9B764C8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53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uweomringers.n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A3F95C-F48A-4CB6-8A95-71448D88A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3587"/>
          <a:stretch/>
        </p:blipFill>
        <p:spPr>
          <a:xfrm>
            <a:off x="1144244" y="1408451"/>
            <a:ext cx="5564520" cy="6190827"/>
          </a:xfrm>
          <a:prstGeom prst="rect">
            <a:avLst/>
          </a:prstGeom>
        </p:spPr>
      </p:pic>
      <p:sp>
        <p:nvSpPr>
          <p:cNvPr id="2" name="Ondertitel 1">
            <a:extLst>
              <a:ext uri="{FF2B5EF4-FFF2-40B4-BE49-F238E27FC236}">
                <a16:creationId xmlns:a16="http://schemas.microsoft.com/office/drawing/2014/main" id="{0706EDF8-B8A0-485D-BF7C-21345E44F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26" y="1179068"/>
            <a:ext cx="9280046" cy="2161958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747A"/>
                </a:solidFill>
              </a:rPr>
              <a:t>Digitale vaardigheden koppelen aan beroepscompetentieprofielen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20EE2F-FF05-4D21-A49B-37D7497D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26" y="522854"/>
            <a:ext cx="9280046" cy="1277166"/>
          </a:xfrm>
        </p:spPr>
        <p:txBody>
          <a:bodyPr/>
          <a:lstStyle/>
          <a:p>
            <a:r>
              <a:rPr lang="nl-NL" b="0" dirty="0"/>
              <a:t>Workshop 25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3843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/>
          </a:bodyPr>
          <a:lstStyle/>
          <a:p>
            <a:r>
              <a:rPr lang="nl-NL" dirty="0"/>
              <a:t>Interventies</a:t>
            </a:r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DCC9B2-D63A-43B2-995B-54CF3EAF967F}"/>
              </a:ext>
            </a:extLst>
          </p:cNvPr>
          <p:cNvSpPr txBox="1"/>
          <p:nvPr/>
        </p:nvSpPr>
        <p:spPr>
          <a:xfrm rot="362529">
            <a:off x="854529" y="161652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Instructiefilmpjes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A84C52-B6E0-4246-8E12-10E1E75E7268}"/>
              </a:ext>
            </a:extLst>
          </p:cNvPr>
          <p:cNvSpPr txBox="1"/>
          <p:nvPr/>
        </p:nvSpPr>
        <p:spPr>
          <a:xfrm rot="21249993">
            <a:off x="854529" y="2601686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accent1"/>
                </a:solidFill>
              </a:rPr>
              <a:t>Onboarding</a:t>
            </a:r>
            <a:r>
              <a:rPr lang="nl-NL" b="1" dirty="0">
                <a:solidFill>
                  <a:schemeClr val="accent1"/>
                </a:solidFill>
              </a:rPr>
              <a:t> ICT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3D4035-FECE-45AB-991A-B6189C659DF3}"/>
              </a:ext>
            </a:extLst>
          </p:cNvPr>
          <p:cNvSpPr txBox="1"/>
          <p:nvPr/>
        </p:nvSpPr>
        <p:spPr>
          <a:xfrm rot="19525816">
            <a:off x="1709360" y="3163151"/>
            <a:ext cx="208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00B050"/>
                </a:solidFill>
              </a:rPr>
              <a:t>Digivaardig</a:t>
            </a:r>
            <a:r>
              <a:rPr lang="nl-NL" b="1" dirty="0">
                <a:solidFill>
                  <a:srgbClr val="00B050"/>
                </a:solidFill>
              </a:rPr>
              <a:t> in de zorg module x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26FACB-1B9E-454A-A751-FF0D7191D296}"/>
              </a:ext>
            </a:extLst>
          </p:cNvPr>
          <p:cNvSpPr txBox="1"/>
          <p:nvPr/>
        </p:nvSpPr>
        <p:spPr>
          <a:xfrm rot="151904">
            <a:off x="4125686" y="2482850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CC00FF"/>
                </a:solidFill>
              </a:rPr>
              <a:t>Goodhabitz training X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9E4828-E868-42C4-B973-5DE870F56C14}"/>
              </a:ext>
            </a:extLst>
          </p:cNvPr>
          <p:cNvSpPr txBox="1"/>
          <p:nvPr/>
        </p:nvSpPr>
        <p:spPr>
          <a:xfrm rot="21410459">
            <a:off x="3486994" y="3507334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Coaching on the job/</a:t>
            </a:r>
            <a:r>
              <a:rPr lang="en-US" b="1" dirty="0" err="1">
                <a:solidFill>
                  <a:srgbClr val="FF0000"/>
                </a:solidFill>
              </a:rPr>
              <a:t>Digicoach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0B3EBE-A812-4474-B4D8-9C686810B1BD}"/>
              </a:ext>
            </a:extLst>
          </p:cNvPr>
          <p:cNvSpPr txBox="1"/>
          <p:nvPr/>
        </p:nvSpPr>
        <p:spPr>
          <a:xfrm rot="20786767">
            <a:off x="6281056" y="1872772"/>
            <a:ext cx="235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Experimenteertijd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CCF316-02FB-41FD-B8BA-27C54D9F231D}"/>
              </a:ext>
            </a:extLst>
          </p:cNvPr>
          <p:cNvSpPr txBox="1"/>
          <p:nvPr/>
        </p:nvSpPr>
        <p:spPr>
          <a:xfrm rot="417990">
            <a:off x="6052457" y="3178629"/>
            <a:ext cx="221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Activiteiten uit Practoraat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A4C380C-6269-4BA5-8D4B-AB58FAEFA09A}"/>
              </a:ext>
            </a:extLst>
          </p:cNvPr>
          <p:cNvSpPr txBox="1"/>
          <p:nvPr/>
        </p:nvSpPr>
        <p:spPr>
          <a:xfrm rot="789574">
            <a:off x="2057504" y="4634393"/>
            <a:ext cx="241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B9D05"/>
                </a:solidFill>
              </a:rPr>
              <a:t>Gaming</a:t>
            </a:r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09B0267-560B-409C-813A-B6F70C637CCE}"/>
              </a:ext>
            </a:extLst>
          </p:cNvPr>
          <p:cNvSpPr txBox="1"/>
          <p:nvPr/>
        </p:nvSpPr>
        <p:spPr>
          <a:xfrm rot="21089705">
            <a:off x="7471406" y="2449095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B9D05"/>
                </a:solidFill>
              </a:rPr>
              <a:t>Intervisie</a:t>
            </a:r>
            <a:r>
              <a:rPr lang="nl-NL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95782C7-BE8F-4392-A2D5-E6950B084B5E}"/>
              </a:ext>
            </a:extLst>
          </p:cNvPr>
          <p:cNvSpPr txBox="1"/>
          <p:nvPr/>
        </p:nvSpPr>
        <p:spPr>
          <a:xfrm rot="1237429">
            <a:off x="2318657" y="5399314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Methodisch werken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52BEAC0-7D52-434A-B1B4-0EAB63DBB5FD}"/>
              </a:ext>
            </a:extLst>
          </p:cNvPr>
          <p:cNvSpPr txBox="1"/>
          <p:nvPr/>
        </p:nvSpPr>
        <p:spPr>
          <a:xfrm>
            <a:off x="7459434" y="3752043"/>
            <a:ext cx="212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CC00FF"/>
                </a:solidFill>
              </a:rPr>
              <a:t>Positieve gezondheid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74BACD3-1A9C-4BDC-ADCF-3A8A1A0E18B9}"/>
              </a:ext>
            </a:extLst>
          </p:cNvPr>
          <p:cNvSpPr txBox="1"/>
          <p:nvPr/>
        </p:nvSpPr>
        <p:spPr>
          <a:xfrm rot="1484401">
            <a:off x="5561791" y="4574761"/>
            <a:ext cx="176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Mix &amp; Match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2CB94-21EA-4F97-B855-6BCC63EF402C}"/>
              </a:ext>
            </a:extLst>
          </p:cNvPr>
          <p:cNvSpPr txBox="1"/>
          <p:nvPr/>
        </p:nvSpPr>
        <p:spPr>
          <a:xfrm rot="20181407">
            <a:off x="764635" y="4986395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CC00FF"/>
                </a:solidFill>
              </a:rPr>
              <a:t>Sophies leerreis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231C82A-992F-4770-9A51-37308B2B0967}"/>
              </a:ext>
            </a:extLst>
          </p:cNvPr>
          <p:cNvSpPr txBox="1"/>
          <p:nvPr/>
        </p:nvSpPr>
        <p:spPr>
          <a:xfrm>
            <a:off x="3456214" y="486047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Slimste huis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0F695EA-D14D-4813-A2C3-A9F4008BC63E}"/>
              </a:ext>
            </a:extLst>
          </p:cNvPr>
          <p:cNvSpPr txBox="1"/>
          <p:nvPr/>
        </p:nvSpPr>
        <p:spPr>
          <a:xfrm rot="21051783">
            <a:off x="2910457" y="1828913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B9D05"/>
                </a:solidFill>
              </a:rPr>
              <a:t>Digitale tips </a:t>
            </a:r>
            <a:r>
              <a:rPr lang="nl-NL" b="1" dirty="0" err="1">
                <a:solidFill>
                  <a:srgbClr val="FB9D05"/>
                </a:solidFill>
              </a:rPr>
              <a:t>Buro</a:t>
            </a:r>
            <a:r>
              <a:rPr lang="nl-NL" b="1" dirty="0">
                <a:solidFill>
                  <a:srgbClr val="FB9D05"/>
                </a:solidFill>
              </a:rPr>
              <a:t> </a:t>
            </a:r>
            <a:r>
              <a:rPr lang="nl-NL" b="1" dirty="0" err="1">
                <a:solidFill>
                  <a:srgbClr val="FB9D05"/>
                </a:solidFill>
              </a:rPr>
              <a:t>Strakz</a:t>
            </a:r>
            <a:endParaRPr lang="nl-NL" b="1" dirty="0">
              <a:solidFill>
                <a:srgbClr val="FB9D05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B64758-2DB6-48F6-B36F-4DE9BDCF8101}"/>
              </a:ext>
            </a:extLst>
          </p:cNvPr>
          <p:cNvSpPr txBox="1"/>
          <p:nvPr/>
        </p:nvSpPr>
        <p:spPr>
          <a:xfrm rot="21233567">
            <a:off x="4711281" y="5268914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Zorgtechnologie kaartspel</a:t>
            </a:r>
          </a:p>
        </p:txBody>
      </p:sp>
    </p:spTree>
    <p:extLst>
      <p:ext uri="{BB962C8B-B14F-4D97-AF65-F5344CB8AC3E}">
        <p14:creationId xmlns:p14="http://schemas.microsoft.com/office/powerpoint/2010/main" val="392489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/>
          </a:bodyPr>
          <a:lstStyle/>
          <a:p>
            <a:r>
              <a:rPr lang="nl-NL" dirty="0"/>
              <a:t>Interventies binnen Omring</a:t>
            </a:r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ED4D3A1-2BEE-41D0-9A0A-2AF02D5E91F0}"/>
              </a:ext>
            </a:extLst>
          </p:cNvPr>
          <p:cNvSpPr txBox="1"/>
          <p:nvPr/>
        </p:nvSpPr>
        <p:spPr>
          <a:xfrm>
            <a:off x="767443" y="1768929"/>
            <a:ext cx="64334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Device op maat</a:t>
            </a:r>
          </a:p>
          <a:p>
            <a:r>
              <a:rPr lang="nl-NL" dirty="0"/>
              <a:t>Buddy</a:t>
            </a:r>
          </a:p>
          <a:p>
            <a:r>
              <a:rPr lang="nl-NL" dirty="0">
                <a:hlinkClick r:id="rId3"/>
              </a:rPr>
              <a:t>Website nieuwe </a:t>
            </a:r>
            <a:r>
              <a:rPr lang="nl-NL" dirty="0" err="1">
                <a:hlinkClick r:id="rId3"/>
              </a:rPr>
              <a:t>omringers</a:t>
            </a:r>
            <a:endParaRPr lang="nl-NL" dirty="0"/>
          </a:p>
          <a:p>
            <a:r>
              <a:rPr lang="nl-NL" dirty="0"/>
              <a:t>Coaching on </a:t>
            </a:r>
            <a:r>
              <a:rPr lang="nl-NL" dirty="0" err="1"/>
              <a:t>the</a:t>
            </a:r>
            <a:r>
              <a:rPr lang="nl-NL" dirty="0"/>
              <a:t> job/</a:t>
            </a:r>
            <a:r>
              <a:rPr lang="nl-NL" dirty="0" err="1"/>
              <a:t>digicoach</a:t>
            </a:r>
            <a:endParaRPr lang="nl-NL" dirty="0"/>
          </a:p>
          <a:p>
            <a:r>
              <a:rPr lang="nl-NL" dirty="0"/>
              <a:t>Instructiefilmpjes</a:t>
            </a:r>
          </a:p>
          <a:p>
            <a:r>
              <a:rPr lang="nl-NL" dirty="0" err="1"/>
              <a:t>Onboarding</a:t>
            </a:r>
            <a:r>
              <a:rPr lang="nl-NL" dirty="0"/>
              <a:t> ICT</a:t>
            </a:r>
          </a:p>
          <a:p>
            <a:r>
              <a:rPr lang="nl-NL" dirty="0"/>
              <a:t>Zorgtechnologiespel</a:t>
            </a:r>
          </a:p>
          <a:p>
            <a:r>
              <a:rPr lang="nl-NL" dirty="0"/>
              <a:t>Opzetten Practoraat</a:t>
            </a:r>
          </a:p>
          <a:p>
            <a:r>
              <a:rPr lang="nl-NL" dirty="0"/>
              <a:t>Digitaal vaardigheidsbewijs?</a:t>
            </a:r>
          </a:p>
          <a:p>
            <a:r>
              <a:rPr lang="nl-NL" dirty="0"/>
              <a:t>Regionale samenwerking</a:t>
            </a:r>
          </a:p>
          <a:p>
            <a:r>
              <a:rPr lang="nl-NL" dirty="0"/>
              <a:t>Goodhabitz</a:t>
            </a:r>
          </a:p>
          <a:p>
            <a:r>
              <a:rPr lang="nl-NL" dirty="0"/>
              <a:t>Digivaardigindezorg.nl en zelfscan</a:t>
            </a:r>
          </a:p>
          <a:p>
            <a:endParaRPr lang="nl-NL" dirty="0"/>
          </a:p>
          <a:p>
            <a:r>
              <a:rPr lang="nl-NL" dirty="0"/>
              <a:t>We staan nog maar aan het begin!</a:t>
            </a:r>
          </a:p>
          <a:p>
            <a:r>
              <a:rPr lang="nl-NL" dirty="0"/>
              <a:t>Bij alles wat we doen/ontwikkelen, toetsen we: voor welk niveau medewerkers dit is bedoeld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431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C75952-7744-4615-9AAC-0B3040900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85" y="735031"/>
            <a:ext cx="6906987" cy="5508896"/>
          </a:xfrm>
          <a:prstGeom prst="rect">
            <a:avLst/>
          </a:prstGeom>
        </p:spPr>
      </p:pic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8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A363DE4-4886-4B89-8ABD-DF6F0BF290E1}"/>
              </a:ext>
            </a:extLst>
          </p:cNvPr>
          <p:cNvSpPr txBox="1"/>
          <p:nvPr/>
        </p:nvSpPr>
        <p:spPr>
          <a:xfrm>
            <a:off x="696686" y="1023257"/>
            <a:ext cx="59272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Topic:</a:t>
            </a:r>
          </a:p>
          <a:p>
            <a:endParaRPr lang="nl-NL" dirty="0"/>
          </a:p>
          <a:p>
            <a:r>
              <a:rPr lang="nl-NL" sz="3200" dirty="0"/>
              <a:t>Om </a:t>
            </a:r>
            <a:r>
              <a:rPr lang="nl-NL" sz="3200" dirty="0" err="1"/>
              <a:t>digivaardige</a:t>
            </a:r>
            <a:r>
              <a:rPr lang="nl-NL" sz="3200" dirty="0"/>
              <a:t> medewerkers te krijgen, moet je interventies aanbieden die passen bij niveau en functie en werkzaamheden</a:t>
            </a:r>
          </a:p>
        </p:txBody>
      </p:sp>
    </p:spTree>
    <p:extLst>
      <p:ext uri="{BB962C8B-B14F-4D97-AF65-F5344CB8AC3E}">
        <p14:creationId xmlns:p14="http://schemas.microsoft.com/office/powerpoint/2010/main" val="118219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/>
          </a:bodyPr>
          <a:lstStyle/>
          <a:p>
            <a:r>
              <a:rPr lang="nl-NL" dirty="0"/>
              <a:t>Opdracht </a:t>
            </a:r>
            <a:r>
              <a:rPr lang="nl-NL" dirty="0" err="1"/>
              <a:t>Squid</a:t>
            </a:r>
            <a:r>
              <a:rPr lang="nl-NL" dirty="0"/>
              <a:t> </a:t>
            </a:r>
            <a:br>
              <a:rPr lang="nl-NL" dirty="0"/>
            </a:br>
            <a:r>
              <a:rPr lang="nl-NL" sz="2400" dirty="0"/>
              <a:t>(</a:t>
            </a:r>
            <a:r>
              <a:rPr lang="nl-NL" sz="2400" dirty="0" err="1"/>
              <a:t>Sequential</a:t>
            </a:r>
            <a:r>
              <a:rPr lang="nl-NL" sz="2400" dirty="0"/>
              <a:t> question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insight</a:t>
            </a:r>
            <a:r>
              <a:rPr lang="nl-NL" sz="2400" dirty="0"/>
              <a:t> diagram)</a:t>
            </a:r>
            <a:endParaRPr lang="nl-NL" dirty="0"/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2DC2F3-9315-4C1A-B933-4D0F23799E7E}"/>
              </a:ext>
            </a:extLst>
          </p:cNvPr>
          <p:cNvSpPr txBox="1"/>
          <p:nvPr/>
        </p:nvSpPr>
        <p:spPr>
          <a:xfrm>
            <a:off x="658585" y="2013857"/>
            <a:ext cx="7701643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dirty="0"/>
              <a:t>Reeks van vragen en antwoorden waardoor inzicht ontstaat.</a:t>
            </a:r>
          </a:p>
          <a:p>
            <a:r>
              <a:rPr lang="nl-NL" sz="2400" b="1" dirty="0"/>
              <a:t>Een informatieruimtereis!</a:t>
            </a:r>
            <a:endParaRPr lang="nl-NL" sz="2400" b="1" dirty="0">
              <a:cs typeface="Calibri"/>
            </a:endParaRPr>
          </a:p>
          <a:p>
            <a:endParaRPr lang="nl-NL" sz="2400" dirty="0"/>
          </a:p>
          <a:p>
            <a:r>
              <a:rPr lang="nl-NL" sz="2400" dirty="0"/>
              <a:t>Groepjes van 5 à 6 personen</a:t>
            </a:r>
          </a:p>
          <a:p>
            <a:r>
              <a:rPr lang="nl-NL" sz="2400" dirty="0"/>
              <a:t>Onderwerp staat al op de flap: “</a:t>
            </a:r>
            <a:r>
              <a:rPr lang="nl-NL" sz="2400" dirty="0" err="1"/>
              <a:t>digivaardige</a:t>
            </a:r>
            <a:r>
              <a:rPr lang="nl-NL" sz="2400" dirty="0"/>
              <a:t> medewerkers”</a:t>
            </a:r>
          </a:p>
          <a:p>
            <a:endParaRPr lang="nl-NL" sz="2400" dirty="0"/>
          </a:p>
          <a:p>
            <a:r>
              <a:rPr lang="nl-NL" sz="2400" dirty="0"/>
              <a:t>Start in de vraagmodus (rode stift gebruiken)</a:t>
            </a:r>
          </a:p>
          <a:p>
            <a:r>
              <a:rPr lang="nl-NL" sz="2400" dirty="0"/>
              <a:t>Daarna de antwoordmodus (groene stift gebruiken)</a:t>
            </a:r>
          </a:p>
          <a:p>
            <a:endParaRPr lang="nl-NL" sz="2400" dirty="0"/>
          </a:p>
          <a:p>
            <a:r>
              <a:rPr lang="nl-NL" sz="2400" dirty="0"/>
              <a:t>Doel: helpend om het onbekende tijdens de “reis” in </a:t>
            </a:r>
            <a:endParaRPr lang="nl-NL" sz="2400" dirty="0">
              <a:cs typeface="Calibri"/>
            </a:endParaRPr>
          </a:p>
          <a:p>
            <a:r>
              <a:rPr lang="nl-NL" sz="2400" dirty="0"/>
              <a:t>kaart te brengen, zodat keuzes gemaakt kunnen worden</a:t>
            </a:r>
          </a:p>
        </p:txBody>
      </p:sp>
    </p:spTree>
    <p:extLst>
      <p:ext uri="{BB962C8B-B14F-4D97-AF65-F5344CB8AC3E}">
        <p14:creationId xmlns:p14="http://schemas.microsoft.com/office/powerpoint/2010/main" val="121684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  <a:cs typeface="Verdana"/>
              </a:rPr>
              <a:t>Tot slot</a:t>
            </a:r>
            <a:endParaRPr lang="nl-NL" sz="2400" dirty="0"/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2DC2F3-9315-4C1A-B933-4D0F23799E7E}"/>
              </a:ext>
            </a:extLst>
          </p:cNvPr>
          <p:cNvSpPr txBox="1"/>
          <p:nvPr/>
        </p:nvSpPr>
        <p:spPr>
          <a:xfrm>
            <a:off x="658585" y="2013857"/>
            <a:ext cx="770164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dirty="0"/>
              <a:t>Korte terugkoppeling uit de groepjes</a:t>
            </a:r>
            <a:endParaRPr lang="nl-NL" dirty="0">
              <a:cs typeface="Calibri" panose="020F0502020204030204"/>
            </a:endParaRPr>
          </a:p>
          <a:p>
            <a:endParaRPr lang="nl-NL" sz="2400" dirty="0">
              <a:cs typeface="Calibri"/>
            </a:endParaRPr>
          </a:p>
          <a:p>
            <a:endParaRPr lang="nl-NL" sz="2400" dirty="0">
              <a:cs typeface="Calibri"/>
            </a:endParaRPr>
          </a:p>
          <a:p>
            <a:endParaRPr lang="nl-NL" sz="2400" dirty="0">
              <a:cs typeface="Calibri"/>
            </a:endParaRPr>
          </a:p>
          <a:p>
            <a:r>
              <a:rPr lang="nl-NL" sz="2400" b="1" dirty="0">
                <a:cs typeface="Calibri"/>
              </a:rPr>
              <a:t>Succes en bedankt!</a:t>
            </a:r>
          </a:p>
        </p:txBody>
      </p:sp>
    </p:spTree>
    <p:extLst>
      <p:ext uri="{BB962C8B-B14F-4D97-AF65-F5344CB8AC3E}">
        <p14:creationId xmlns:p14="http://schemas.microsoft.com/office/powerpoint/2010/main" val="122173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  <a:cs typeface="Verdana"/>
              </a:rPr>
              <a:t>Voorstellen en programma</a:t>
            </a:r>
            <a:endParaRPr lang="nl-NL" sz="2400" dirty="0"/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2DC2F3-9315-4C1A-B933-4D0F23799E7E}"/>
              </a:ext>
            </a:extLst>
          </p:cNvPr>
          <p:cNvSpPr txBox="1"/>
          <p:nvPr/>
        </p:nvSpPr>
        <p:spPr>
          <a:xfrm>
            <a:off x="658585" y="2013857"/>
            <a:ext cx="7701643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400" dirty="0"/>
              <a:t>Kitty de Jong, adviseur innovatie Omring</a:t>
            </a:r>
            <a:endParaRPr lang="nl-NL" dirty="0">
              <a:cs typeface="Calibri" panose="020F0502020204030204"/>
            </a:endParaRPr>
          </a:p>
          <a:p>
            <a:r>
              <a:rPr lang="nl-NL" sz="2400" dirty="0">
                <a:cs typeface="Calibri"/>
              </a:rPr>
              <a:t>Peter Hendrikx, </a:t>
            </a:r>
            <a:r>
              <a:rPr lang="nl-NL" sz="2400" dirty="0" err="1">
                <a:cs typeface="Calibri"/>
              </a:rPr>
              <a:t>iNurse</a:t>
            </a:r>
            <a:r>
              <a:rPr lang="nl-NL" sz="2400" dirty="0">
                <a:cs typeface="Calibri"/>
              </a:rPr>
              <a:t> Omring</a:t>
            </a:r>
          </a:p>
          <a:p>
            <a:r>
              <a:rPr lang="nl-NL" sz="2400" dirty="0">
                <a:cs typeface="Calibri"/>
              </a:rPr>
              <a:t>Marja Pappot, adviseur leerprogramma's Omring</a:t>
            </a:r>
          </a:p>
          <a:p>
            <a:endParaRPr lang="nl-NL" sz="2400" dirty="0">
              <a:cs typeface="Calibri"/>
            </a:endParaRPr>
          </a:p>
          <a:p>
            <a:r>
              <a:rPr lang="nl-NL" sz="2400" b="1" dirty="0">
                <a:cs typeface="Calibri"/>
              </a:rPr>
              <a:t>Programma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>
                <a:cs typeface="Calibri"/>
              </a:rPr>
              <a:t>Digitale vaardigheden integraal onderdeel uit laten maken van de beroepsprofielen, wat betekent dat voor de </a:t>
            </a:r>
            <a:r>
              <a:rPr lang="nl-NL" sz="2400">
                <a:cs typeface="Calibri"/>
              </a:rPr>
              <a:t>praktijk? Wij vertellen hoe we het bij Omring doen</a:t>
            </a:r>
          </a:p>
          <a:p>
            <a:pPr marL="342900" indent="-342900">
              <a:buFont typeface="Arial"/>
              <a:buChar char="•"/>
            </a:pPr>
            <a:r>
              <a:rPr lang="nl-NL" sz="2400">
                <a:cs typeface="Calibri"/>
              </a:rPr>
              <a:t>Zelf aan de slag met de informatieruimtereis over het onderwerp digivaardige medewerkers</a:t>
            </a:r>
          </a:p>
          <a:p>
            <a:endParaRPr lang="nl-NL" sz="2400" dirty="0">
              <a:cs typeface="Calibri"/>
            </a:endParaRPr>
          </a:p>
          <a:p>
            <a:endParaRPr lang="nl-N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25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EAD0319-3058-43DC-A21A-8C1156AC4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946" y="2142587"/>
          <a:ext cx="8884602" cy="438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746008" imgH="2834834" progId="Word.Document.12">
                  <p:embed/>
                </p:oleObj>
              </mc:Choice>
              <mc:Fallback>
                <p:oleObj name="Document" r:id="rId3" imgW="5746008" imgH="2834834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EAD0319-3058-43DC-A21A-8C1156AC4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946" y="2142587"/>
                        <a:ext cx="8884602" cy="4383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/>
          <a:lstStyle/>
          <a:p>
            <a:r>
              <a:rPr lang="nl-NL" dirty="0"/>
              <a:t>Matrix stap 1 </a:t>
            </a:r>
            <a:br>
              <a:rPr lang="nl-NL" dirty="0"/>
            </a:br>
            <a:r>
              <a:rPr lang="nl-NL" dirty="0"/>
              <a:t>welke applicatie voor welke functie</a:t>
            </a:r>
          </a:p>
        </p:txBody>
      </p:sp>
    </p:spTree>
    <p:extLst>
      <p:ext uri="{BB962C8B-B14F-4D97-AF65-F5344CB8AC3E}">
        <p14:creationId xmlns:p14="http://schemas.microsoft.com/office/powerpoint/2010/main" val="329176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6967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/>
          <a:lstStyle/>
          <a:p>
            <a:r>
              <a:rPr lang="nl-NL" dirty="0"/>
              <a:t>Matrix stap 1 </a:t>
            </a:r>
            <a:br>
              <a:rPr lang="nl-NL" dirty="0"/>
            </a:br>
            <a:r>
              <a:rPr lang="nl-NL" dirty="0"/>
              <a:t>welke applicatie voor welke functie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9DFD691-65C6-4F82-9730-4432FB843AF3}"/>
              </a:ext>
            </a:extLst>
          </p:cNvPr>
          <p:cNvSpPr/>
          <p:nvPr/>
        </p:nvSpPr>
        <p:spPr>
          <a:xfrm>
            <a:off x="1371600" y="2222947"/>
            <a:ext cx="6096000" cy="384720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fontAlgn="base"/>
            <a:r>
              <a:rPr lang="nl-NL" sz="2400" i="1" dirty="0">
                <a:latin typeface="Calibri"/>
                <a:cs typeface="Calibri"/>
              </a:rPr>
              <a:t>Voorbeeld functies op niveau 3 en 4:</a:t>
            </a:r>
          </a:p>
          <a:p>
            <a:pPr fontAlgn="base"/>
            <a:endParaRPr lang="nl-NL" sz="2000" i="1" dirty="0">
              <a:latin typeface="Calibri" panose="020F0502020204030204" pitchFamily="34" charset="0"/>
            </a:endParaRPr>
          </a:p>
          <a:p>
            <a:pPr fontAlgn="base"/>
            <a:r>
              <a:rPr lang="nl-NL" sz="2000" i="1" dirty="0">
                <a:latin typeface="Calibri" panose="020F0502020204030204" pitchFamily="34" charset="0"/>
              </a:rPr>
              <a:t>Mbo 3</a:t>
            </a:r>
            <a:r>
              <a:rPr lang="nl-NL" sz="2000" dirty="0">
                <a:latin typeface="Calibri" panose="020F0502020204030204" pitchFamily="34" charset="0"/>
              </a:rPr>
              <a:t> </a:t>
            </a:r>
            <a:endParaRPr lang="nl-NL" sz="2000" dirty="0"/>
          </a:p>
          <a:p>
            <a:pPr fontAlgn="base"/>
            <a:r>
              <a:rPr lang="nl-NL" sz="2000" dirty="0">
                <a:latin typeface="Calibri"/>
                <a:cs typeface="Calibri"/>
              </a:rPr>
              <a:t>verzorgende IG </a:t>
            </a:r>
          </a:p>
          <a:p>
            <a:pPr fontAlgn="base"/>
            <a:r>
              <a:rPr lang="nl-NL" sz="2000" dirty="0">
                <a:latin typeface="Calibri"/>
                <a:cs typeface="Calibri"/>
              </a:rPr>
              <a:t>eerst verantwoordelijk verzorgende </a:t>
            </a:r>
          </a:p>
          <a:p>
            <a:pPr fontAlgn="base"/>
            <a:endParaRPr lang="nl-NL" sz="2000" dirty="0"/>
          </a:p>
          <a:p>
            <a:pPr fontAlgn="base"/>
            <a:r>
              <a:rPr lang="nl-NL" sz="2000" i="1" dirty="0">
                <a:latin typeface="Calibri" panose="020F0502020204030204" pitchFamily="34" charset="0"/>
              </a:rPr>
              <a:t>Mbo 4</a:t>
            </a:r>
            <a:r>
              <a:rPr lang="nl-NL" sz="2000" dirty="0">
                <a:latin typeface="Calibri" panose="020F0502020204030204" pitchFamily="34" charset="0"/>
              </a:rPr>
              <a:t> </a:t>
            </a:r>
            <a:endParaRPr lang="nl-NL" sz="2000" dirty="0"/>
          </a:p>
          <a:p>
            <a:pPr fontAlgn="base"/>
            <a:r>
              <a:rPr lang="nl-NL" sz="2000" dirty="0">
                <a:latin typeface="Calibri" panose="020F0502020204030204" pitchFamily="34" charset="0"/>
              </a:rPr>
              <a:t>regioplanner </a:t>
            </a:r>
            <a:endParaRPr lang="nl-NL" sz="2000" dirty="0"/>
          </a:p>
          <a:p>
            <a:pPr fontAlgn="base"/>
            <a:r>
              <a:rPr lang="nl-NL" sz="2000" dirty="0">
                <a:latin typeface="Calibri" panose="020F0502020204030204" pitchFamily="34" charset="0"/>
              </a:rPr>
              <a:t>verpleegkundige niveau 4 </a:t>
            </a:r>
          </a:p>
          <a:p>
            <a:pPr fontAlgn="base"/>
            <a:endParaRPr lang="nl-NL" sz="2000" dirty="0">
              <a:latin typeface="Calibri" panose="020F0502020204030204" pitchFamily="34" charset="0"/>
            </a:endParaRPr>
          </a:p>
          <a:p>
            <a:pPr fontAlgn="base"/>
            <a:r>
              <a:rPr lang="nl-NL" sz="2000" dirty="0">
                <a:latin typeface="Calibri" panose="020F0502020204030204" pitchFamily="34" charset="0"/>
              </a:rPr>
              <a:t>Het maakt ook uit of je intramuraal of extramuraal werkt</a:t>
            </a:r>
            <a:endParaRPr lang="nl-NL" sz="2000" dirty="0"/>
          </a:p>
          <a:p>
            <a:pPr fontAlgn="base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4680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/>
          <a:lstStyle/>
          <a:p>
            <a:r>
              <a:rPr lang="nl-NL" dirty="0"/>
              <a:t>Matrix stap 2 </a:t>
            </a:r>
            <a:br>
              <a:rPr lang="nl-NL" dirty="0"/>
            </a:br>
            <a:r>
              <a:rPr lang="nl-NL" dirty="0"/>
              <a:t>welke e-</a:t>
            </a:r>
            <a:r>
              <a:rPr lang="nl-NL" dirty="0" err="1"/>
              <a:t>skill</a:t>
            </a:r>
            <a:r>
              <a:rPr lang="nl-NL" dirty="0"/>
              <a:t> voor welke functie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B3058D6-8E12-49E0-925D-10217DBC8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26416"/>
              </p:ext>
            </p:extLst>
          </p:nvPr>
        </p:nvGraphicFramePr>
        <p:xfrm>
          <a:off x="620486" y="1687287"/>
          <a:ext cx="8931728" cy="48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5746008" imgH="4499244" progId="Word.Document.12">
                  <p:embed/>
                </p:oleObj>
              </mc:Choice>
              <mc:Fallback>
                <p:oleObj name="Document" r:id="rId3" imgW="5746008" imgH="4499244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B3058D6-8E12-49E0-925D-10217DBC8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86" y="1687287"/>
                        <a:ext cx="8931728" cy="483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5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/>
          <a:lstStyle/>
          <a:p>
            <a:r>
              <a:rPr lang="nl-NL" dirty="0"/>
              <a:t>Matrix stap 2 </a:t>
            </a:r>
            <a:br>
              <a:rPr lang="nl-NL" dirty="0"/>
            </a:br>
            <a:r>
              <a:rPr lang="nl-NL" dirty="0"/>
              <a:t>welke e-</a:t>
            </a:r>
            <a:r>
              <a:rPr lang="nl-NL" dirty="0" err="1"/>
              <a:t>skill</a:t>
            </a:r>
            <a:r>
              <a:rPr lang="nl-NL" dirty="0"/>
              <a:t> voor welke functie</a:t>
            </a:r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BDF0F8F-BA35-4FC2-895F-8E085EF2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34" y="1860484"/>
            <a:ext cx="3810532" cy="418205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3046C3-C08E-4B76-ACFA-E56DDFE84235}"/>
              </a:ext>
            </a:extLst>
          </p:cNvPr>
          <p:cNvSpPr txBox="1"/>
          <p:nvPr/>
        </p:nvSpPr>
        <p:spPr>
          <a:xfrm>
            <a:off x="658586" y="2095500"/>
            <a:ext cx="207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E-skills HAN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3399"/>
                </a:solidFill>
              </a:rPr>
              <a:t>21 </a:t>
            </a:r>
            <a:r>
              <a:rPr lang="nl-NL" dirty="0" err="1">
                <a:solidFill>
                  <a:srgbClr val="FF3399"/>
                </a:solidFill>
              </a:rPr>
              <a:t>eeuwse</a:t>
            </a:r>
            <a:r>
              <a:rPr lang="nl-NL" dirty="0">
                <a:solidFill>
                  <a:srgbClr val="FF3399"/>
                </a:solidFill>
              </a:rPr>
              <a:t> 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Columbusmodel</a:t>
            </a:r>
          </a:p>
        </p:txBody>
      </p:sp>
    </p:spTree>
    <p:extLst>
      <p:ext uri="{BB962C8B-B14F-4D97-AF65-F5344CB8AC3E}">
        <p14:creationId xmlns:p14="http://schemas.microsoft.com/office/powerpoint/2010/main" val="400985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/>
          <a:lstStyle/>
          <a:p>
            <a:r>
              <a:rPr lang="nl-NL" dirty="0"/>
              <a:t>Matrix stap 2 </a:t>
            </a:r>
            <a:br>
              <a:rPr lang="nl-NL" dirty="0"/>
            </a:br>
            <a:r>
              <a:rPr lang="nl-NL" dirty="0"/>
              <a:t>welke e-skills voor welke functie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046C3-C08E-4B76-ACFA-E56DDFE84235}"/>
              </a:ext>
            </a:extLst>
          </p:cNvPr>
          <p:cNvSpPr txBox="1"/>
          <p:nvPr/>
        </p:nvSpPr>
        <p:spPr>
          <a:xfrm>
            <a:off x="658586" y="2095500"/>
            <a:ext cx="207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E-skills HAN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21 </a:t>
            </a:r>
            <a:r>
              <a:rPr lang="nl-NL" dirty="0" err="1"/>
              <a:t>eeuwse</a:t>
            </a:r>
            <a:r>
              <a:rPr lang="nl-NL" dirty="0"/>
              <a:t> 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Columbusmodel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9348B3-7C14-443C-B5B8-5A5A3615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01"/>
          <a:stretch/>
        </p:blipFill>
        <p:spPr>
          <a:xfrm>
            <a:off x="2705102" y="1603351"/>
            <a:ext cx="5551184" cy="4797450"/>
          </a:xfrm>
          <a:prstGeom prst="rect">
            <a:avLst/>
          </a:prstGeom>
        </p:spPr>
      </p:pic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9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 fontScale="90000"/>
          </a:bodyPr>
          <a:lstStyle/>
          <a:p>
            <a:r>
              <a:rPr lang="nl-NL" dirty="0"/>
              <a:t>Matrix stap 3 </a:t>
            </a:r>
            <a:br>
              <a:rPr lang="nl-NL" dirty="0"/>
            </a:br>
            <a:r>
              <a:rPr lang="nl-NL" dirty="0"/>
              <a:t>welke interventie voor welke e-</a:t>
            </a:r>
            <a:r>
              <a:rPr lang="nl-NL" dirty="0" err="1"/>
              <a:t>skill</a:t>
            </a:r>
            <a:endParaRPr lang="nl-NL" dirty="0"/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B279E3-3821-45FD-BC10-FE409BFFB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31709"/>
              </p:ext>
            </p:extLst>
          </p:nvPr>
        </p:nvGraphicFramePr>
        <p:xfrm>
          <a:off x="575154" y="1707357"/>
          <a:ext cx="6957759" cy="487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5746008" imgH="4878568" progId="Word.Document.12">
                  <p:embed/>
                </p:oleObj>
              </mc:Choice>
              <mc:Fallback>
                <p:oleObj name="Document" r:id="rId4" imgW="5746008" imgH="4878568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B279E3-3821-45FD-BC10-FE409BFFB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154" y="1707357"/>
                        <a:ext cx="6957759" cy="487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65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D6F499A-A614-4847-BD57-C9EF6E9B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2254250"/>
            <a:ext cx="29783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BAF2A1C4-F42D-489B-8B6B-2AACAE5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664368"/>
            <a:ext cx="9280046" cy="1277166"/>
          </a:xfrm>
        </p:spPr>
        <p:txBody>
          <a:bodyPr>
            <a:normAutofit/>
          </a:bodyPr>
          <a:lstStyle/>
          <a:p>
            <a:r>
              <a:rPr lang="nl-NL" dirty="0"/>
              <a:t>Matrix stap 4 </a:t>
            </a:r>
            <a:br>
              <a:rPr lang="nl-NL" dirty="0"/>
            </a:br>
            <a:r>
              <a:rPr lang="nl-NL" dirty="0"/>
              <a:t>interventies uitwerken</a:t>
            </a:r>
          </a:p>
        </p:txBody>
      </p:sp>
      <p:pic>
        <p:nvPicPr>
          <p:cNvPr id="1026" name="0147D3BC-3299-4751-810A-782FED6CF044" descr="0147D3BC-3299-4751-810A-782FED6CF044">
            <a:extLst>
              <a:ext uri="{FF2B5EF4-FFF2-40B4-BE49-F238E27FC236}">
                <a16:creationId xmlns:a16="http://schemas.microsoft.com/office/drawing/2014/main" id="{2E68F011-29C1-4860-9B35-E9F3987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9" y="4588330"/>
            <a:ext cx="4100081" cy="2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588C6E7-0041-459F-84FE-94AF990618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67361"/>
              </p:ext>
            </p:extLst>
          </p:nvPr>
        </p:nvGraphicFramePr>
        <p:xfrm>
          <a:off x="898524" y="1882322"/>
          <a:ext cx="6416675" cy="469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5746008" imgH="4200689" progId="Word.Document.12">
                  <p:embed/>
                </p:oleObj>
              </mc:Choice>
              <mc:Fallback>
                <p:oleObj name="Document" r:id="rId4" imgW="5746008" imgH="4200689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588C6E7-0041-459F-84FE-94AF990618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524" y="1882322"/>
                        <a:ext cx="6416675" cy="4690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38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0A4A1FEB9A14EB56C8D48E3D3EF76" ma:contentTypeVersion="9107" ma:contentTypeDescription="Een nieuw document maken." ma:contentTypeScope="" ma:versionID="d74c29d3a6f90a75c040289f350decef">
  <xsd:schema xmlns:xsd="http://www.w3.org/2001/XMLSchema" xmlns:xs="http://www.w3.org/2001/XMLSchema" xmlns:p="http://schemas.microsoft.com/office/2006/metadata/properties" xmlns:ns2="34fab1da-622c-4d0a-9a0d-5192d9ac886f" xmlns:ns3="b6366690-1cd9-46b0-86d0-174fa910c60e" targetNamespace="http://schemas.microsoft.com/office/2006/metadata/properties" ma:root="true" ma:fieldsID="5d3c3f191f7461c586706b142688c6fe" ns2:_="" ns3:_="">
    <xsd:import namespace="34fab1da-622c-4d0a-9a0d-5192d9ac886f"/>
    <xsd:import namespace="b6366690-1cd9-46b0-86d0-174fa910c6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ab1da-622c-4d0a-9a0d-5192d9ac886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6690-1cd9-46b0-86d0-174fa910c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fab1da-622c-4d0a-9a0d-5192d9ac886f">5S7DYYDZX4ZX-1915261783-49217</_dlc_DocId>
    <_dlc_DocIdUrl xmlns="34fab1da-622c-4d0a-9a0d-5192d9ac886f">
      <Url>https://omring.sharepoint.com/sites/Ond%20diensten/P%26O/_layouts/15/DocIdRedir.aspx?ID=5S7DYYDZX4ZX-1915261783-49217</Url>
      <Description>5S7DYYDZX4ZX-1915261783-49217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70353D-7604-4BD7-BB53-AE0A4F33C5D3}"/>
</file>

<file path=customXml/itemProps2.xml><?xml version="1.0" encoding="utf-8"?>
<ds:datastoreItem xmlns:ds="http://schemas.openxmlformats.org/officeDocument/2006/customXml" ds:itemID="{0ED70470-6BC1-4B2B-80C8-3358FE4E5C5C}">
  <ds:schemaRefs>
    <ds:schemaRef ds:uri="http://purl.org/dc/terms/"/>
    <ds:schemaRef ds:uri="b6366690-1cd9-46b0-86d0-174fa910c60e"/>
    <ds:schemaRef ds:uri="http://schemas.microsoft.com/office/2006/metadata/properties"/>
    <ds:schemaRef ds:uri="http://schemas.microsoft.com/office/2006/documentManagement/types"/>
    <ds:schemaRef ds:uri="34fab1da-622c-4d0a-9a0d-5192d9ac886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E47A73-C40F-4F8E-89FE-BB1FD27D43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6C1747-F5C6-4947-9309-A24BF393FA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243</Words>
  <Application>Microsoft Office PowerPoint</Application>
  <PresentationFormat>Breedbeeld</PresentationFormat>
  <Paragraphs>88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6" baseType="lpstr">
      <vt:lpstr>Arial</vt:lpstr>
      <vt:lpstr>Calibri</vt:lpstr>
      <vt:lpstr>Verdana</vt:lpstr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Document</vt:lpstr>
      <vt:lpstr>Workshop 25 november 2019</vt:lpstr>
      <vt:lpstr>Voorstellen en programma</vt:lpstr>
      <vt:lpstr>Matrix stap 1  welke applicatie voor welke functie</vt:lpstr>
      <vt:lpstr>Matrix stap 1  welke applicatie voor welke functie</vt:lpstr>
      <vt:lpstr>Matrix stap 2  welke e-skill voor welke functie</vt:lpstr>
      <vt:lpstr>Matrix stap 2  welke e-skill voor welke functie</vt:lpstr>
      <vt:lpstr>Matrix stap 2  welke e-skills voor welke functie</vt:lpstr>
      <vt:lpstr>Matrix stap 3  welke interventie voor welke e-skill</vt:lpstr>
      <vt:lpstr>Matrix stap 4  interventies uitwerken</vt:lpstr>
      <vt:lpstr>Interventies</vt:lpstr>
      <vt:lpstr>Interventies binnen Omring</vt:lpstr>
      <vt:lpstr>PowerPoint-presentatie</vt:lpstr>
      <vt:lpstr>PowerPoint-presentatie</vt:lpstr>
      <vt:lpstr>Opdracht Squid  (Sequential question and insight diagram)</vt:lpstr>
      <vt:lpstr>Tot slot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Laurenz van Gaalen</dc:creator>
  <cp:lastModifiedBy>Marja Pappot</cp:lastModifiedBy>
  <cp:revision>130</cp:revision>
  <cp:lastPrinted>2019-11-25T09:28:10Z</cp:lastPrinted>
  <dcterms:created xsi:type="dcterms:W3CDTF">2019-05-01T06:36:42Z</dcterms:created>
  <dcterms:modified xsi:type="dcterms:W3CDTF">2019-11-25T09:34:00Z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0x0101009D70A4A1FEB9A14EB56C8D48E3D3EF76</vt:lpwstr>
  </property>
  <property fmtid="{D5CDD505-2E9C-101B-9397-08002B2CF9AE}" pid="3" name="Order">
    <vt:r8>100</vt:r8>
  </property>
  <property fmtid="{D5CDD505-2E9C-101B-9397-08002B2CF9AE}" pid="4" name="_dlc_DocIdItemGuid">
    <vt:lpwstr>a6855e2f-1686-470b-9d3f-b9e88b4a22c2</vt:lpwstr>
  </property>
</Properties>
</file>