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4"/>
  </p:sldMasterIdLst>
  <p:notesMasterIdLst>
    <p:notesMasterId r:id="rId19"/>
  </p:notesMasterIdLst>
  <p:sldIdLst>
    <p:sldId id="256" r:id="rId5"/>
    <p:sldId id="540" r:id="rId6"/>
    <p:sldId id="597" r:id="rId7"/>
    <p:sldId id="599" r:id="rId8"/>
    <p:sldId id="600" r:id="rId9"/>
    <p:sldId id="566" r:id="rId10"/>
    <p:sldId id="601" r:id="rId11"/>
    <p:sldId id="564" r:id="rId12"/>
    <p:sldId id="602" r:id="rId13"/>
    <p:sldId id="591" r:id="rId14"/>
    <p:sldId id="598" r:id="rId15"/>
    <p:sldId id="603" r:id="rId16"/>
    <p:sldId id="604" r:id="rId17"/>
    <p:sldId id="55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23DF20-7C07-3EB7-9418-C79B8693DA9D}" name="Lies van Gennip" initials="LvG" userId="5b795c0474e86564"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9E5"/>
    <a:srgbClr val="0D7CE0"/>
    <a:srgbClr val="FFFFFF"/>
    <a:srgbClr val="76428E"/>
    <a:srgbClr val="5D2366"/>
    <a:srgbClr val="E22D7E"/>
    <a:srgbClr val="F3A100"/>
    <a:srgbClr val="75B02C"/>
    <a:srgbClr val="164588"/>
    <a:srgbClr val="CF18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895C71-2038-4AAB-ACB9-F4249F54F603}" v="2" dt="2025-11-06T10:51:31.69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0719" autoAdjust="0"/>
  </p:normalViewPr>
  <p:slideViewPr>
    <p:cSldViewPr snapToGrid="0">
      <p:cViewPr varScale="1">
        <p:scale>
          <a:sx n="67" d="100"/>
          <a:sy n="67" d="100"/>
        </p:scale>
        <p:origin x="620" y="52"/>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25FC5C-105F-48BF-BF00-D035067C6823}" type="datetimeFigureOut">
              <a:rPr lang="nl-NL" smtClean="0"/>
              <a:t>6-11-2025</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86E16E-FF95-485E-B50F-2288FD1E3686}" type="slidenum">
              <a:rPr lang="nl-NL" smtClean="0"/>
              <a:t>‹nr.›</a:t>
            </a:fld>
            <a:endParaRPr lang="nl-NL"/>
          </a:p>
        </p:txBody>
      </p:sp>
    </p:spTree>
    <p:extLst>
      <p:ext uri="{BB962C8B-B14F-4D97-AF65-F5344CB8AC3E}">
        <p14:creationId xmlns:p14="http://schemas.microsoft.com/office/powerpoint/2010/main" val="1570057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1</a:t>
            </a:fld>
            <a:endParaRPr lang="nl-NL"/>
          </a:p>
        </p:txBody>
      </p:sp>
    </p:spTree>
    <p:extLst>
      <p:ext uri="{BB962C8B-B14F-4D97-AF65-F5344CB8AC3E}">
        <p14:creationId xmlns:p14="http://schemas.microsoft.com/office/powerpoint/2010/main" val="1606076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129E2-C33A-F374-0152-67DF6D2C17D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9C6B503-C7BB-77E9-36D1-7940BFC9F2B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52CBAA9-554A-86D5-42B3-940608298E02}"/>
              </a:ext>
            </a:extLst>
          </p:cNvPr>
          <p:cNvSpPr>
            <a:spLocks noGrp="1"/>
          </p:cNvSpPr>
          <p:nvPr>
            <p:ph type="body" idx="1"/>
          </p:nvPr>
        </p:nvSpPr>
        <p:spPr/>
        <p:txBody>
          <a:bodyPr/>
          <a:lstStyle/>
          <a:p>
            <a:r>
              <a:rPr lang="nl-NL" dirty="0"/>
              <a:t>Bron afbeelding: </a:t>
            </a:r>
            <a:r>
              <a:rPr lang="nl-NL" dirty="0" err="1"/>
              <a:t>https</a:t>
            </a:r>
            <a:r>
              <a:rPr lang="nl-NL" dirty="0"/>
              <a:t>://</a:t>
            </a:r>
            <a:r>
              <a:rPr lang="nl-NL" dirty="0" err="1"/>
              <a:t>www.free</a:t>
            </a:r>
            <a:r>
              <a:rPr lang="nl-NL" dirty="0"/>
              <a:t>-power-point-</a:t>
            </a:r>
            <a:r>
              <a:rPr lang="nl-NL" dirty="0" err="1"/>
              <a:t>templates.com</a:t>
            </a:r>
            <a:r>
              <a:rPr lang="nl-NL" dirty="0"/>
              <a:t>/</a:t>
            </a:r>
            <a:r>
              <a:rPr lang="nl-NL" dirty="0" err="1"/>
              <a:t>articles</a:t>
            </a:r>
            <a:r>
              <a:rPr lang="nl-NL" dirty="0"/>
              <a:t>/</a:t>
            </a:r>
            <a:r>
              <a:rPr lang="nl-NL" dirty="0" err="1"/>
              <a:t>ppsx</a:t>
            </a:r>
            <a:r>
              <a:rPr lang="nl-NL" dirty="0"/>
              <a:t>-files/</a:t>
            </a:r>
          </a:p>
        </p:txBody>
      </p:sp>
      <p:sp>
        <p:nvSpPr>
          <p:cNvPr id="4" name="Tijdelijke aanduiding voor dianummer 3">
            <a:extLst>
              <a:ext uri="{FF2B5EF4-FFF2-40B4-BE49-F238E27FC236}">
                <a16:creationId xmlns:a16="http://schemas.microsoft.com/office/drawing/2014/main" id="{F01E91DB-B5BE-6924-4A08-DB75662D5918}"/>
              </a:ext>
            </a:extLst>
          </p:cNvPr>
          <p:cNvSpPr>
            <a:spLocks noGrp="1"/>
          </p:cNvSpPr>
          <p:nvPr>
            <p:ph type="sldNum" sz="quarter" idx="5"/>
          </p:nvPr>
        </p:nvSpPr>
        <p:spPr/>
        <p:txBody>
          <a:bodyPr/>
          <a:lstStyle/>
          <a:p>
            <a:fld id="{F886E16E-FF95-485E-B50F-2288FD1E3686}" type="slidenum">
              <a:rPr lang="nl-NL" smtClean="0"/>
              <a:t>11</a:t>
            </a:fld>
            <a:endParaRPr lang="nl-NL"/>
          </a:p>
        </p:txBody>
      </p:sp>
    </p:spTree>
    <p:extLst>
      <p:ext uri="{BB962C8B-B14F-4D97-AF65-F5344CB8AC3E}">
        <p14:creationId xmlns:p14="http://schemas.microsoft.com/office/powerpoint/2010/main" val="1995715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F4AC5-AF7D-92A3-3B9B-30037962D44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54D7C13-C9C8-F46C-0DE1-224C1BD73FB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8D41D04-2A83-B60B-AB89-EA3ED659D205}"/>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8C2D4B4A-E957-FE85-CB1D-A48FC6F120D9}"/>
              </a:ext>
            </a:extLst>
          </p:cNvPr>
          <p:cNvSpPr>
            <a:spLocks noGrp="1"/>
          </p:cNvSpPr>
          <p:nvPr>
            <p:ph type="sldNum" sz="quarter" idx="5"/>
          </p:nvPr>
        </p:nvSpPr>
        <p:spPr/>
        <p:txBody>
          <a:bodyPr/>
          <a:lstStyle/>
          <a:p>
            <a:fld id="{F886E16E-FF95-485E-B50F-2288FD1E3686}" type="slidenum">
              <a:rPr lang="nl-NL" smtClean="0"/>
              <a:t>12</a:t>
            </a:fld>
            <a:endParaRPr lang="nl-NL"/>
          </a:p>
        </p:txBody>
      </p:sp>
    </p:spTree>
    <p:extLst>
      <p:ext uri="{BB962C8B-B14F-4D97-AF65-F5344CB8AC3E}">
        <p14:creationId xmlns:p14="http://schemas.microsoft.com/office/powerpoint/2010/main" val="1926576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33615-FBC2-D15B-53A4-F2098322758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4B3A62F-303C-11D8-FF45-8763196A1A3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20F4586-9279-D95F-03F6-116295FB95D5}"/>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4E548327-2667-D2E5-FE05-EC89BC7A33B1}"/>
              </a:ext>
            </a:extLst>
          </p:cNvPr>
          <p:cNvSpPr>
            <a:spLocks noGrp="1"/>
          </p:cNvSpPr>
          <p:nvPr>
            <p:ph type="sldNum" sz="quarter" idx="5"/>
          </p:nvPr>
        </p:nvSpPr>
        <p:spPr/>
        <p:txBody>
          <a:bodyPr/>
          <a:lstStyle/>
          <a:p>
            <a:fld id="{F886E16E-FF95-485E-B50F-2288FD1E3686}" type="slidenum">
              <a:rPr lang="nl-NL" smtClean="0"/>
              <a:t>13</a:t>
            </a:fld>
            <a:endParaRPr lang="nl-NL"/>
          </a:p>
        </p:txBody>
      </p:sp>
    </p:spTree>
    <p:extLst>
      <p:ext uri="{BB962C8B-B14F-4D97-AF65-F5344CB8AC3E}">
        <p14:creationId xmlns:p14="http://schemas.microsoft.com/office/powerpoint/2010/main" val="1766195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3</a:t>
            </a:fld>
            <a:endParaRPr lang="nl-NL"/>
          </a:p>
        </p:txBody>
      </p:sp>
    </p:spTree>
    <p:extLst>
      <p:ext uri="{BB962C8B-B14F-4D97-AF65-F5344CB8AC3E}">
        <p14:creationId xmlns:p14="http://schemas.microsoft.com/office/powerpoint/2010/main" val="1154820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93834-5943-7AA2-192F-CC00C602921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E65BE98-BCF0-FAB7-A602-10D803E6EA3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47F1CE1-A9BA-3990-DB7F-C2845A73CF29}"/>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4A26169F-EE51-8654-5BAE-5E72E7FC3DCC}"/>
              </a:ext>
            </a:extLst>
          </p:cNvPr>
          <p:cNvSpPr>
            <a:spLocks noGrp="1"/>
          </p:cNvSpPr>
          <p:nvPr>
            <p:ph type="sldNum" sz="quarter" idx="5"/>
          </p:nvPr>
        </p:nvSpPr>
        <p:spPr/>
        <p:txBody>
          <a:bodyPr/>
          <a:lstStyle/>
          <a:p>
            <a:fld id="{F886E16E-FF95-485E-B50F-2288FD1E3686}" type="slidenum">
              <a:rPr lang="nl-NL" smtClean="0"/>
              <a:t>4</a:t>
            </a:fld>
            <a:endParaRPr lang="nl-NL"/>
          </a:p>
        </p:txBody>
      </p:sp>
    </p:spTree>
    <p:extLst>
      <p:ext uri="{BB962C8B-B14F-4D97-AF65-F5344CB8AC3E}">
        <p14:creationId xmlns:p14="http://schemas.microsoft.com/office/powerpoint/2010/main" val="3111436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EA785-10F9-9EA0-6F31-1C85FDC7B8C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0D44339-493B-02C2-3C99-4C6583E5C19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B33CEEA-4B8C-E4BA-C396-3688D317434F}"/>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30BFE71D-3F0D-84C7-879E-6D6513B70A16}"/>
              </a:ext>
            </a:extLst>
          </p:cNvPr>
          <p:cNvSpPr>
            <a:spLocks noGrp="1"/>
          </p:cNvSpPr>
          <p:nvPr>
            <p:ph type="sldNum" sz="quarter" idx="5"/>
          </p:nvPr>
        </p:nvSpPr>
        <p:spPr/>
        <p:txBody>
          <a:bodyPr/>
          <a:lstStyle/>
          <a:p>
            <a:fld id="{F886E16E-FF95-485E-B50F-2288FD1E3686}" type="slidenum">
              <a:rPr lang="nl-NL" smtClean="0"/>
              <a:t>5</a:t>
            </a:fld>
            <a:endParaRPr lang="nl-NL"/>
          </a:p>
        </p:txBody>
      </p:sp>
    </p:spTree>
    <p:extLst>
      <p:ext uri="{BB962C8B-B14F-4D97-AF65-F5344CB8AC3E}">
        <p14:creationId xmlns:p14="http://schemas.microsoft.com/office/powerpoint/2010/main" val="2635062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6</a:t>
            </a:fld>
            <a:endParaRPr lang="nl-NL"/>
          </a:p>
        </p:txBody>
      </p:sp>
    </p:spTree>
    <p:extLst>
      <p:ext uri="{BB962C8B-B14F-4D97-AF65-F5344CB8AC3E}">
        <p14:creationId xmlns:p14="http://schemas.microsoft.com/office/powerpoint/2010/main" val="2543949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ABA86-4AC0-5112-4226-40DAC380E8F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0D2DB1D-2536-8AE7-E01C-DA21D554B1C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237650D-53FC-B2F8-25D6-30D7FBB6BB2B}"/>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EBE1F3A9-31F4-13A6-E2B0-FB04E30432C1}"/>
              </a:ext>
            </a:extLst>
          </p:cNvPr>
          <p:cNvSpPr>
            <a:spLocks noGrp="1"/>
          </p:cNvSpPr>
          <p:nvPr>
            <p:ph type="sldNum" sz="quarter" idx="5"/>
          </p:nvPr>
        </p:nvSpPr>
        <p:spPr/>
        <p:txBody>
          <a:bodyPr/>
          <a:lstStyle/>
          <a:p>
            <a:fld id="{F886E16E-FF95-485E-B50F-2288FD1E3686}" type="slidenum">
              <a:rPr lang="nl-NL" smtClean="0"/>
              <a:t>7</a:t>
            </a:fld>
            <a:endParaRPr lang="nl-NL"/>
          </a:p>
        </p:txBody>
      </p:sp>
    </p:spTree>
    <p:extLst>
      <p:ext uri="{BB962C8B-B14F-4D97-AF65-F5344CB8AC3E}">
        <p14:creationId xmlns:p14="http://schemas.microsoft.com/office/powerpoint/2010/main" val="1291745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8</a:t>
            </a:fld>
            <a:endParaRPr lang="nl-NL"/>
          </a:p>
        </p:txBody>
      </p:sp>
    </p:spTree>
    <p:extLst>
      <p:ext uri="{BB962C8B-B14F-4D97-AF65-F5344CB8AC3E}">
        <p14:creationId xmlns:p14="http://schemas.microsoft.com/office/powerpoint/2010/main" val="1172884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7DF2F-4717-3E59-CC6B-0025AB3D7D5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46A8B4C-B96E-9BB5-9C6D-A6E41188D4F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5988A40-DF58-7C7A-1AE0-E656CF48D87C}"/>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C12C0DEF-CC8D-BF52-F8E0-E4C29B08ACDD}"/>
              </a:ext>
            </a:extLst>
          </p:cNvPr>
          <p:cNvSpPr>
            <a:spLocks noGrp="1"/>
          </p:cNvSpPr>
          <p:nvPr>
            <p:ph type="sldNum" sz="quarter" idx="5"/>
          </p:nvPr>
        </p:nvSpPr>
        <p:spPr/>
        <p:txBody>
          <a:bodyPr/>
          <a:lstStyle/>
          <a:p>
            <a:fld id="{F886E16E-FF95-485E-B50F-2288FD1E3686}" type="slidenum">
              <a:rPr lang="nl-NL" smtClean="0"/>
              <a:t>9</a:t>
            </a:fld>
            <a:endParaRPr lang="nl-NL"/>
          </a:p>
        </p:txBody>
      </p:sp>
    </p:spTree>
    <p:extLst>
      <p:ext uri="{BB962C8B-B14F-4D97-AF65-F5344CB8AC3E}">
        <p14:creationId xmlns:p14="http://schemas.microsoft.com/office/powerpoint/2010/main" val="666958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Bron afbeelding: </a:t>
            </a:r>
            <a:r>
              <a:rPr lang="nl-NL" dirty="0" err="1"/>
              <a:t>https</a:t>
            </a:r>
            <a:r>
              <a:rPr lang="nl-NL" dirty="0"/>
              <a:t>://</a:t>
            </a:r>
            <a:r>
              <a:rPr lang="nl-NL" dirty="0" err="1"/>
              <a:t>www.free</a:t>
            </a:r>
            <a:r>
              <a:rPr lang="nl-NL" dirty="0"/>
              <a:t>-power-point-</a:t>
            </a:r>
            <a:r>
              <a:rPr lang="nl-NL" dirty="0" err="1"/>
              <a:t>templates.com</a:t>
            </a:r>
            <a:r>
              <a:rPr lang="nl-NL" dirty="0"/>
              <a:t>/</a:t>
            </a:r>
            <a:r>
              <a:rPr lang="nl-NL" dirty="0" err="1"/>
              <a:t>articles</a:t>
            </a:r>
            <a:r>
              <a:rPr lang="nl-NL" dirty="0"/>
              <a:t>/</a:t>
            </a:r>
            <a:r>
              <a:rPr lang="nl-NL" dirty="0" err="1"/>
              <a:t>ppsx</a:t>
            </a:r>
            <a:r>
              <a:rPr lang="nl-NL" dirty="0"/>
              <a:t>-files/</a:t>
            </a:r>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10</a:t>
            </a:fld>
            <a:endParaRPr lang="nl-NL"/>
          </a:p>
        </p:txBody>
      </p:sp>
    </p:spTree>
    <p:extLst>
      <p:ext uri="{BB962C8B-B14F-4D97-AF65-F5344CB8AC3E}">
        <p14:creationId xmlns:p14="http://schemas.microsoft.com/office/powerpoint/2010/main" val="2319571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C26ACD7-2AAD-7644-BBDA-C1BAA81CA64B}"/>
              </a:ext>
            </a:extLst>
          </p:cNvPr>
          <p:cNvSpPr/>
          <p:nvPr userDrawn="1"/>
        </p:nvSpPr>
        <p:spPr>
          <a:xfrm>
            <a:off x="0" y="2081284"/>
            <a:ext cx="12192000" cy="4776716"/>
          </a:xfrm>
          <a:prstGeom prst="rect">
            <a:avLst/>
          </a:prstGeom>
          <a:solidFill>
            <a:srgbClr val="5D2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9D303C90-3216-F744-BCC9-F339FB9FCE0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96000" y="2081284"/>
            <a:ext cx="6111410" cy="4776716"/>
          </a:xfrm>
          <a:prstGeom prst="rect">
            <a:avLst/>
          </a:prstGeom>
        </p:spPr>
      </p:pic>
      <p:sp>
        <p:nvSpPr>
          <p:cNvPr id="6" name="Slide Number Placeholder 5">
            <a:extLst>
              <a:ext uri="{FF2B5EF4-FFF2-40B4-BE49-F238E27FC236}">
                <a16:creationId xmlns:a16="http://schemas.microsoft.com/office/drawing/2014/main" id="{EF0CB357-C7E1-644C-A8C3-145191BC3A3F}"/>
              </a:ext>
            </a:extLst>
          </p:cNvPr>
          <p:cNvSpPr>
            <a:spLocks noGrp="1"/>
          </p:cNvSpPr>
          <p:nvPr>
            <p:ph type="sldNum" sz="quarter" idx="12"/>
          </p:nvPr>
        </p:nvSpPr>
        <p:spPr/>
        <p:txBody>
          <a:bodyPr/>
          <a:lstStyle/>
          <a:p>
            <a:fld id="{93F8C65E-48B1-C440-8686-E2028FF5D4DC}" type="slidenum">
              <a:rPr lang="en-US" smtClean="0"/>
              <a:t>‹nr.›</a:t>
            </a:fld>
            <a:endParaRPr lang="en-US"/>
          </a:p>
        </p:txBody>
      </p:sp>
      <p:pic>
        <p:nvPicPr>
          <p:cNvPr id="9" name="Picture 8">
            <a:extLst>
              <a:ext uri="{FF2B5EF4-FFF2-40B4-BE49-F238E27FC236}">
                <a16:creationId xmlns:a16="http://schemas.microsoft.com/office/drawing/2014/main" id="{3BFCDB1D-5BDD-9541-B27D-784ED0FF1E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47706" y="0"/>
            <a:ext cx="3962400" cy="3860800"/>
          </a:xfrm>
          <a:prstGeom prst="rect">
            <a:avLst/>
          </a:prstGeom>
        </p:spPr>
      </p:pic>
      <p:sp>
        <p:nvSpPr>
          <p:cNvPr id="13" name="object 13">
            <a:extLst>
              <a:ext uri="{FF2B5EF4-FFF2-40B4-BE49-F238E27FC236}">
                <a16:creationId xmlns:a16="http://schemas.microsoft.com/office/drawing/2014/main" id="{D10D6E32-1131-6F44-A1D2-67E5AEFA4578}"/>
              </a:ext>
            </a:extLst>
          </p:cNvPr>
          <p:cNvSpPr/>
          <p:nvPr userDrawn="1"/>
        </p:nvSpPr>
        <p:spPr>
          <a:xfrm>
            <a:off x="820958" y="2764258"/>
            <a:ext cx="2100580" cy="422909"/>
          </a:xfrm>
          <a:custGeom>
            <a:avLst/>
            <a:gdLst/>
            <a:ahLst/>
            <a:cxnLst/>
            <a:rect l="l" t="t" r="r" b="b"/>
            <a:pathLst>
              <a:path w="2100580" h="422910">
                <a:moveTo>
                  <a:pt x="0" y="422846"/>
                </a:moveTo>
                <a:lnTo>
                  <a:pt x="0" y="0"/>
                </a:lnTo>
                <a:lnTo>
                  <a:pt x="2100046" y="0"/>
                </a:lnTo>
              </a:path>
            </a:pathLst>
          </a:custGeom>
          <a:ln w="23367">
            <a:solidFill>
              <a:srgbClr val="FFFFFF"/>
            </a:solidFill>
          </a:ln>
        </p:spPr>
        <p:txBody>
          <a:bodyPr wrap="square" lIns="0" tIns="0" rIns="0" bIns="0" rtlCol="0"/>
          <a:lstStyle/>
          <a:p>
            <a:endParaRPr/>
          </a:p>
        </p:txBody>
      </p:sp>
      <p:sp>
        <p:nvSpPr>
          <p:cNvPr id="14" name="object 14">
            <a:extLst>
              <a:ext uri="{FF2B5EF4-FFF2-40B4-BE49-F238E27FC236}">
                <a16:creationId xmlns:a16="http://schemas.microsoft.com/office/drawing/2014/main" id="{64009525-0FE1-AF40-96F5-5B01BF7B4E1E}"/>
              </a:ext>
            </a:extLst>
          </p:cNvPr>
          <p:cNvSpPr/>
          <p:nvPr userDrawn="1"/>
        </p:nvSpPr>
        <p:spPr>
          <a:xfrm>
            <a:off x="508006" y="3105907"/>
            <a:ext cx="626110" cy="723265"/>
          </a:xfrm>
          <a:custGeom>
            <a:avLst/>
            <a:gdLst/>
            <a:ahLst/>
            <a:cxnLst/>
            <a:rect l="l" t="t" r="r" b="b"/>
            <a:pathLst>
              <a:path w="626110" h="723264">
                <a:moveTo>
                  <a:pt x="312953" y="0"/>
                </a:moveTo>
                <a:lnTo>
                  <a:pt x="0" y="180682"/>
                </a:lnTo>
                <a:lnTo>
                  <a:pt x="0" y="542061"/>
                </a:lnTo>
                <a:lnTo>
                  <a:pt x="312953" y="722744"/>
                </a:lnTo>
                <a:lnTo>
                  <a:pt x="625906" y="542061"/>
                </a:lnTo>
                <a:lnTo>
                  <a:pt x="625906" y="180682"/>
                </a:lnTo>
                <a:lnTo>
                  <a:pt x="312953" y="0"/>
                </a:lnTo>
                <a:close/>
              </a:path>
            </a:pathLst>
          </a:custGeom>
          <a:solidFill>
            <a:srgbClr val="FFFFFF"/>
          </a:solidFill>
        </p:spPr>
        <p:txBody>
          <a:bodyPr wrap="square" lIns="0" tIns="0" rIns="0" bIns="0" rtlCol="0"/>
          <a:lstStyle/>
          <a:p>
            <a:endParaRPr/>
          </a:p>
        </p:txBody>
      </p:sp>
      <p:sp>
        <p:nvSpPr>
          <p:cNvPr id="15" name="object 15">
            <a:extLst>
              <a:ext uri="{FF2B5EF4-FFF2-40B4-BE49-F238E27FC236}">
                <a16:creationId xmlns:a16="http://schemas.microsoft.com/office/drawing/2014/main" id="{1FA5F469-06E6-2A4A-8C50-E54093CF20B4}"/>
              </a:ext>
            </a:extLst>
          </p:cNvPr>
          <p:cNvSpPr/>
          <p:nvPr userDrawn="1"/>
        </p:nvSpPr>
        <p:spPr>
          <a:xfrm>
            <a:off x="652796" y="3286158"/>
            <a:ext cx="312954" cy="350197"/>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6" name="object 16">
            <a:extLst>
              <a:ext uri="{FF2B5EF4-FFF2-40B4-BE49-F238E27FC236}">
                <a16:creationId xmlns:a16="http://schemas.microsoft.com/office/drawing/2014/main" id="{730E1AA5-7DCA-074E-91EF-015205AC5AEE}"/>
              </a:ext>
            </a:extLst>
          </p:cNvPr>
          <p:cNvSpPr txBox="1"/>
          <p:nvPr userDrawn="1"/>
        </p:nvSpPr>
        <p:spPr>
          <a:xfrm>
            <a:off x="1502705" y="6159430"/>
            <a:ext cx="2047875" cy="285750"/>
          </a:xfrm>
          <a:prstGeom prst="rect">
            <a:avLst/>
          </a:prstGeom>
        </p:spPr>
        <p:txBody>
          <a:bodyPr vert="horz" wrap="square" lIns="0" tIns="12700" rIns="0" bIns="0" rtlCol="0">
            <a:spAutoFit/>
          </a:bodyPr>
          <a:lstStyle/>
          <a:p>
            <a:pPr marL="12700">
              <a:lnSpc>
                <a:spcPct val="100000"/>
              </a:lnSpc>
              <a:spcBef>
                <a:spcPts val="100"/>
              </a:spcBef>
            </a:pPr>
            <a:r>
              <a:rPr sz="1500" b="1" spc="-5">
                <a:solidFill>
                  <a:srgbClr val="FFFFFF"/>
                </a:solidFill>
                <a:latin typeface="Avenir"/>
                <a:cs typeface="Avenir"/>
              </a:rPr>
              <a:t>digivaardigindezorg.nl</a:t>
            </a:r>
            <a:endParaRPr sz="1500">
              <a:latin typeface="Avenir"/>
              <a:cs typeface="Avenir"/>
            </a:endParaRPr>
          </a:p>
        </p:txBody>
      </p:sp>
      <p:sp>
        <p:nvSpPr>
          <p:cNvPr id="18" name="Rectangle 17">
            <a:extLst>
              <a:ext uri="{FF2B5EF4-FFF2-40B4-BE49-F238E27FC236}">
                <a16:creationId xmlns:a16="http://schemas.microsoft.com/office/drawing/2014/main" id="{0B32DB8D-FBBD-5642-B982-AC3809892666}"/>
              </a:ext>
            </a:extLst>
          </p:cNvPr>
          <p:cNvSpPr/>
          <p:nvPr userDrawn="1"/>
        </p:nvSpPr>
        <p:spPr>
          <a:xfrm>
            <a:off x="6096000" y="2081284"/>
            <a:ext cx="6096000" cy="4776716"/>
          </a:xfrm>
          <a:prstGeom prst="rect">
            <a:avLst/>
          </a:prstGeom>
          <a:solidFill>
            <a:srgbClr val="5D2366">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3D759913-A377-0846-92E9-2D89A6875346}"/>
              </a:ext>
            </a:extLst>
          </p:cNvPr>
          <p:cNvPicPr>
            <a:picLocks noChangeAspect="1"/>
          </p:cNvPicPr>
          <p:nvPr userDrawn="1"/>
        </p:nvPicPr>
        <p:blipFill>
          <a:blip r:embed="rId5"/>
          <a:stretch>
            <a:fillRect/>
          </a:stretch>
        </p:blipFill>
        <p:spPr>
          <a:xfrm>
            <a:off x="437867" y="0"/>
            <a:ext cx="4177549" cy="1850057"/>
          </a:xfrm>
          <a:prstGeom prst="rect">
            <a:avLst/>
          </a:prstGeom>
        </p:spPr>
      </p:pic>
      <p:sp>
        <p:nvSpPr>
          <p:cNvPr id="23" name="Title 1">
            <a:extLst>
              <a:ext uri="{FF2B5EF4-FFF2-40B4-BE49-F238E27FC236}">
                <a16:creationId xmlns:a16="http://schemas.microsoft.com/office/drawing/2014/main" id="{DD801724-FF05-B244-9D85-EDE7FC91ACEC}"/>
              </a:ext>
            </a:extLst>
          </p:cNvPr>
          <p:cNvSpPr>
            <a:spLocks noGrp="1"/>
          </p:cNvSpPr>
          <p:nvPr>
            <p:ph type="ctrTitle" hasCustomPrompt="1"/>
          </p:nvPr>
        </p:nvSpPr>
        <p:spPr>
          <a:xfrm>
            <a:off x="1434902" y="3116734"/>
            <a:ext cx="4091873" cy="1333152"/>
          </a:xfrm>
        </p:spPr>
        <p:txBody>
          <a:bodyPr anchor="t">
            <a:noAutofit/>
          </a:bodyPr>
          <a:lstStyle>
            <a:lvl1pPr algn="l">
              <a:defRPr sz="4800" b="0" i="0">
                <a:solidFill>
                  <a:schemeClr val="bg1"/>
                </a:solidFill>
                <a:latin typeface="Avenir" panose="02000503020000020003" pitchFamily="2" charset="0"/>
              </a:defRPr>
            </a:lvl1pPr>
          </a:lstStyle>
          <a:p>
            <a:r>
              <a:rPr lang="nl-NL"/>
              <a:t>Klik om stijl te </a:t>
            </a:r>
            <a:br>
              <a:rPr lang="nl-NL"/>
            </a:br>
            <a:r>
              <a:rPr lang="nl-NL"/>
              <a:t>bewerken</a:t>
            </a:r>
            <a:endParaRPr lang="en-US"/>
          </a:p>
        </p:txBody>
      </p:sp>
      <p:sp>
        <p:nvSpPr>
          <p:cNvPr id="24" name="Subtitle 2">
            <a:extLst>
              <a:ext uri="{FF2B5EF4-FFF2-40B4-BE49-F238E27FC236}">
                <a16:creationId xmlns:a16="http://schemas.microsoft.com/office/drawing/2014/main" id="{7E1B8DC5-C3EA-234C-BED0-BEF7A231DABE}"/>
              </a:ext>
            </a:extLst>
          </p:cNvPr>
          <p:cNvSpPr>
            <a:spLocks noGrp="1"/>
          </p:cNvSpPr>
          <p:nvPr>
            <p:ph type="subTitle" idx="1"/>
          </p:nvPr>
        </p:nvSpPr>
        <p:spPr>
          <a:xfrm>
            <a:off x="1434902" y="4648246"/>
            <a:ext cx="4091873" cy="837090"/>
          </a:xfrm>
        </p:spPr>
        <p:txBody>
          <a:bodyPr anchor="t">
            <a:normAutofit/>
          </a:bodyPr>
          <a:lstStyle>
            <a:lvl1pPr marL="0" indent="0" algn="l">
              <a:buNone/>
              <a:defRPr sz="2000" b="0" i="0">
                <a:solidFill>
                  <a:schemeClr val="bg1"/>
                </a:solidFill>
                <a:latin typeface="Avenir" panose="02000503020000020003"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en-US"/>
          </a:p>
        </p:txBody>
      </p:sp>
      <p:pic>
        <p:nvPicPr>
          <p:cNvPr id="25" name="Picture 24">
            <a:extLst>
              <a:ext uri="{FF2B5EF4-FFF2-40B4-BE49-F238E27FC236}">
                <a16:creationId xmlns:a16="http://schemas.microsoft.com/office/drawing/2014/main" id="{E4652E1E-0343-2747-9961-39A07ECF2E9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9627" r="6977"/>
          <a:stretch/>
        </p:blipFill>
        <p:spPr>
          <a:xfrm rot="10800000">
            <a:off x="-15411" y="4527112"/>
            <a:ext cx="3685949" cy="2330888"/>
          </a:xfrm>
          <a:prstGeom prst="rect">
            <a:avLst/>
          </a:prstGeom>
        </p:spPr>
      </p:pic>
    </p:spTree>
    <p:extLst>
      <p:ext uri="{BB962C8B-B14F-4D97-AF65-F5344CB8AC3E}">
        <p14:creationId xmlns:p14="http://schemas.microsoft.com/office/powerpoint/2010/main" val="1855428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D59665E-BAA1-0442-9233-4E1C24249A44}"/>
              </a:ext>
            </a:extLst>
          </p:cNvPr>
          <p:cNvSpPr/>
          <p:nvPr userDrawn="1"/>
        </p:nvSpPr>
        <p:spPr>
          <a:xfrm>
            <a:off x="0" y="0"/>
            <a:ext cx="12192000" cy="6206009"/>
          </a:xfrm>
          <a:prstGeom prst="rect">
            <a:avLst/>
          </a:prstGeom>
          <a:solidFill>
            <a:srgbClr val="16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C0D0D64B-8FFD-A54A-9CCC-D974DBE849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1B8DB9-7B3A-6745-9901-5484BEC72409}"/>
              </a:ext>
            </a:extLst>
          </p:cNvPr>
          <p:cNvSpPr>
            <a:spLocks noGrp="1"/>
          </p:cNvSpPr>
          <p:nvPr>
            <p:ph type="sldNum" sz="quarter" idx="12"/>
          </p:nvPr>
        </p:nvSpPr>
        <p:spPr/>
        <p:txBody>
          <a:bodyPr/>
          <a:lstStyle/>
          <a:p>
            <a:fld id="{93F8C65E-48B1-C440-8686-E2028FF5D4DC}" type="slidenum">
              <a:rPr lang="en-US" smtClean="0"/>
              <a:t>‹nr.›</a:t>
            </a:fld>
            <a:endParaRPr lang="en-US"/>
          </a:p>
        </p:txBody>
      </p:sp>
      <p:pic>
        <p:nvPicPr>
          <p:cNvPr id="10" name="Picture 9">
            <a:extLst>
              <a:ext uri="{FF2B5EF4-FFF2-40B4-BE49-F238E27FC236}">
                <a16:creationId xmlns:a16="http://schemas.microsoft.com/office/drawing/2014/main" id="{2C37392A-E49D-8440-917E-0838802F2D0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9451"/>
          <a:stretch/>
        </p:blipFill>
        <p:spPr>
          <a:xfrm>
            <a:off x="8247706" y="0"/>
            <a:ext cx="3962400" cy="2723764"/>
          </a:xfrm>
          <a:prstGeom prst="rect">
            <a:avLst/>
          </a:prstGeom>
        </p:spPr>
      </p:pic>
      <p:pic>
        <p:nvPicPr>
          <p:cNvPr id="11" name="Picture 10">
            <a:extLst>
              <a:ext uri="{FF2B5EF4-FFF2-40B4-BE49-F238E27FC236}">
                <a16:creationId xmlns:a16="http://schemas.microsoft.com/office/drawing/2014/main" id="{D95C85EC-0461-914F-B40A-52CEBCB5D107}"/>
              </a:ext>
            </a:extLst>
          </p:cNvPr>
          <p:cNvPicPr>
            <a:picLocks noChangeAspect="1"/>
          </p:cNvPicPr>
          <p:nvPr userDrawn="1"/>
        </p:nvPicPr>
        <p:blipFill>
          <a:blip r:embed="rId3"/>
          <a:stretch>
            <a:fillRect/>
          </a:stretch>
        </p:blipFill>
        <p:spPr>
          <a:xfrm>
            <a:off x="188237" y="6206010"/>
            <a:ext cx="1354315" cy="599768"/>
          </a:xfrm>
          <a:prstGeom prst="rect">
            <a:avLst/>
          </a:prstGeom>
        </p:spPr>
      </p:pic>
      <p:cxnSp>
        <p:nvCxnSpPr>
          <p:cNvPr id="12" name="Straight Connector 11">
            <a:extLst>
              <a:ext uri="{FF2B5EF4-FFF2-40B4-BE49-F238E27FC236}">
                <a16:creationId xmlns:a16="http://schemas.microsoft.com/office/drawing/2014/main" id="{F781096C-68C7-974B-A853-6D09580F80C9}"/>
              </a:ext>
            </a:extLst>
          </p:cNvPr>
          <p:cNvCxnSpPr/>
          <p:nvPr userDrawn="1"/>
        </p:nvCxnSpPr>
        <p:spPr>
          <a:xfrm>
            <a:off x="-18106" y="6206010"/>
            <a:ext cx="1222821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Hexagon 13">
            <a:extLst>
              <a:ext uri="{FF2B5EF4-FFF2-40B4-BE49-F238E27FC236}">
                <a16:creationId xmlns:a16="http://schemas.microsoft.com/office/drawing/2014/main" id="{B6CD00A9-75C1-0349-85FC-A53B4DDF6C55}"/>
              </a:ext>
            </a:extLst>
          </p:cNvPr>
          <p:cNvSpPr/>
          <p:nvPr userDrawn="1"/>
        </p:nvSpPr>
        <p:spPr>
          <a:xfrm rot="5400000">
            <a:off x="5404757" y="735361"/>
            <a:ext cx="5492932" cy="473528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bject 13">
            <a:extLst>
              <a:ext uri="{FF2B5EF4-FFF2-40B4-BE49-F238E27FC236}">
                <a16:creationId xmlns:a16="http://schemas.microsoft.com/office/drawing/2014/main" id="{8D384386-EA5C-F644-8FBA-C0DD5DD74EEB}"/>
              </a:ext>
            </a:extLst>
          </p:cNvPr>
          <p:cNvSpPr/>
          <p:nvPr userDrawn="1"/>
        </p:nvSpPr>
        <p:spPr>
          <a:xfrm>
            <a:off x="820957" y="2300855"/>
            <a:ext cx="5044045" cy="422909"/>
          </a:xfrm>
          <a:custGeom>
            <a:avLst/>
            <a:gdLst/>
            <a:ahLst/>
            <a:cxnLst/>
            <a:rect l="l" t="t" r="r" b="b"/>
            <a:pathLst>
              <a:path w="2100580" h="422910">
                <a:moveTo>
                  <a:pt x="0" y="422846"/>
                </a:moveTo>
                <a:lnTo>
                  <a:pt x="0" y="0"/>
                </a:lnTo>
                <a:lnTo>
                  <a:pt x="2100046" y="0"/>
                </a:lnTo>
              </a:path>
            </a:pathLst>
          </a:custGeom>
          <a:ln w="23367">
            <a:solidFill>
              <a:srgbClr val="FFFFFF"/>
            </a:solidFill>
          </a:ln>
        </p:spPr>
        <p:txBody>
          <a:bodyPr wrap="square" lIns="0" tIns="0" rIns="0" bIns="0" rtlCol="0"/>
          <a:lstStyle/>
          <a:p>
            <a:endParaRPr/>
          </a:p>
        </p:txBody>
      </p:sp>
      <p:sp>
        <p:nvSpPr>
          <p:cNvPr id="18" name="Title 1">
            <a:extLst>
              <a:ext uri="{FF2B5EF4-FFF2-40B4-BE49-F238E27FC236}">
                <a16:creationId xmlns:a16="http://schemas.microsoft.com/office/drawing/2014/main" id="{2FFA7254-63BC-5044-BB0E-4289CFE2A66D}"/>
              </a:ext>
            </a:extLst>
          </p:cNvPr>
          <p:cNvSpPr>
            <a:spLocks noGrp="1"/>
          </p:cNvSpPr>
          <p:nvPr>
            <p:ph type="ctrTitle" hasCustomPrompt="1"/>
          </p:nvPr>
        </p:nvSpPr>
        <p:spPr>
          <a:xfrm>
            <a:off x="1189973" y="2653331"/>
            <a:ext cx="4091873" cy="1333152"/>
          </a:xfrm>
        </p:spPr>
        <p:txBody>
          <a:bodyPr anchor="t">
            <a:noAutofit/>
          </a:bodyPr>
          <a:lstStyle>
            <a:lvl1pPr algn="l">
              <a:defRPr sz="4800" b="0" i="0">
                <a:solidFill>
                  <a:schemeClr val="bg1"/>
                </a:solidFill>
                <a:latin typeface="Avenir" panose="02000503020000020003" pitchFamily="2" charset="0"/>
              </a:defRPr>
            </a:lvl1pPr>
          </a:lstStyle>
          <a:p>
            <a:r>
              <a:rPr lang="nl-NL"/>
              <a:t>Klik om stijl te </a:t>
            </a:r>
            <a:br>
              <a:rPr lang="nl-NL"/>
            </a:br>
            <a:r>
              <a:rPr lang="nl-NL"/>
              <a:t>bewerken</a:t>
            </a:r>
            <a:endParaRPr lang="en-US"/>
          </a:p>
        </p:txBody>
      </p:sp>
      <p:sp>
        <p:nvSpPr>
          <p:cNvPr id="19" name="object 14">
            <a:extLst>
              <a:ext uri="{FF2B5EF4-FFF2-40B4-BE49-F238E27FC236}">
                <a16:creationId xmlns:a16="http://schemas.microsoft.com/office/drawing/2014/main" id="{6410E8EE-1F82-4F41-AF08-D0DF7AEC8BCC}"/>
              </a:ext>
            </a:extLst>
          </p:cNvPr>
          <p:cNvSpPr/>
          <p:nvPr userDrawn="1"/>
        </p:nvSpPr>
        <p:spPr>
          <a:xfrm>
            <a:off x="752471" y="2707436"/>
            <a:ext cx="153301" cy="177089"/>
          </a:xfrm>
          <a:custGeom>
            <a:avLst/>
            <a:gdLst/>
            <a:ahLst/>
            <a:cxnLst/>
            <a:rect l="l" t="t" r="r" b="b"/>
            <a:pathLst>
              <a:path w="626110" h="723264">
                <a:moveTo>
                  <a:pt x="312953" y="0"/>
                </a:moveTo>
                <a:lnTo>
                  <a:pt x="0" y="180682"/>
                </a:lnTo>
                <a:lnTo>
                  <a:pt x="0" y="542061"/>
                </a:lnTo>
                <a:lnTo>
                  <a:pt x="312953" y="722744"/>
                </a:lnTo>
                <a:lnTo>
                  <a:pt x="625906" y="542061"/>
                </a:lnTo>
                <a:lnTo>
                  <a:pt x="625906" y="180682"/>
                </a:lnTo>
                <a:lnTo>
                  <a:pt x="312953" y="0"/>
                </a:lnTo>
                <a:close/>
              </a:path>
            </a:pathLst>
          </a:custGeom>
          <a:solidFill>
            <a:srgbClr val="FFFFFF"/>
          </a:solidFill>
        </p:spPr>
        <p:txBody>
          <a:bodyPr wrap="square" lIns="0" tIns="0" rIns="0" bIns="0" rtlCol="0"/>
          <a:lstStyle/>
          <a:p>
            <a:endParaRPr/>
          </a:p>
        </p:txBody>
      </p:sp>
      <p:pic>
        <p:nvPicPr>
          <p:cNvPr id="5" name="Picture 4">
            <a:extLst>
              <a:ext uri="{FF2B5EF4-FFF2-40B4-BE49-F238E27FC236}">
                <a16:creationId xmlns:a16="http://schemas.microsoft.com/office/drawing/2014/main" id="{5B3536CD-ACE5-E042-8615-DDCF5822D6D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558393" y="1520202"/>
            <a:ext cx="3541469" cy="3323794"/>
          </a:xfrm>
          <a:prstGeom prst="rect">
            <a:avLst/>
          </a:prstGeom>
        </p:spPr>
      </p:pic>
    </p:spTree>
    <p:extLst>
      <p:ext uri="{BB962C8B-B14F-4D97-AF65-F5344CB8AC3E}">
        <p14:creationId xmlns:p14="http://schemas.microsoft.com/office/powerpoint/2010/main" val="534290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463B0-83A4-3340-A759-446C0D09F2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DC1733-3FD6-E043-BFEF-4A3D8F0817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57D6CC-6886-3941-8075-4FB59734AF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D25F08-CC9C-BE45-83C0-F189C458891F}"/>
              </a:ext>
            </a:extLst>
          </p:cNvPr>
          <p:cNvSpPr>
            <a:spLocks noGrp="1"/>
          </p:cNvSpPr>
          <p:nvPr>
            <p:ph type="dt" sz="half" idx="10"/>
          </p:nvPr>
        </p:nvSpPr>
        <p:spPr/>
        <p:txBody>
          <a:bodyPr/>
          <a:lstStyle/>
          <a:p>
            <a:fld id="{53BBFB44-2F96-3B42-A340-01A44FC5424B}" type="datetimeFigureOut">
              <a:rPr lang="en-US" smtClean="0"/>
              <a:t>11/6/2025</a:t>
            </a:fld>
            <a:endParaRPr lang="en-US"/>
          </a:p>
        </p:txBody>
      </p:sp>
      <p:sp>
        <p:nvSpPr>
          <p:cNvPr id="6" name="Footer Placeholder 5">
            <a:extLst>
              <a:ext uri="{FF2B5EF4-FFF2-40B4-BE49-F238E27FC236}">
                <a16:creationId xmlns:a16="http://schemas.microsoft.com/office/drawing/2014/main" id="{28309DDE-2E7F-6841-B037-360CFD06FF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B1A874-F3C2-5647-A327-446B522E3787}"/>
              </a:ext>
            </a:extLst>
          </p:cNvPr>
          <p:cNvSpPr>
            <a:spLocks noGrp="1"/>
          </p:cNvSpPr>
          <p:nvPr>
            <p:ph type="sldNum" sz="quarter" idx="12"/>
          </p:nvPr>
        </p:nvSpPr>
        <p:spPr/>
        <p:txBody>
          <a:bodyPr/>
          <a:lstStyle/>
          <a:p>
            <a:fld id="{93F8C65E-48B1-C440-8686-E2028FF5D4DC}" type="slidenum">
              <a:rPr lang="en-US" smtClean="0"/>
              <a:t>‹nr.›</a:t>
            </a:fld>
            <a:endParaRPr lang="en-US"/>
          </a:p>
        </p:txBody>
      </p:sp>
    </p:spTree>
    <p:extLst>
      <p:ext uri="{BB962C8B-B14F-4D97-AF65-F5344CB8AC3E}">
        <p14:creationId xmlns:p14="http://schemas.microsoft.com/office/powerpoint/2010/main" val="3128625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1AC36-AD57-BD47-A072-DF5EABAD62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5E88C0-17B4-E54C-8FA7-A5EA58A75A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8B1FC7-58A4-9F44-8EA3-834B202E2B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F40B45-1E90-0B49-A143-565637F9B65F}"/>
              </a:ext>
            </a:extLst>
          </p:cNvPr>
          <p:cNvSpPr>
            <a:spLocks noGrp="1"/>
          </p:cNvSpPr>
          <p:nvPr>
            <p:ph type="dt" sz="half" idx="10"/>
          </p:nvPr>
        </p:nvSpPr>
        <p:spPr/>
        <p:txBody>
          <a:bodyPr/>
          <a:lstStyle/>
          <a:p>
            <a:fld id="{53BBFB44-2F96-3B42-A340-01A44FC5424B}" type="datetimeFigureOut">
              <a:rPr lang="en-US" smtClean="0"/>
              <a:t>11/6/2025</a:t>
            </a:fld>
            <a:endParaRPr lang="en-US"/>
          </a:p>
        </p:txBody>
      </p:sp>
      <p:sp>
        <p:nvSpPr>
          <p:cNvPr id="6" name="Footer Placeholder 5">
            <a:extLst>
              <a:ext uri="{FF2B5EF4-FFF2-40B4-BE49-F238E27FC236}">
                <a16:creationId xmlns:a16="http://schemas.microsoft.com/office/drawing/2014/main" id="{F4435A72-0604-FB4B-999C-1DA3D31F43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5F285C-5A7E-694B-B5AA-7374B4E669E9}"/>
              </a:ext>
            </a:extLst>
          </p:cNvPr>
          <p:cNvSpPr>
            <a:spLocks noGrp="1"/>
          </p:cNvSpPr>
          <p:nvPr>
            <p:ph type="sldNum" sz="quarter" idx="12"/>
          </p:nvPr>
        </p:nvSpPr>
        <p:spPr/>
        <p:txBody>
          <a:bodyPr/>
          <a:lstStyle/>
          <a:p>
            <a:fld id="{93F8C65E-48B1-C440-8686-E2028FF5D4DC}" type="slidenum">
              <a:rPr lang="en-US" smtClean="0"/>
              <a:t>‹nr.›</a:t>
            </a:fld>
            <a:endParaRPr lang="en-US"/>
          </a:p>
        </p:txBody>
      </p:sp>
    </p:spTree>
    <p:extLst>
      <p:ext uri="{BB962C8B-B14F-4D97-AF65-F5344CB8AC3E}">
        <p14:creationId xmlns:p14="http://schemas.microsoft.com/office/powerpoint/2010/main" val="2387777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308E2-113C-F546-9F64-825F59A26A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A9A0BA-5130-564C-BDAA-270C8F1E45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2920FF-255D-AF49-B338-5D8FD29F0EBA}"/>
              </a:ext>
            </a:extLst>
          </p:cNvPr>
          <p:cNvSpPr>
            <a:spLocks noGrp="1"/>
          </p:cNvSpPr>
          <p:nvPr>
            <p:ph type="dt" sz="half" idx="10"/>
          </p:nvPr>
        </p:nvSpPr>
        <p:spPr/>
        <p:txBody>
          <a:bodyPr/>
          <a:lstStyle/>
          <a:p>
            <a:fld id="{53BBFB44-2F96-3B42-A340-01A44FC5424B}" type="datetimeFigureOut">
              <a:rPr lang="en-US" smtClean="0"/>
              <a:t>11/6/2025</a:t>
            </a:fld>
            <a:endParaRPr lang="en-US"/>
          </a:p>
        </p:txBody>
      </p:sp>
      <p:sp>
        <p:nvSpPr>
          <p:cNvPr id="5" name="Footer Placeholder 4">
            <a:extLst>
              <a:ext uri="{FF2B5EF4-FFF2-40B4-BE49-F238E27FC236}">
                <a16:creationId xmlns:a16="http://schemas.microsoft.com/office/drawing/2014/main" id="{1E06975B-16D8-D848-9E1F-99154A5230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E16030-AF54-F442-A960-943B50A4C306}"/>
              </a:ext>
            </a:extLst>
          </p:cNvPr>
          <p:cNvSpPr>
            <a:spLocks noGrp="1"/>
          </p:cNvSpPr>
          <p:nvPr>
            <p:ph type="sldNum" sz="quarter" idx="12"/>
          </p:nvPr>
        </p:nvSpPr>
        <p:spPr/>
        <p:txBody>
          <a:bodyPr/>
          <a:lstStyle/>
          <a:p>
            <a:fld id="{93F8C65E-48B1-C440-8686-E2028FF5D4DC}" type="slidenum">
              <a:rPr lang="en-US" smtClean="0"/>
              <a:t>‹nr.›</a:t>
            </a:fld>
            <a:endParaRPr lang="en-US"/>
          </a:p>
        </p:txBody>
      </p:sp>
    </p:spTree>
    <p:extLst>
      <p:ext uri="{BB962C8B-B14F-4D97-AF65-F5344CB8AC3E}">
        <p14:creationId xmlns:p14="http://schemas.microsoft.com/office/powerpoint/2010/main" val="1335605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334937-8B64-954C-B6E8-E6616336B6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582F7A-D325-C74B-9360-909BB788CD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055E49-F082-8C49-9BC0-964871A95700}"/>
              </a:ext>
            </a:extLst>
          </p:cNvPr>
          <p:cNvSpPr>
            <a:spLocks noGrp="1"/>
          </p:cNvSpPr>
          <p:nvPr>
            <p:ph type="dt" sz="half" idx="10"/>
          </p:nvPr>
        </p:nvSpPr>
        <p:spPr/>
        <p:txBody>
          <a:bodyPr/>
          <a:lstStyle/>
          <a:p>
            <a:fld id="{53BBFB44-2F96-3B42-A340-01A44FC5424B}" type="datetimeFigureOut">
              <a:rPr lang="en-US" smtClean="0"/>
              <a:t>11/6/2025</a:t>
            </a:fld>
            <a:endParaRPr lang="en-US"/>
          </a:p>
        </p:txBody>
      </p:sp>
      <p:sp>
        <p:nvSpPr>
          <p:cNvPr id="5" name="Footer Placeholder 4">
            <a:extLst>
              <a:ext uri="{FF2B5EF4-FFF2-40B4-BE49-F238E27FC236}">
                <a16:creationId xmlns:a16="http://schemas.microsoft.com/office/drawing/2014/main" id="{AA5EF580-C294-414A-8FD3-4A0C31506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7D7BB4-949F-914C-B8E7-3DFE2F1712F0}"/>
              </a:ext>
            </a:extLst>
          </p:cNvPr>
          <p:cNvSpPr>
            <a:spLocks noGrp="1"/>
          </p:cNvSpPr>
          <p:nvPr>
            <p:ph type="sldNum" sz="quarter" idx="12"/>
          </p:nvPr>
        </p:nvSpPr>
        <p:spPr/>
        <p:txBody>
          <a:bodyPr/>
          <a:lstStyle/>
          <a:p>
            <a:fld id="{93F8C65E-48B1-C440-8686-E2028FF5D4DC}" type="slidenum">
              <a:rPr lang="en-US" smtClean="0"/>
              <a:t>‹nr.›</a:t>
            </a:fld>
            <a:endParaRPr lang="en-US"/>
          </a:p>
        </p:txBody>
      </p:sp>
    </p:spTree>
    <p:extLst>
      <p:ext uri="{BB962C8B-B14F-4D97-AF65-F5344CB8AC3E}">
        <p14:creationId xmlns:p14="http://schemas.microsoft.com/office/powerpoint/2010/main" val="1840407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C26ACD7-2AAD-7644-BBDA-C1BAA81CA64B}"/>
              </a:ext>
            </a:extLst>
          </p:cNvPr>
          <p:cNvSpPr/>
          <p:nvPr userDrawn="1"/>
        </p:nvSpPr>
        <p:spPr>
          <a:xfrm>
            <a:off x="0" y="2081284"/>
            <a:ext cx="12192000" cy="4776716"/>
          </a:xfrm>
          <a:prstGeom prst="rect">
            <a:avLst/>
          </a:prstGeom>
          <a:solidFill>
            <a:srgbClr val="5D2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EF0CB357-C7E1-644C-A8C3-145191BC3A3F}"/>
              </a:ext>
            </a:extLst>
          </p:cNvPr>
          <p:cNvSpPr>
            <a:spLocks noGrp="1"/>
          </p:cNvSpPr>
          <p:nvPr>
            <p:ph type="sldNum" sz="quarter" idx="12"/>
          </p:nvPr>
        </p:nvSpPr>
        <p:spPr/>
        <p:txBody>
          <a:bodyPr/>
          <a:lstStyle/>
          <a:p>
            <a:fld id="{93F8C65E-48B1-C440-8686-E2028FF5D4DC}" type="slidenum">
              <a:rPr lang="en-US" smtClean="0"/>
              <a:t>‹nr.›</a:t>
            </a:fld>
            <a:endParaRPr lang="en-US"/>
          </a:p>
        </p:txBody>
      </p:sp>
      <p:sp>
        <p:nvSpPr>
          <p:cNvPr id="13" name="object 13">
            <a:extLst>
              <a:ext uri="{FF2B5EF4-FFF2-40B4-BE49-F238E27FC236}">
                <a16:creationId xmlns:a16="http://schemas.microsoft.com/office/drawing/2014/main" id="{D10D6E32-1131-6F44-A1D2-67E5AEFA4578}"/>
              </a:ext>
            </a:extLst>
          </p:cNvPr>
          <p:cNvSpPr/>
          <p:nvPr userDrawn="1"/>
        </p:nvSpPr>
        <p:spPr>
          <a:xfrm>
            <a:off x="820958" y="2764258"/>
            <a:ext cx="2100580" cy="422909"/>
          </a:xfrm>
          <a:custGeom>
            <a:avLst/>
            <a:gdLst/>
            <a:ahLst/>
            <a:cxnLst/>
            <a:rect l="l" t="t" r="r" b="b"/>
            <a:pathLst>
              <a:path w="2100580" h="422910">
                <a:moveTo>
                  <a:pt x="0" y="422846"/>
                </a:moveTo>
                <a:lnTo>
                  <a:pt x="0" y="0"/>
                </a:lnTo>
                <a:lnTo>
                  <a:pt x="2100046" y="0"/>
                </a:lnTo>
              </a:path>
            </a:pathLst>
          </a:custGeom>
          <a:ln w="23367">
            <a:solidFill>
              <a:srgbClr val="FFFFFF"/>
            </a:solidFill>
          </a:ln>
        </p:spPr>
        <p:txBody>
          <a:bodyPr wrap="square" lIns="0" tIns="0" rIns="0" bIns="0" rtlCol="0"/>
          <a:lstStyle/>
          <a:p>
            <a:endParaRPr/>
          </a:p>
        </p:txBody>
      </p:sp>
      <p:sp>
        <p:nvSpPr>
          <p:cNvPr id="14" name="object 14">
            <a:extLst>
              <a:ext uri="{FF2B5EF4-FFF2-40B4-BE49-F238E27FC236}">
                <a16:creationId xmlns:a16="http://schemas.microsoft.com/office/drawing/2014/main" id="{64009525-0FE1-AF40-96F5-5B01BF7B4E1E}"/>
              </a:ext>
            </a:extLst>
          </p:cNvPr>
          <p:cNvSpPr/>
          <p:nvPr userDrawn="1"/>
        </p:nvSpPr>
        <p:spPr>
          <a:xfrm>
            <a:off x="508006" y="3105907"/>
            <a:ext cx="626110" cy="723265"/>
          </a:xfrm>
          <a:custGeom>
            <a:avLst/>
            <a:gdLst/>
            <a:ahLst/>
            <a:cxnLst/>
            <a:rect l="l" t="t" r="r" b="b"/>
            <a:pathLst>
              <a:path w="626110" h="723264">
                <a:moveTo>
                  <a:pt x="312953" y="0"/>
                </a:moveTo>
                <a:lnTo>
                  <a:pt x="0" y="180682"/>
                </a:lnTo>
                <a:lnTo>
                  <a:pt x="0" y="542061"/>
                </a:lnTo>
                <a:lnTo>
                  <a:pt x="312953" y="722744"/>
                </a:lnTo>
                <a:lnTo>
                  <a:pt x="625906" y="542061"/>
                </a:lnTo>
                <a:lnTo>
                  <a:pt x="625906" y="180682"/>
                </a:lnTo>
                <a:lnTo>
                  <a:pt x="312953" y="0"/>
                </a:lnTo>
                <a:close/>
              </a:path>
            </a:pathLst>
          </a:custGeom>
          <a:solidFill>
            <a:srgbClr val="FFFFFF"/>
          </a:solidFill>
        </p:spPr>
        <p:txBody>
          <a:bodyPr wrap="square" lIns="0" tIns="0" rIns="0" bIns="0" rtlCol="0"/>
          <a:lstStyle/>
          <a:p>
            <a:endParaRPr/>
          </a:p>
        </p:txBody>
      </p:sp>
      <p:sp>
        <p:nvSpPr>
          <p:cNvPr id="15" name="object 15">
            <a:extLst>
              <a:ext uri="{FF2B5EF4-FFF2-40B4-BE49-F238E27FC236}">
                <a16:creationId xmlns:a16="http://schemas.microsoft.com/office/drawing/2014/main" id="{1FA5F469-06E6-2A4A-8C50-E54093CF20B4}"/>
              </a:ext>
            </a:extLst>
          </p:cNvPr>
          <p:cNvSpPr/>
          <p:nvPr userDrawn="1"/>
        </p:nvSpPr>
        <p:spPr>
          <a:xfrm>
            <a:off x="652796" y="3286158"/>
            <a:ext cx="312954" cy="350197"/>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6" name="object 16">
            <a:extLst>
              <a:ext uri="{FF2B5EF4-FFF2-40B4-BE49-F238E27FC236}">
                <a16:creationId xmlns:a16="http://schemas.microsoft.com/office/drawing/2014/main" id="{730E1AA5-7DCA-074E-91EF-015205AC5AEE}"/>
              </a:ext>
            </a:extLst>
          </p:cNvPr>
          <p:cNvSpPr txBox="1"/>
          <p:nvPr userDrawn="1"/>
        </p:nvSpPr>
        <p:spPr>
          <a:xfrm>
            <a:off x="1502705" y="6159430"/>
            <a:ext cx="2047875" cy="285750"/>
          </a:xfrm>
          <a:prstGeom prst="rect">
            <a:avLst/>
          </a:prstGeom>
        </p:spPr>
        <p:txBody>
          <a:bodyPr vert="horz" wrap="square" lIns="0" tIns="12700" rIns="0" bIns="0" rtlCol="0">
            <a:spAutoFit/>
          </a:bodyPr>
          <a:lstStyle/>
          <a:p>
            <a:pPr marL="12700">
              <a:lnSpc>
                <a:spcPct val="100000"/>
              </a:lnSpc>
              <a:spcBef>
                <a:spcPts val="100"/>
              </a:spcBef>
            </a:pPr>
            <a:r>
              <a:rPr sz="1500" b="1" spc="-5">
                <a:solidFill>
                  <a:srgbClr val="FFFFFF"/>
                </a:solidFill>
                <a:latin typeface="Avenir"/>
                <a:cs typeface="Avenir"/>
              </a:rPr>
              <a:t>digivaardigindezorg.nl</a:t>
            </a:r>
            <a:endParaRPr sz="1500">
              <a:latin typeface="Avenir"/>
              <a:cs typeface="Avenir"/>
            </a:endParaRPr>
          </a:p>
        </p:txBody>
      </p:sp>
      <p:pic>
        <p:nvPicPr>
          <p:cNvPr id="22" name="Picture 21">
            <a:extLst>
              <a:ext uri="{FF2B5EF4-FFF2-40B4-BE49-F238E27FC236}">
                <a16:creationId xmlns:a16="http://schemas.microsoft.com/office/drawing/2014/main" id="{3D759913-A377-0846-92E9-2D89A6875346}"/>
              </a:ext>
            </a:extLst>
          </p:cNvPr>
          <p:cNvPicPr>
            <a:picLocks noChangeAspect="1"/>
          </p:cNvPicPr>
          <p:nvPr userDrawn="1"/>
        </p:nvPicPr>
        <p:blipFill>
          <a:blip r:embed="rId3"/>
          <a:stretch>
            <a:fillRect/>
          </a:stretch>
        </p:blipFill>
        <p:spPr>
          <a:xfrm>
            <a:off x="437867" y="0"/>
            <a:ext cx="4177549" cy="1850057"/>
          </a:xfrm>
          <a:prstGeom prst="rect">
            <a:avLst/>
          </a:prstGeom>
        </p:spPr>
      </p:pic>
      <p:sp>
        <p:nvSpPr>
          <p:cNvPr id="23" name="Title 1">
            <a:extLst>
              <a:ext uri="{FF2B5EF4-FFF2-40B4-BE49-F238E27FC236}">
                <a16:creationId xmlns:a16="http://schemas.microsoft.com/office/drawing/2014/main" id="{DD801724-FF05-B244-9D85-EDE7FC91ACEC}"/>
              </a:ext>
            </a:extLst>
          </p:cNvPr>
          <p:cNvSpPr>
            <a:spLocks noGrp="1"/>
          </p:cNvSpPr>
          <p:nvPr>
            <p:ph type="ctrTitle" hasCustomPrompt="1"/>
          </p:nvPr>
        </p:nvSpPr>
        <p:spPr>
          <a:xfrm>
            <a:off x="1434902" y="3116734"/>
            <a:ext cx="4091873" cy="1333152"/>
          </a:xfrm>
        </p:spPr>
        <p:txBody>
          <a:bodyPr anchor="t">
            <a:noAutofit/>
          </a:bodyPr>
          <a:lstStyle>
            <a:lvl1pPr algn="l">
              <a:defRPr sz="4800" b="0" i="0">
                <a:solidFill>
                  <a:schemeClr val="bg1"/>
                </a:solidFill>
                <a:latin typeface="Avenir" panose="02000503020000020003" pitchFamily="2" charset="0"/>
              </a:defRPr>
            </a:lvl1pPr>
          </a:lstStyle>
          <a:p>
            <a:r>
              <a:rPr lang="nl-NL"/>
              <a:t>Klik om stijl te </a:t>
            </a:r>
            <a:br>
              <a:rPr lang="nl-NL"/>
            </a:br>
            <a:r>
              <a:rPr lang="nl-NL"/>
              <a:t>bewerken</a:t>
            </a:r>
            <a:endParaRPr lang="en-US"/>
          </a:p>
        </p:txBody>
      </p:sp>
      <p:sp>
        <p:nvSpPr>
          <p:cNvPr id="24" name="Subtitle 2">
            <a:extLst>
              <a:ext uri="{FF2B5EF4-FFF2-40B4-BE49-F238E27FC236}">
                <a16:creationId xmlns:a16="http://schemas.microsoft.com/office/drawing/2014/main" id="{7E1B8DC5-C3EA-234C-BED0-BEF7A231DABE}"/>
              </a:ext>
            </a:extLst>
          </p:cNvPr>
          <p:cNvSpPr>
            <a:spLocks noGrp="1"/>
          </p:cNvSpPr>
          <p:nvPr>
            <p:ph type="subTitle" idx="1"/>
          </p:nvPr>
        </p:nvSpPr>
        <p:spPr>
          <a:xfrm>
            <a:off x="1434902" y="4648246"/>
            <a:ext cx="4091873" cy="837090"/>
          </a:xfrm>
        </p:spPr>
        <p:txBody>
          <a:bodyPr anchor="t">
            <a:normAutofit/>
          </a:bodyPr>
          <a:lstStyle>
            <a:lvl1pPr marL="0" indent="0" algn="l">
              <a:buNone/>
              <a:defRPr sz="2000" b="0" i="0">
                <a:solidFill>
                  <a:schemeClr val="bg1"/>
                </a:solidFill>
                <a:latin typeface="Avenir" panose="02000503020000020003"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en-US"/>
          </a:p>
        </p:txBody>
      </p:sp>
      <p:pic>
        <p:nvPicPr>
          <p:cNvPr id="25" name="Picture 24">
            <a:extLst>
              <a:ext uri="{FF2B5EF4-FFF2-40B4-BE49-F238E27FC236}">
                <a16:creationId xmlns:a16="http://schemas.microsoft.com/office/drawing/2014/main" id="{E4652E1E-0343-2747-9961-39A07ECF2E9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t="39627" r="6977"/>
          <a:stretch/>
        </p:blipFill>
        <p:spPr>
          <a:xfrm rot="10800000">
            <a:off x="-15411" y="4527112"/>
            <a:ext cx="3685949" cy="2330888"/>
          </a:xfrm>
          <a:prstGeom prst="rect">
            <a:avLst/>
          </a:prstGeom>
        </p:spPr>
      </p:pic>
      <p:pic>
        <p:nvPicPr>
          <p:cNvPr id="3" name="Picture 2">
            <a:extLst>
              <a:ext uri="{FF2B5EF4-FFF2-40B4-BE49-F238E27FC236}">
                <a16:creationId xmlns:a16="http://schemas.microsoft.com/office/drawing/2014/main" id="{AA882C9B-3EE3-AD4F-9A83-3016F7DDD95E}"/>
              </a:ext>
            </a:extLst>
          </p:cNvPr>
          <p:cNvPicPr>
            <a:picLocks noChangeAspect="1"/>
          </p:cNvPicPr>
          <p:nvPr userDrawn="1"/>
        </p:nvPicPr>
        <p:blipFill rotWithShape="1">
          <a:blip r:embed="rId5"/>
          <a:srcRect l="9339" r="11592"/>
          <a:stretch/>
        </p:blipFill>
        <p:spPr>
          <a:xfrm>
            <a:off x="6096000" y="2081284"/>
            <a:ext cx="6096000" cy="4776717"/>
          </a:xfrm>
          <a:prstGeom prst="rect">
            <a:avLst/>
          </a:prstGeom>
        </p:spPr>
      </p:pic>
      <p:pic>
        <p:nvPicPr>
          <p:cNvPr id="9" name="Picture 8">
            <a:extLst>
              <a:ext uri="{FF2B5EF4-FFF2-40B4-BE49-F238E27FC236}">
                <a16:creationId xmlns:a16="http://schemas.microsoft.com/office/drawing/2014/main" id="{3BFCDB1D-5BDD-9541-B27D-784ED0FF1E4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47706" y="0"/>
            <a:ext cx="3962400" cy="3860800"/>
          </a:xfrm>
          <a:prstGeom prst="rect">
            <a:avLst/>
          </a:prstGeom>
        </p:spPr>
      </p:pic>
    </p:spTree>
    <p:extLst>
      <p:ext uri="{BB962C8B-B14F-4D97-AF65-F5344CB8AC3E}">
        <p14:creationId xmlns:p14="http://schemas.microsoft.com/office/powerpoint/2010/main" val="419233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A924670-6B8A-114D-A196-312E7271D20D}"/>
              </a:ext>
            </a:extLst>
          </p:cNvPr>
          <p:cNvSpPr/>
          <p:nvPr userDrawn="1"/>
        </p:nvSpPr>
        <p:spPr>
          <a:xfrm>
            <a:off x="0" y="0"/>
            <a:ext cx="12192000" cy="954157"/>
          </a:xfrm>
          <a:prstGeom prst="rect">
            <a:avLst/>
          </a:prstGeom>
          <a:solidFill>
            <a:srgbClr val="5D2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BDCEBF4-3B9C-3342-99EC-50900A007BF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9451"/>
          <a:stretch/>
        </p:blipFill>
        <p:spPr>
          <a:xfrm>
            <a:off x="8247706" y="0"/>
            <a:ext cx="3962400" cy="2723764"/>
          </a:xfrm>
          <a:prstGeom prst="rect">
            <a:avLst/>
          </a:prstGeom>
        </p:spPr>
      </p:pic>
      <p:sp>
        <p:nvSpPr>
          <p:cNvPr id="2" name="Title 1">
            <a:extLst>
              <a:ext uri="{FF2B5EF4-FFF2-40B4-BE49-F238E27FC236}">
                <a16:creationId xmlns:a16="http://schemas.microsoft.com/office/drawing/2014/main" id="{2D5B00E9-3D2C-F244-93C8-D37A0ED9E06B}"/>
              </a:ext>
            </a:extLst>
          </p:cNvPr>
          <p:cNvSpPr>
            <a:spLocks noGrp="1"/>
          </p:cNvSpPr>
          <p:nvPr>
            <p:ph type="title"/>
          </p:nvPr>
        </p:nvSpPr>
        <p:spPr>
          <a:xfrm>
            <a:off x="838200" y="182562"/>
            <a:ext cx="10515600" cy="589032"/>
          </a:xfrm>
        </p:spPr>
        <p:txBody>
          <a:bodyPr>
            <a:noAutofit/>
          </a:bodyPr>
          <a:lstStyle>
            <a:lvl1pPr>
              <a:defRPr sz="4000" b="0" i="0">
                <a:solidFill>
                  <a:schemeClr val="bg1"/>
                </a:solidFill>
                <a:latin typeface="Avenir Book" panose="02000503020000020003"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F7A9EE1-2163-0D40-98EE-EF23022D7631}"/>
              </a:ext>
            </a:extLst>
          </p:cNvPr>
          <p:cNvSpPr>
            <a:spLocks noGrp="1"/>
          </p:cNvSpPr>
          <p:nvPr>
            <p:ph idx="1"/>
          </p:nvPr>
        </p:nvSpPr>
        <p:spPr/>
        <p:txBody>
          <a:bodyPr/>
          <a:lstStyle>
            <a:lvl1pPr marL="228600" indent="-228600">
              <a:buSzPct val="80000"/>
              <a:buFontTx/>
              <a:buBlip>
                <a:blip r:embed="rId3"/>
              </a:buBlip>
              <a:defRPr b="0" i="0">
                <a:solidFill>
                  <a:schemeClr val="tx1">
                    <a:lumMod val="50000"/>
                    <a:lumOff val="50000"/>
                  </a:schemeClr>
                </a:solidFill>
                <a:latin typeface="Avenir" panose="02000503020000020003" pitchFamily="2" charset="0"/>
              </a:defRPr>
            </a:lvl1pPr>
            <a:lvl2pPr marL="685800" indent="-228600">
              <a:buSzPct val="80000"/>
              <a:buFontTx/>
              <a:buBlip>
                <a:blip r:embed="rId3"/>
              </a:buBlip>
              <a:defRPr b="0" i="0">
                <a:solidFill>
                  <a:schemeClr val="tx1">
                    <a:lumMod val="50000"/>
                    <a:lumOff val="50000"/>
                  </a:schemeClr>
                </a:solidFill>
                <a:latin typeface="Avenir" panose="02000503020000020003" pitchFamily="2" charset="0"/>
              </a:defRPr>
            </a:lvl2pPr>
            <a:lvl3pPr marL="1143000" indent="-228600">
              <a:buSzPct val="80000"/>
              <a:buFontTx/>
              <a:buBlip>
                <a:blip r:embed="rId3"/>
              </a:buBlip>
              <a:defRPr b="0" i="0">
                <a:solidFill>
                  <a:schemeClr val="tx1">
                    <a:lumMod val="50000"/>
                    <a:lumOff val="50000"/>
                  </a:schemeClr>
                </a:solidFill>
                <a:latin typeface="Avenir" panose="02000503020000020003" pitchFamily="2" charset="0"/>
              </a:defRPr>
            </a:lvl3pPr>
            <a:lvl4pPr marL="1600200" indent="-228600">
              <a:buSzPct val="80000"/>
              <a:buFontTx/>
              <a:buBlip>
                <a:blip r:embed="rId3"/>
              </a:buBlip>
              <a:defRPr b="0" i="0">
                <a:solidFill>
                  <a:schemeClr val="tx1">
                    <a:lumMod val="50000"/>
                    <a:lumOff val="50000"/>
                  </a:schemeClr>
                </a:solidFill>
                <a:latin typeface="Avenir" panose="02000503020000020003" pitchFamily="2" charset="0"/>
              </a:defRPr>
            </a:lvl4pPr>
            <a:lvl5pPr marL="2057400" indent="-228600">
              <a:buSzPct val="80000"/>
              <a:buFontTx/>
              <a:buBlip>
                <a:blip r:embed="rId3"/>
              </a:buBlip>
              <a:defRPr b="0" i="0">
                <a:solidFill>
                  <a:schemeClr val="tx1">
                    <a:lumMod val="50000"/>
                    <a:lumOff val="50000"/>
                  </a:schemeClr>
                </a:solidFill>
                <a:latin typeface="Avenir" panose="020005030200000200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76702C7-C1F2-3749-ACED-3BE23D5784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800A44-74B8-0D4F-9762-5CC27641FFAC}"/>
              </a:ext>
            </a:extLst>
          </p:cNvPr>
          <p:cNvSpPr>
            <a:spLocks noGrp="1"/>
          </p:cNvSpPr>
          <p:nvPr>
            <p:ph type="sldNum" sz="quarter" idx="12"/>
          </p:nvPr>
        </p:nvSpPr>
        <p:spPr/>
        <p:txBody>
          <a:bodyPr/>
          <a:lstStyle/>
          <a:p>
            <a:fld id="{93F8C65E-48B1-C440-8686-E2028FF5D4DC}" type="slidenum">
              <a:rPr lang="en-US" smtClean="0"/>
              <a:t>‹nr.›</a:t>
            </a:fld>
            <a:endParaRPr lang="en-US"/>
          </a:p>
        </p:txBody>
      </p:sp>
      <p:pic>
        <p:nvPicPr>
          <p:cNvPr id="11" name="Picture 10">
            <a:extLst>
              <a:ext uri="{FF2B5EF4-FFF2-40B4-BE49-F238E27FC236}">
                <a16:creationId xmlns:a16="http://schemas.microsoft.com/office/drawing/2014/main" id="{3D1ACBAC-E530-A546-B6FD-89594FAA4072}"/>
              </a:ext>
            </a:extLst>
          </p:cNvPr>
          <p:cNvPicPr>
            <a:picLocks noChangeAspect="1"/>
          </p:cNvPicPr>
          <p:nvPr userDrawn="1"/>
        </p:nvPicPr>
        <p:blipFill>
          <a:blip r:embed="rId4"/>
          <a:stretch>
            <a:fillRect/>
          </a:stretch>
        </p:blipFill>
        <p:spPr>
          <a:xfrm>
            <a:off x="188237" y="6206010"/>
            <a:ext cx="1354315" cy="599768"/>
          </a:xfrm>
          <a:prstGeom prst="rect">
            <a:avLst/>
          </a:prstGeom>
        </p:spPr>
      </p:pic>
      <p:cxnSp>
        <p:nvCxnSpPr>
          <p:cNvPr id="13" name="Straight Connector 12">
            <a:extLst>
              <a:ext uri="{FF2B5EF4-FFF2-40B4-BE49-F238E27FC236}">
                <a16:creationId xmlns:a16="http://schemas.microsoft.com/office/drawing/2014/main" id="{8218C2B5-ECB9-7440-A819-CAE995AFC16B}"/>
              </a:ext>
            </a:extLst>
          </p:cNvPr>
          <p:cNvCxnSpPr/>
          <p:nvPr userDrawn="1"/>
        </p:nvCxnSpPr>
        <p:spPr>
          <a:xfrm>
            <a:off x="-18106" y="6206010"/>
            <a:ext cx="1222821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1445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6F4CD-4AD5-014B-9066-D02D0B01C933}"/>
              </a:ext>
            </a:extLst>
          </p:cNvPr>
          <p:cNvSpPr>
            <a:spLocks noGrp="1"/>
          </p:cNvSpPr>
          <p:nvPr>
            <p:ph type="title"/>
          </p:nvPr>
        </p:nvSpPr>
        <p:spPr>
          <a:xfrm>
            <a:off x="831850" y="1709738"/>
            <a:ext cx="10515600" cy="2852737"/>
          </a:xfrm>
        </p:spPr>
        <p:txBody>
          <a:bodyPr anchor="b"/>
          <a:lstStyle>
            <a:lvl1pPr>
              <a:defRPr sz="6000" b="0" i="0">
                <a:solidFill>
                  <a:schemeClr val="tx1">
                    <a:lumMod val="50000"/>
                    <a:lumOff val="50000"/>
                  </a:schemeClr>
                </a:solidFill>
                <a:latin typeface="Avenir" panose="02000503020000020003" pitchFamily="2" charset="0"/>
              </a:defRPr>
            </a:lvl1pPr>
          </a:lstStyle>
          <a:p>
            <a:r>
              <a:rPr lang="en-US"/>
              <a:t>Click to edit Master title style</a:t>
            </a:r>
          </a:p>
        </p:txBody>
      </p:sp>
      <p:sp>
        <p:nvSpPr>
          <p:cNvPr id="3" name="Text Placeholder 2">
            <a:extLst>
              <a:ext uri="{FF2B5EF4-FFF2-40B4-BE49-F238E27FC236}">
                <a16:creationId xmlns:a16="http://schemas.microsoft.com/office/drawing/2014/main" id="{6007BAF0-9B3C-5C48-9C2A-3A23223EBEC0}"/>
              </a:ext>
            </a:extLst>
          </p:cNvPr>
          <p:cNvSpPr>
            <a:spLocks noGrp="1"/>
          </p:cNvSpPr>
          <p:nvPr>
            <p:ph type="body" idx="1"/>
          </p:nvPr>
        </p:nvSpPr>
        <p:spPr>
          <a:xfrm>
            <a:off x="831850" y="4589463"/>
            <a:ext cx="10515600" cy="1500187"/>
          </a:xfrm>
        </p:spPr>
        <p:txBody>
          <a:bodyPr/>
          <a:lstStyle>
            <a:lvl1pPr marL="0" indent="0">
              <a:buNone/>
              <a:defRPr sz="2400" b="0" i="0">
                <a:solidFill>
                  <a:schemeClr val="tx1">
                    <a:lumMod val="50000"/>
                    <a:lumOff val="50000"/>
                  </a:schemeClr>
                </a:solidFill>
                <a:latin typeface="Avenir" panose="02000503020000020003"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74EAEFB5-0777-CB43-9283-5DF7F71558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177FBB-2A82-9E47-8A30-3A30BBC5F0C5}"/>
              </a:ext>
            </a:extLst>
          </p:cNvPr>
          <p:cNvSpPr>
            <a:spLocks noGrp="1"/>
          </p:cNvSpPr>
          <p:nvPr>
            <p:ph type="sldNum" sz="quarter" idx="12"/>
          </p:nvPr>
        </p:nvSpPr>
        <p:spPr/>
        <p:txBody>
          <a:bodyPr/>
          <a:lstStyle/>
          <a:p>
            <a:fld id="{93F8C65E-48B1-C440-8686-E2028FF5D4DC}" type="slidenum">
              <a:rPr lang="en-US" smtClean="0"/>
              <a:t>‹nr.›</a:t>
            </a:fld>
            <a:endParaRPr lang="en-US"/>
          </a:p>
        </p:txBody>
      </p:sp>
      <p:sp>
        <p:nvSpPr>
          <p:cNvPr id="7" name="Rectangle 6">
            <a:extLst>
              <a:ext uri="{FF2B5EF4-FFF2-40B4-BE49-F238E27FC236}">
                <a16:creationId xmlns:a16="http://schemas.microsoft.com/office/drawing/2014/main" id="{964B2477-47A1-2341-8D8F-7D729D4D6CBB}"/>
              </a:ext>
            </a:extLst>
          </p:cNvPr>
          <p:cNvSpPr/>
          <p:nvPr userDrawn="1"/>
        </p:nvSpPr>
        <p:spPr>
          <a:xfrm>
            <a:off x="0" y="0"/>
            <a:ext cx="12192000" cy="954157"/>
          </a:xfrm>
          <a:prstGeom prst="rect">
            <a:avLst/>
          </a:prstGeom>
          <a:solidFill>
            <a:srgbClr val="5D2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38B01CF-C21D-6848-80B6-F9DBAC4D569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9451"/>
          <a:stretch/>
        </p:blipFill>
        <p:spPr>
          <a:xfrm>
            <a:off x="8247706" y="0"/>
            <a:ext cx="3962400" cy="2723764"/>
          </a:xfrm>
          <a:prstGeom prst="rect">
            <a:avLst/>
          </a:prstGeom>
        </p:spPr>
      </p:pic>
      <p:sp>
        <p:nvSpPr>
          <p:cNvPr id="9" name="Title 1">
            <a:extLst>
              <a:ext uri="{FF2B5EF4-FFF2-40B4-BE49-F238E27FC236}">
                <a16:creationId xmlns:a16="http://schemas.microsoft.com/office/drawing/2014/main" id="{A4116A70-6D30-B64B-84AE-6676CE25EE11}"/>
              </a:ext>
            </a:extLst>
          </p:cNvPr>
          <p:cNvSpPr txBox="1">
            <a:spLocks/>
          </p:cNvSpPr>
          <p:nvPr userDrawn="1"/>
        </p:nvSpPr>
        <p:spPr>
          <a:xfrm>
            <a:off x="838200" y="182562"/>
            <a:ext cx="10515600" cy="5890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0" i="0" kern="1200">
                <a:solidFill>
                  <a:schemeClr val="bg1"/>
                </a:solidFill>
                <a:latin typeface="Avenir Book" panose="02000503020000020003" pitchFamily="2" charset="0"/>
                <a:ea typeface="+mj-ea"/>
                <a:cs typeface="+mj-cs"/>
              </a:defRPr>
            </a:lvl1pPr>
          </a:lstStyle>
          <a:p>
            <a:r>
              <a:rPr lang="en-US"/>
              <a:t>Click to edit Master title style</a:t>
            </a:r>
          </a:p>
        </p:txBody>
      </p:sp>
      <p:pic>
        <p:nvPicPr>
          <p:cNvPr id="10" name="Picture 9">
            <a:extLst>
              <a:ext uri="{FF2B5EF4-FFF2-40B4-BE49-F238E27FC236}">
                <a16:creationId xmlns:a16="http://schemas.microsoft.com/office/drawing/2014/main" id="{9987FABC-386B-BE41-9360-990D0DC92C8B}"/>
              </a:ext>
            </a:extLst>
          </p:cNvPr>
          <p:cNvPicPr>
            <a:picLocks noChangeAspect="1"/>
          </p:cNvPicPr>
          <p:nvPr userDrawn="1"/>
        </p:nvPicPr>
        <p:blipFill>
          <a:blip r:embed="rId3"/>
          <a:stretch>
            <a:fillRect/>
          </a:stretch>
        </p:blipFill>
        <p:spPr>
          <a:xfrm>
            <a:off x="188237" y="6206010"/>
            <a:ext cx="1354315" cy="599768"/>
          </a:xfrm>
          <a:prstGeom prst="rect">
            <a:avLst/>
          </a:prstGeom>
        </p:spPr>
      </p:pic>
      <p:cxnSp>
        <p:nvCxnSpPr>
          <p:cNvPr id="11" name="Straight Connector 10">
            <a:extLst>
              <a:ext uri="{FF2B5EF4-FFF2-40B4-BE49-F238E27FC236}">
                <a16:creationId xmlns:a16="http://schemas.microsoft.com/office/drawing/2014/main" id="{1C0E5DD1-1D5A-EC48-90ED-036D487F2498}"/>
              </a:ext>
            </a:extLst>
          </p:cNvPr>
          <p:cNvCxnSpPr/>
          <p:nvPr userDrawn="1"/>
        </p:nvCxnSpPr>
        <p:spPr>
          <a:xfrm>
            <a:off x="-18106" y="6206010"/>
            <a:ext cx="1222821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5944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6FBFB7-708F-7843-990E-227FD2CF7868}"/>
              </a:ext>
            </a:extLst>
          </p:cNvPr>
          <p:cNvSpPr>
            <a:spLocks noGrp="1"/>
          </p:cNvSpPr>
          <p:nvPr>
            <p:ph sz="half" idx="1"/>
          </p:nvPr>
        </p:nvSpPr>
        <p:spPr>
          <a:xfrm>
            <a:off x="838200" y="1825625"/>
            <a:ext cx="5181600" cy="4351338"/>
          </a:xfrm>
        </p:spPr>
        <p:txBody>
          <a:bodyPr/>
          <a:lstStyle>
            <a:lvl1pPr marL="228600" indent="-228600">
              <a:buSzPct val="80000"/>
              <a:buFontTx/>
              <a:buBlip>
                <a:blip r:embed="rId2"/>
              </a:buBlip>
              <a:defRPr>
                <a:solidFill>
                  <a:schemeClr val="tx1">
                    <a:lumMod val="50000"/>
                    <a:lumOff val="50000"/>
                  </a:schemeClr>
                </a:solidFill>
              </a:defRPr>
            </a:lvl1pPr>
            <a:lvl2pPr marL="685800" indent="-228600">
              <a:buSzPct val="80000"/>
              <a:buFontTx/>
              <a:buBlip>
                <a:blip r:embed="rId2"/>
              </a:buBlip>
              <a:defRPr>
                <a:solidFill>
                  <a:schemeClr val="tx1">
                    <a:lumMod val="50000"/>
                    <a:lumOff val="50000"/>
                  </a:schemeClr>
                </a:solidFill>
              </a:defRPr>
            </a:lvl2pPr>
            <a:lvl3pPr marL="1143000" indent="-228600">
              <a:buSzPct val="80000"/>
              <a:buFontTx/>
              <a:buBlip>
                <a:blip r:embed="rId2"/>
              </a:buBlip>
              <a:defRPr>
                <a:solidFill>
                  <a:schemeClr val="tx1">
                    <a:lumMod val="50000"/>
                    <a:lumOff val="50000"/>
                  </a:schemeClr>
                </a:solidFill>
              </a:defRPr>
            </a:lvl3pPr>
            <a:lvl4pPr marL="1600200" indent="-228600">
              <a:buSzPct val="80000"/>
              <a:buFontTx/>
              <a:buBlip>
                <a:blip r:embed="rId2"/>
              </a:buBlip>
              <a:defRPr>
                <a:solidFill>
                  <a:schemeClr val="tx1">
                    <a:lumMod val="50000"/>
                    <a:lumOff val="50000"/>
                  </a:schemeClr>
                </a:solidFill>
              </a:defRPr>
            </a:lvl4pPr>
            <a:lvl5pPr marL="2057400" indent="-228600">
              <a:buSzPct val="80000"/>
              <a:buFontTx/>
              <a:buBlip>
                <a:blip r:embed="rId2"/>
              </a:buBlip>
              <a:defRPr>
                <a:solidFill>
                  <a:schemeClr val="tx1">
                    <a:lumMod val="50000"/>
                    <a:lumOff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1316F0-BC46-1F40-9E60-DE0C85C9B2F0}"/>
              </a:ext>
            </a:extLst>
          </p:cNvPr>
          <p:cNvSpPr>
            <a:spLocks noGrp="1"/>
          </p:cNvSpPr>
          <p:nvPr>
            <p:ph sz="half" idx="2"/>
          </p:nvPr>
        </p:nvSpPr>
        <p:spPr>
          <a:xfrm>
            <a:off x="6172200" y="1825625"/>
            <a:ext cx="5181600" cy="4351338"/>
          </a:xfrm>
        </p:spPr>
        <p:txBody>
          <a:bodyPr/>
          <a:lstStyle>
            <a:lvl1pPr marL="228600" indent="-228600">
              <a:buSzPct val="80000"/>
              <a:buFontTx/>
              <a:buBlip>
                <a:blip r:embed="rId2"/>
              </a:buBlip>
              <a:defRPr>
                <a:solidFill>
                  <a:schemeClr val="tx1">
                    <a:lumMod val="50000"/>
                    <a:lumOff val="50000"/>
                  </a:schemeClr>
                </a:solidFill>
              </a:defRPr>
            </a:lvl1pPr>
            <a:lvl2pPr marL="685800" indent="-228600">
              <a:buSzPct val="80000"/>
              <a:buFontTx/>
              <a:buBlip>
                <a:blip r:embed="rId2"/>
              </a:buBlip>
              <a:defRPr>
                <a:solidFill>
                  <a:schemeClr val="tx1">
                    <a:lumMod val="50000"/>
                    <a:lumOff val="50000"/>
                  </a:schemeClr>
                </a:solidFill>
              </a:defRPr>
            </a:lvl2pPr>
            <a:lvl3pPr marL="1143000" indent="-228600">
              <a:buSzPct val="80000"/>
              <a:buFontTx/>
              <a:buBlip>
                <a:blip r:embed="rId2"/>
              </a:buBlip>
              <a:defRPr>
                <a:solidFill>
                  <a:schemeClr val="tx1">
                    <a:lumMod val="50000"/>
                    <a:lumOff val="50000"/>
                  </a:schemeClr>
                </a:solidFill>
              </a:defRPr>
            </a:lvl3pPr>
            <a:lvl4pPr marL="1600200" indent="-228600">
              <a:buSzPct val="80000"/>
              <a:buFontTx/>
              <a:buBlip>
                <a:blip r:embed="rId2"/>
              </a:buBlip>
              <a:defRPr>
                <a:solidFill>
                  <a:schemeClr val="tx1">
                    <a:lumMod val="50000"/>
                    <a:lumOff val="50000"/>
                  </a:schemeClr>
                </a:solidFill>
              </a:defRPr>
            </a:lvl4pPr>
            <a:lvl5pPr marL="2057400" indent="-228600">
              <a:buSzPct val="80000"/>
              <a:buFontTx/>
              <a:buBlip>
                <a:blip r:embed="rId2"/>
              </a:buBlip>
              <a:defRPr>
                <a:solidFill>
                  <a:schemeClr val="tx1">
                    <a:lumMod val="50000"/>
                    <a:lumOff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19959A37-C859-364B-9728-D6D9722F49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E2F7EE-8905-134D-8CA3-3C0C9C19015E}"/>
              </a:ext>
            </a:extLst>
          </p:cNvPr>
          <p:cNvSpPr>
            <a:spLocks noGrp="1"/>
          </p:cNvSpPr>
          <p:nvPr>
            <p:ph type="sldNum" sz="quarter" idx="12"/>
          </p:nvPr>
        </p:nvSpPr>
        <p:spPr/>
        <p:txBody>
          <a:bodyPr/>
          <a:lstStyle/>
          <a:p>
            <a:fld id="{93F8C65E-48B1-C440-8686-E2028FF5D4DC}" type="slidenum">
              <a:rPr lang="en-US" smtClean="0"/>
              <a:t>‹nr.›</a:t>
            </a:fld>
            <a:endParaRPr lang="en-US"/>
          </a:p>
        </p:txBody>
      </p:sp>
      <p:sp>
        <p:nvSpPr>
          <p:cNvPr id="8" name="Rectangle 7">
            <a:extLst>
              <a:ext uri="{FF2B5EF4-FFF2-40B4-BE49-F238E27FC236}">
                <a16:creationId xmlns:a16="http://schemas.microsoft.com/office/drawing/2014/main" id="{C9EB147C-6EAA-6443-BD52-87A31167BFA7}"/>
              </a:ext>
            </a:extLst>
          </p:cNvPr>
          <p:cNvSpPr/>
          <p:nvPr userDrawn="1"/>
        </p:nvSpPr>
        <p:spPr>
          <a:xfrm>
            <a:off x="0" y="0"/>
            <a:ext cx="12192000" cy="954157"/>
          </a:xfrm>
          <a:prstGeom prst="rect">
            <a:avLst/>
          </a:prstGeom>
          <a:solidFill>
            <a:srgbClr val="5D2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5955714-5BB0-8C4B-B306-C4F13CD5445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9451"/>
          <a:stretch/>
        </p:blipFill>
        <p:spPr>
          <a:xfrm>
            <a:off x="8247706" y="0"/>
            <a:ext cx="3962400" cy="2723764"/>
          </a:xfrm>
          <a:prstGeom prst="rect">
            <a:avLst/>
          </a:prstGeom>
        </p:spPr>
      </p:pic>
      <p:sp>
        <p:nvSpPr>
          <p:cNvPr id="10" name="Title 1">
            <a:extLst>
              <a:ext uri="{FF2B5EF4-FFF2-40B4-BE49-F238E27FC236}">
                <a16:creationId xmlns:a16="http://schemas.microsoft.com/office/drawing/2014/main" id="{C2BD0349-85FF-354C-A51B-3BBEEF64FBDB}"/>
              </a:ext>
            </a:extLst>
          </p:cNvPr>
          <p:cNvSpPr>
            <a:spLocks noGrp="1"/>
          </p:cNvSpPr>
          <p:nvPr>
            <p:ph type="title"/>
          </p:nvPr>
        </p:nvSpPr>
        <p:spPr>
          <a:xfrm>
            <a:off x="838200" y="182562"/>
            <a:ext cx="10515600" cy="589032"/>
          </a:xfrm>
        </p:spPr>
        <p:txBody>
          <a:bodyPr>
            <a:noAutofit/>
          </a:bodyPr>
          <a:lstStyle>
            <a:lvl1pPr>
              <a:defRPr sz="4000" b="0" i="0">
                <a:solidFill>
                  <a:schemeClr val="bg1"/>
                </a:solidFill>
                <a:latin typeface="Avenir Book" panose="02000503020000020003" pitchFamily="2" charset="0"/>
              </a:defRPr>
            </a:lvl1pPr>
          </a:lstStyle>
          <a:p>
            <a:r>
              <a:rPr lang="en-US"/>
              <a:t>Click to edit Master title style</a:t>
            </a:r>
          </a:p>
        </p:txBody>
      </p:sp>
      <p:pic>
        <p:nvPicPr>
          <p:cNvPr id="11" name="Picture 10">
            <a:extLst>
              <a:ext uri="{FF2B5EF4-FFF2-40B4-BE49-F238E27FC236}">
                <a16:creationId xmlns:a16="http://schemas.microsoft.com/office/drawing/2014/main" id="{68B38FBB-AE6A-574C-8E04-0AC4CE4364DB}"/>
              </a:ext>
            </a:extLst>
          </p:cNvPr>
          <p:cNvPicPr>
            <a:picLocks noChangeAspect="1"/>
          </p:cNvPicPr>
          <p:nvPr userDrawn="1"/>
        </p:nvPicPr>
        <p:blipFill>
          <a:blip r:embed="rId4"/>
          <a:stretch>
            <a:fillRect/>
          </a:stretch>
        </p:blipFill>
        <p:spPr>
          <a:xfrm>
            <a:off x="188237" y="6206010"/>
            <a:ext cx="1354315" cy="599768"/>
          </a:xfrm>
          <a:prstGeom prst="rect">
            <a:avLst/>
          </a:prstGeom>
        </p:spPr>
      </p:pic>
      <p:cxnSp>
        <p:nvCxnSpPr>
          <p:cNvPr id="12" name="Straight Connector 11">
            <a:extLst>
              <a:ext uri="{FF2B5EF4-FFF2-40B4-BE49-F238E27FC236}">
                <a16:creationId xmlns:a16="http://schemas.microsoft.com/office/drawing/2014/main" id="{D253E0E5-D131-C44A-B927-20F78A67F88B}"/>
              </a:ext>
            </a:extLst>
          </p:cNvPr>
          <p:cNvCxnSpPr/>
          <p:nvPr userDrawn="1"/>
        </p:nvCxnSpPr>
        <p:spPr>
          <a:xfrm>
            <a:off x="-18106" y="6206010"/>
            <a:ext cx="1222821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0489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9A4803-6D8E-C84B-A43A-F1DCF30248D1}"/>
              </a:ext>
            </a:extLst>
          </p:cNvPr>
          <p:cNvSpPr>
            <a:spLocks noGrp="1"/>
          </p:cNvSpPr>
          <p:nvPr>
            <p:ph type="body" idx="1"/>
          </p:nvPr>
        </p:nvSpPr>
        <p:spPr>
          <a:xfrm>
            <a:off x="839788" y="1681163"/>
            <a:ext cx="5157787" cy="823912"/>
          </a:xfrm>
        </p:spPr>
        <p:txBody>
          <a:bodyPr anchor="b"/>
          <a:lstStyle>
            <a:lvl1pPr marL="0" indent="0">
              <a:buNone/>
              <a:defRPr sz="2400" b="1" i="0">
                <a:solidFill>
                  <a:schemeClr val="tx1">
                    <a:lumMod val="50000"/>
                    <a:lumOff val="50000"/>
                  </a:schemeClr>
                </a:solidFill>
                <a:latin typeface="Avenir Black" panose="02000503020000020003"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998487-C1F9-2646-B346-AF99AA366F2F}"/>
              </a:ext>
            </a:extLst>
          </p:cNvPr>
          <p:cNvSpPr>
            <a:spLocks noGrp="1"/>
          </p:cNvSpPr>
          <p:nvPr>
            <p:ph sz="half" idx="2"/>
          </p:nvPr>
        </p:nvSpPr>
        <p:spPr>
          <a:xfrm>
            <a:off x="839788" y="2505075"/>
            <a:ext cx="5157787" cy="3684588"/>
          </a:xfrm>
        </p:spPr>
        <p:txBody>
          <a:bodyPr/>
          <a:lstStyle>
            <a:lvl1pPr marL="228600" indent="-228600">
              <a:buSzPct val="80000"/>
              <a:buFontTx/>
              <a:buBlip>
                <a:blip r:embed="rId2"/>
              </a:buBlip>
              <a:defRPr b="0" i="0">
                <a:solidFill>
                  <a:schemeClr val="tx1">
                    <a:lumMod val="50000"/>
                    <a:lumOff val="50000"/>
                  </a:schemeClr>
                </a:solidFill>
                <a:latin typeface="Avenir" panose="02000503020000020003" pitchFamily="2" charset="0"/>
              </a:defRPr>
            </a:lvl1pPr>
            <a:lvl2pPr marL="685800" indent="-228600">
              <a:buSzPct val="80000"/>
              <a:buFontTx/>
              <a:buBlip>
                <a:blip r:embed="rId2"/>
              </a:buBlip>
              <a:defRPr b="0" i="0">
                <a:solidFill>
                  <a:schemeClr val="tx1">
                    <a:lumMod val="50000"/>
                    <a:lumOff val="50000"/>
                  </a:schemeClr>
                </a:solidFill>
                <a:latin typeface="Avenir" panose="02000503020000020003" pitchFamily="2" charset="0"/>
              </a:defRPr>
            </a:lvl2pPr>
            <a:lvl3pPr marL="1143000" indent="-228600">
              <a:buSzPct val="80000"/>
              <a:buFontTx/>
              <a:buBlip>
                <a:blip r:embed="rId2"/>
              </a:buBlip>
              <a:defRPr b="0" i="0">
                <a:solidFill>
                  <a:schemeClr val="tx1">
                    <a:lumMod val="50000"/>
                    <a:lumOff val="50000"/>
                  </a:schemeClr>
                </a:solidFill>
                <a:latin typeface="Avenir" panose="02000503020000020003" pitchFamily="2" charset="0"/>
              </a:defRPr>
            </a:lvl3pPr>
            <a:lvl4pPr marL="1600200" indent="-228600">
              <a:buSzPct val="80000"/>
              <a:buFontTx/>
              <a:buBlip>
                <a:blip r:embed="rId2"/>
              </a:buBlip>
              <a:defRPr b="0" i="0">
                <a:solidFill>
                  <a:schemeClr val="tx1">
                    <a:lumMod val="50000"/>
                    <a:lumOff val="50000"/>
                  </a:schemeClr>
                </a:solidFill>
                <a:latin typeface="Avenir" panose="02000503020000020003" pitchFamily="2" charset="0"/>
              </a:defRPr>
            </a:lvl4pPr>
            <a:lvl5pPr marL="2057400" indent="-228600">
              <a:buSzPct val="80000"/>
              <a:buFontTx/>
              <a:buBlip>
                <a:blip r:embed="rId2"/>
              </a:buBlip>
              <a:defRPr b="0" i="0">
                <a:solidFill>
                  <a:schemeClr val="tx1">
                    <a:lumMod val="50000"/>
                    <a:lumOff val="50000"/>
                  </a:schemeClr>
                </a:solidFill>
                <a:latin typeface="Avenir" panose="020005030200000200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6AE207-E463-6B4F-BE0D-CD43B8A00FD7}"/>
              </a:ext>
            </a:extLst>
          </p:cNvPr>
          <p:cNvSpPr>
            <a:spLocks noGrp="1"/>
          </p:cNvSpPr>
          <p:nvPr>
            <p:ph type="body" sz="quarter" idx="3"/>
          </p:nvPr>
        </p:nvSpPr>
        <p:spPr>
          <a:xfrm>
            <a:off x="6172200" y="1681163"/>
            <a:ext cx="5183188" cy="823912"/>
          </a:xfrm>
        </p:spPr>
        <p:txBody>
          <a:bodyPr anchor="b"/>
          <a:lstStyle>
            <a:lvl1pPr marL="0" indent="0">
              <a:buNone/>
              <a:defRPr sz="2400" b="1" i="0">
                <a:solidFill>
                  <a:schemeClr val="tx1">
                    <a:lumMod val="50000"/>
                    <a:lumOff val="50000"/>
                  </a:schemeClr>
                </a:solidFill>
                <a:latin typeface="Avenir Black" panose="02000503020000020003"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9E7A9A-946A-2741-9961-720F4E471DBA}"/>
              </a:ext>
            </a:extLst>
          </p:cNvPr>
          <p:cNvSpPr>
            <a:spLocks noGrp="1"/>
          </p:cNvSpPr>
          <p:nvPr>
            <p:ph sz="quarter" idx="4"/>
          </p:nvPr>
        </p:nvSpPr>
        <p:spPr>
          <a:xfrm>
            <a:off x="6172200" y="2505075"/>
            <a:ext cx="5183188" cy="3684588"/>
          </a:xfrm>
        </p:spPr>
        <p:txBody>
          <a:bodyPr/>
          <a:lstStyle>
            <a:lvl1pPr marL="228600" indent="-228600">
              <a:buSzPct val="80000"/>
              <a:buFontTx/>
              <a:buBlip>
                <a:blip r:embed="rId2"/>
              </a:buBlip>
              <a:defRPr b="0" i="0">
                <a:solidFill>
                  <a:schemeClr val="tx1">
                    <a:lumMod val="50000"/>
                    <a:lumOff val="50000"/>
                  </a:schemeClr>
                </a:solidFill>
                <a:latin typeface="Avenir" panose="02000503020000020003" pitchFamily="2" charset="0"/>
              </a:defRPr>
            </a:lvl1pPr>
            <a:lvl2pPr marL="685800" indent="-228600">
              <a:buSzPct val="80000"/>
              <a:buFontTx/>
              <a:buBlip>
                <a:blip r:embed="rId2"/>
              </a:buBlip>
              <a:defRPr b="0" i="0">
                <a:solidFill>
                  <a:schemeClr val="tx1">
                    <a:lumMod val="50000"/>
                    <a:lumOff val="50000"/>
                  </a:schemeClr>
                </a:solidFill>
                <a:latin typeface="Avenir" panose="02000503020000020003" pitchFamily="2" charset="0"/>
              </a:defRPr>
            </a:lvl2pPr>
            <a:lvl3pPr marL="1143000" indent="-228600">
              <a:buSzPct val="80000"/>
              <a:buFontTx/>
              <a:buBlip>
                <a:blip r:embed="rId2"/>
              </a:buBlip>
              <a:defRPr b="0" i="0">
                <a:solidFill>
                  <a:schemeClr val="tx1">
                    <a:lumMod val="50000"/>
                    <a:lumOff val="50000"/>
                  </a:schemeClr>
                </a:solidFill>
                <a:latin typeface="Avenir" panose="02000503020000020003" pitchFamily="2" charset="0"/>
              </a:defRPr>
            </a:lvl3pPr>
            <a:lvl4pPr marL="1600200" indent="-228600">
              <a:buSzPct val="80000"/>
              <a:buFontTx/>
              <a:buBlip>
                <a:blip r:embed="rId2"/>
              </a:buBlip>
              <a:defRPr b="0" i="0">
                <a:solidFill>
                  <a:schemeClr val="tx1">
                    <a:lumMod val="50000"/>
                    <a:lumOff val="50000"/>
                  </a:schemeClr>
                </a:solidFill>
                <a:latin typeface="Avenir" panose="02000503020000020003" pitchFamily="2" charset="0"/>
              </a:defRPr>
            </a:lvl4pPr>
            <a:lvl5pPr marL="2057400" indent="-228600">
              <a:buSzPct val="80000"/>
              <a:buFontTx/>
              <a:buBlip>
                <a:blip r:embed="rId2"/>
              </a:buBlip>
              <a:defRPr b="0" i="0">
                <a:solidFill>
                  <a:schemeClr val="tx1">
                    <a:lumMod val="50000"/>
                    <a:lumOff val="50000"/>
                  </a:schemeClr>
                </a:solidFill>
                <a:latin typeface="Avenir" panose="020005030200000200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AB244A63-EE85-1647-B0EC-2FA1318675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A35C03-6DB5-E54D-A04C-AB0C62742AAA}"/>
              </a:ext>
            </a:extLst>
          </p:cNvPr>
          <p:cNvSpPr>
            <a:spLocks noGrp="1"/>
          </p:cNvSpPr>
          <p:nvPr>
            <p:ph type="sldNum" sz="quarter" idx="12"/>
          </p:nvPr>
        </p:nvSpPr>
        <p:spPr/>
        <p:txBody>
          <a:bodyPr/>
          <a:lstStyle/>
          <a:p>
            <a:fld id="{93F8C65E-48B1-C440-8686-E2028FF5D4DC}" type="slidenum">
              <a:rPr lang="en-US" smtClean="0"/>
              <a:t>‹nr.›</a:t>
            </a:fld>
            <a:endParaRPr lang="en-US"/>
          </a:p>
        </p:txBody>
      </p:sp>
      <p:sp>
        <p:nvSpPr>
          <p:cNvPr id="10" name="Rectangle 9">
            <a:extLst>
              <a:ext uri="{FF2B5EF4-FFF2-40B4-BE49-F238E27FC236}">
                <a16:creationId xmlns:a16="http://schemas.microsoft.com/office/drawing/2014/main" id="{2F312477-CB84-7941-A937-4E4B2DB5F06B}"/>
              </a:ext>
            </a:extLst>
          </p:cNvPr>
          <p:cNvSpPr/>
          <p:nvPr userDrawn="1"/>
        </p:nvSpPr>
        <p:spPr>
          <a:xfrm>
            <a:off x="0" y="0"/>
            <a:ext cx="12192000" cy="954157"/>
          </a:xfrm>
          <a:prstGeom prst="rect">
            <a:avLst/>
          </a:prstGeom>
          <a:solidFill>
            <a:srgbClr val="5D2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3BDF0B7-3333-7840-86E0-1B069A8DA2A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9451"/>
          <a:stretch/>
        </p:blipFill>
        <p:spPr>
          <a:xfrm>
            <a:off x="8247706" y="0"/>
            <a:ext cx="3962400" cy="2723764"/>
          </a:xfrm>
          <a:prstGeom prst="rect">
            <a:avLst/>
          </a:prstGeom>
        </p:spPr>
      </p:pic>
      <p:sp>
        <p:nvSpPr>
          <p:cNvPr id="12" name="Title 1">
            <a:extLst>
              <a:ext uri="{FF2B5EF4-FFF2-40B4-BE49-F238E27FC236}">
                <a16:creationId xmlns:a16="http://schemas.microsoft.com/office/drawing/2014/main" id="{BAD6BAD8-B930-0647-8165-C722D023B048}"/>
              </a:ext>
            </a:extLst>
          </p:cNvPr>
          <p:cNvSpPr>
            <a:spLocks noGrp="1"/>
          </p:cNvSpPr>
          <p:nvPr>
            <p:ph type="title"/>
          </p:nvPr>
        </p:nvSpPr>
        <p:spPr>
          <a:xfrm>
            <a:off x="838200" y="182562"/>
            <a:ext cx="10515600" cy="589032"/>
          </a:xfrm>
        </p:spPr>
        <p:txBody>
          <a:bodyPr>
            <a:noAutofit/>
          </a:bodyPr>
          <a:lstStyle>
            <a:lvl1pPr>
              <a:defRPr sz="4000" b="0" i="0">
                <a:solidFill>
                  <a:schemeClr val="bg1"/>
                </a:solidFill>
                <a:latin typeface="Avenir Book" panose="02000503020000020003" pitchFamily="2" charset="0"/>
              </a:defRPr>
            </a:lvl1pPr>
          </a:lstStyle>
          <a:p>
            <a:r>
              <a:rPr lang="en-US"/>
              <a:t>Click to edit Master title style</a:t>
            </a:r>
          </a:p>
        </p:txBody>
      </p:sp>
      <p:pic>
        <p:nvPicPr>
          <p:cNvPr id="13" name="Picture 12">
            <a:extLst>
              <a:ext uri="{FF2B5EF4-FFF2-40B4-BE49-F238E27FC236}">
                <a16:creationId xmlns:a16="http://schemas.microsoft.com/office/drawing/2014/main" id="{D7A76EC1-74AC-4441-8873-CD1776111750}"/>
              </a:ext>
            </a:extLst>
          </p:cNvPr>
          <p:cNvPicPr>
            <a:picLocks noChangeAspect="1"/>
          </p:cNvPicPr>
          <p:nvPr userDrawn="1"/>
        </p:nvPicPr>
        <p:blipFill>
          <a:blip r:embed="rId4"/>
          <a:stretch>
            <a:fillRect/>
          </a:stretch>
        </p:blipFill>
        <p:spPr>
          <a:xfrm>
            <a:off x="188237" y="6206010"/>
            <a:ext cx="1354315" cy="599768"/>
          </a:xfrm>
          <a:prstGeom prst="rect">
            <a:avLst/>
          </a:prstGeom>
        </p:spPr>
      </p:pic>
      <p:cxnSp>
        <p:nvCxnSpPr>
          <p:cNvPr id="14" name="Straight Connector 13">
            <a:extLst>
              <a:ext uri="{FF2B5EF4-FFF2-40B4-BE49-F238E27FC236}">
                <a16:creationId xmlns:a16="http://schemas.microsoft.com/office/drawing/2014/main" id="{B7C8F05B-4864-7744-9866-9AD28EF2E2E5}"/>
              </a:ext>
            </a:extLst>
          </p:cNvPr>
          <p:cNvCxnSpPr/>
          <p:nvPr userDrawn="1"/>
        </p:nvCxnSpPr>
        <p:spPr>
          <a:xfrm>
            <a:off x="-18106" y="6206010"/>
            <a:ext cx="1222821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72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A75FB2B-A61B-4B4A-BAC4-3B3C6CA38B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915EAA-065A-FC4C-89A7-0710E20D0521}"/>
              </a:ext>
            </a:extLst>
          </p:cNvPr>
          <p:cNvSpPr>
            <a:spLocks noGrp="1"/>
          </p:cNvSpPr>
          <p:nvPr>
            <p:ph type="sldNum" sz="quarter" idx="12"/>
          </p:nvPr>
        </p:nvSpPr>
        <p:spPr/>
        <p:txBody>
          <a:bodyPr/>
          <a:lstStyle/>
          <a:p>
            <a:fld id="{93F8C65E-48B1-C440-8686-E2028FF5D4DC}" type="slidenum">
              <a:rPr lang="en-US" smtClean="0"/>
              <a:t>‹nr.›</a:t>
            </a:fld>
            <a:endParaRPr lang="en-US"/>
          </a:p>
        </p:txBody>
      </p:sp>
      <p:sp>
        <p:nvSpPr>
          <p:cNvPr id="6" name="Rectangle 5">
            <a:extLst>
              <a:ext uri="{FF2B5EF4-FFF2-40B4-BE49-F238E27FC236}">
                <a16:creationId xmlns:a16="http://schemas.microsoft.com/office/drawing/2014/main" id="{1E64E641-8CBE-8F4E-9EF7-1F217E8E32E6}"/>
              </a:ext>
            </a:extLst>
          </p:cNvPr>
          <p:cNvSpPr/>
          <p:nvPr userDrawn="1"/>
        </p:nvSpPr>
        <p:spPr>
          <a:xfrm>
            <a:off x="0" y="0"/>
            <a:ext cx="12192000" cy="954157"/>
          </a:xfrm>
          <a:prstGeom prst="rect">
            <a:avLst/>
          </a:prstGeom>
          <a:solidFill>
            <a:srgbClr val="5D2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6792487-8619-5B4E-AA9A-0FF1B91BEDD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9451"/>
          <a:stretch/>
        </p:blipFill>
        <p:spPr>
          <a:xfrm>
            <a:off x="8247706" y="0"/>
            <a:ext cx="3962400" cy="2723764"/>
          </a:xfrm>
          <a:prstGeom prst="rect">
            <a:avLst/>
          </a:prstGeom>
        </p:spPr>
      </p:pic>
      <p:sp>
        <p:nvSpPr>
          <p:cNvPr id="8" name="Title 1">
            <a:extLst>
              <a:ext uri="{FF2B5EF4-FFF2-40B4-BE49-F238E27FC236}">
                <a16:creationId xmlns:a16="http://schemas.microsoft.com/office/drawing/2014/main" id="{93C19B40-8463-5641-99C6-0C54A08F0772}"/>
              </a:ext>
            </a:extLst>
          </p:cNvPr>
          <p:cNvSpPr>
            <a:spLocks noGrp="1"/>
          </p:cNvSpPr>
          <p:nvPr>
            <p:ph type="title"/>
          </p:nvPr>
        </p:nvSpPr>
        <p:spPr>
          <a:xfrm>
            <a:off x="838200" y="182562"/>
            <a:ext cx="10515600" cy="589032"/>
          </a:xfrm>
        </p:spPr>
        <p:txBody>
          <a:bodyPr>
            <a:noAutofit/>
          </a:bodyPr>
          <a:lstStyle>
            <a:lvl1pPr>
              <a:defRPr sz="4000" b="0" i="0">
                <a:solidFill>
                  <a:schemeClr val="bg1"/>
                </a:solidFill>
                <a:latin typeface="Avenir Book" panose="02000503020000020003" pitchFamily="2" charset="0"/>
              </a:defRPr>
            </a:lvl1pPr>
          </a:lstStyle>
          <a:p>
            <a:r>
              <a:rPr lang="en-US"/>
              <a:t>Click to edit Master title style</a:t>
            </a:r>
          </a:p>
        </p:txBody>
      </p:sp>
      <p:pic>
        <p:nvPicPr>
          <p:cNvPr id="9" name="Picture 8">
            <a:extLst>
              <a:ext uri="{FF2B5EF4-FFF2-40B4-BE49-F238E27FC236}">
                <a16:creationId xmlns:a16="http://schemas.microsoft.com/office/drawing/2014/main" id="{38EEC196-927F-014D-B784-81B08B30A414}"/>
              </a:ext>
            </a:extLst>
          </p:cNvPr>
          <p:cNvPicPr>
            <a:picLocks noChangeAspect="1"/>
          </p:cNvPicPr>
          <p:nvPr userDrawn="1"/>
        </p:nvPicPr>
        <p:blipFill>
          <a:blip r:embed="rId3"/>
          <a:stretch>
            <a:fillRect/>
          </a:stretch>
        </p:blipFill>
        <p:spPr>
          <a:xfrm>
            <a:off x="188237" y="6206010"/>
            <a:ext cx="1354315" cy="599768"/>
          </a:xfrm>
          <a:prstGeom prst="rect">
            <a:avLst/>
          </a:prstGeom>
        </p:spPr>
      </p:pic>
      <p:cxnSp>
        <p:nvCxnSpPr>
          <p:cNvPr id="10" name="Straight Connector 9">
            <a:extLst>
              <a:ext uri="{FF2B5EF4-FFF2-40B4-BE49-F238E27FC236}">
                <a16:creationId xmlns:a16="http://schemas.microsoft.com/office/drawing/2014/main" id="{301AC10F-D77F-6D4A-B56E-4E04CCB838A7}"/>
              </a:ext>
            </a:extLst>
          </p:cNvPr>
          <p:cNvCxnSpPr/>
          <p:nvPr userDrawn="1"/>
        </p:nvCxnSpPr>
        <p:spPr>
          <a:xfrm>
            <a:off x="-18106" y="6206010"/>
            <a:ext cx="1222821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556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D59665E-BAA1-0442-9233-4E1C24249A44}"/>
              </a:ext>
            </a:extLst>
          </p:cNvPr>
          <p:cNvSpPr/>
          <p:nvPr userDrawn="1"/>
        </p:nvSpPr>
        <p:spPr>
          <a:xfrm>
            <a:off x="0" y="0"/>
            <a:ext cx="12192000" cy="6206009"/>
          </a:xfrm>
          <a:prstGeom prst="rect">
            <a:avLst/>
          </a:prstGeom>
          <a:solidFill>
            <a:srgbClr val="6CB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C0D0D64B-8FFD-A54A-9CCC-D974DBE849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1B8DB9-7B3A-6745-9901-5484BEC72409}"/>
              </a:ext>
            </a:extLst>
          </p:cNvPr>
          <p:cNvSpPr>
            <a:spLocks noGrp="1"/>
          </p:cNvSpPr>
          <p:nvPr>
            <p:ph type="sldNum" sz="quarter" idx="12"/>
          </p:nvPr>
        </p:nvSpPr>
        <p:spPr/>
        <p:txBody>
          <a:bodyPr/>
          <a:lstStyle/>
          <a:p>
            <a:fld id="{93F8C65E-48B1-C440-8686-E2028FF5D4DC}" type="slidenum">
              <a:rPr lang="en-US" smtClean="0"/>
              <a:t>‹nr.›</a:t>
            </a:fld>
            <a:endParaRPr lang="en-US"/>
          </a:p>
        </p:txBody>
      </p:sp>
      <p:pic>
        <p:nvPicPr>
          <p:cNvPr id="10" name="Picture 9">
            <a:extLst>
              <a:ext uri="{FF2B5EF4-FFF2-40B4-BE49-F238E27FC236}">
                <a16:creationId xmlns:a16="http://schemas.microsoft.com/office/drawing/2014/main" id="{2C37392A-E49D-8440-917E-0838802F2D0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9451"/>
          <a:stretch/>
        </p:blipFill>
        <p:spPr>
          <a:xfrm>
            <a:off x="8247706" y="0"/>
            <a:ext cx="3962400" cy="2723764"/>
          </a:xfrm>
          <a:prstGeom prst="rect">
            <a:avLst/>
          </a:prstGeom>
        </p:spPr>
      </p:pic>
      <p:pic>
        <p:nvPicPr>
          <p:cNvPr id="11" name="Picture 10">
            <a:extLst>
              <a:ext uri="{FF2B5EF4-FFF2-40B4-BE49-F238E27FC236}">
                <a16:creationId xmlns:a16="http://schemas.microsoft.com/office/drawing/2014/main" id="{D95C85EC-0461-914F-B40A-52CEBCB5D107}"/>
              </a:ext>
            </a:extLst>
          </p:cNvPr>
          <p:cNvPicPr>
            <a:picLocks noChangeAspect="1"/>
          </p:cNvPicPr>
          <p:nvPr userDrawn="1"/>
        </p:nvPicPr>
        <p:blipFill>
          <a:blip r:embed="rId3"/>
          <a:stretch>
            <a:fillRect/>
          </a:stretch>
        </p:blipFill>
        <p:spPr>
          <a:xfrm>
            <a:off x="188237" y="6206010"/>
            <a:ext cx="1354315" cy="599768"/>
          </a:xfrm>
          <a:prstGeom prst="rect">
            <a:avLst/>
          </a:prstGeom>
        </p:spPr>
      </p:pic>
      <p:cxnSp>
        <p:nvCxnSpPr>
          <p:cNvPr id="12" name="Straight Connector 11">
            <a:extLst>
              <a:ext uri="{FF2B5EF4-FFF2-40B4-BE49-F238E27FC236}">
                <a16:creationId xmlns:a16="http://schemas.microsoft.com/office/drawing/2014/main" id="{F781096C-68C7-974B-A853-6D09580F80C9}"/>
              </a:ext>
            </a:extLst>
          </p:cNvPr>
          <p:cNvCxnSpPr/>
          <p:nvPr userDrawn="1"/>
        </p:nvCxnSpPr>
        <p:spPr>
          <a:xfrm>
            <a:off x="-18106" y="6206010"/>
            <a:ext cx="1222821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Hexagon 13">
            <a:extLst>
              <a:ext uri="{FF2B5EF4-FFF2-40B4-BE49-F238E27FC236}">
                <a16:creationId xmlns:a16="http://schemas.microsoft.com/office/drawing/2014/main" id="{B6CD00A9-75C1-0349-85FC-A53B4DDF6C55}"/>
              </a:ext>
            </a:extLst>
          </p:cNvPr>
          <p:cNvSpPr/>
          <p:nvPr userDrawn="1"/>
        </p:nvSpPr>
        <p:spPr>
          <a:xfrm rot="5400000">
            <a:off x="5404757" y="735361"/>
            <a:ext cx="5492932" cy="473528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CECBF844-07CF-6942-8CE9-4F077AD89CD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883109" y="1649110"/>
            <a:ext cx="4536228" cy="2907788"/>
          </a:xfrm>
          <a:prstGeom prst="rect">
            <a:avLst/>
          </a:prstGeom>
        </p:spPr>
      </p:pic>
      <p:sp>
        <p:nvSpPr>
          <p:cNvPr id="20" name="object 13">
            <a:extLst>
              <a:ext uri="{FF2B5EF4-FFF2-40B4-BE49-F238E27FC236}">
                <a16:creationId xmlns:a16="http://schemas.microsoft.com/office/drawing/2014/main" id="{378AF080-BF4E-AF48-90F2-31D9A102C9A8}"/>
              </a:ext>
            </a:extLst>
          </p:cNvPr>
          <p:cNvSpPr/>
          <p:nvPr userDrawn="1"/>
        </p:nvSpPr>
        <p:spPr>
          <a:xfrm>
            <a:off x="820957" y="2300855"/>
            <a:ext cx="5044045" cy="422909"/>
          </a:xfrm>
          <a:custGeom>
            <a:avLst/>
            <a:gdLst/>
            <a:ahLst/>
            <a:cxnLst/>
            <a:rect l="l" t="t" r="r" b="b"/>
            <a:pathLst>
              <a:path w="2100580" h="422910">
                <a:moveTo>
                  <a:pt x="0" y="422846"/>
                </a:moveTo>
                <a:lnTo>
                  <a:pt x="0" y="0"/>
                </a:lnTo>
                <a:lnTo>
                  <a:pt x="2100046" y="0"/>
                </a:lnTo>
              </a:path>
            </a:pathLst>
          </a:custGeom>
          <a:ln w="23367">
            <a:solidFill>
              <a:srgbClr val="FFFFFF"/>
            </a:solidFill>
          </a:ln>
        </p:spPr>
        <p:txBody>
          <a:bodyPr wrap="square" lIns="0" tIns="0" rIns="0" bIns="0" rtlCol="0"/>
          <a:lstStyle/>
          <a:p>
            <a:endParaRPr/>
          </a:p>
        </p:txBody>
      </p:sp>
      <p:sp>
        <p:nvSpPr>
          <p:cNvPr id="21" name="Title 1">
            <a:extLst>
              <a:ext uri="{FF2B5EF4-FFF2-40B4-BE49-F238E27FC236}">
                <a16:creationId xmlns:a16="http://schemas.microsoft.com/office/drawing/2014/main" id="{E249C02A-F248-4E40-AD44-BAAC3299B488}"/>
              </a:ext>
            </a:extLst>
          </p:cNvPr>
          <p:cNvSpPr>
            <a:spLocks noGrp="1"/>
          </p:cNvSpPr>
          <p:nvPr>
            <p:ph type="ctrTitle" hasCustomPrompt="1"/>
          </p:nvPr>
        </p:nvSpPr>
        <p:spPr>
          <a:xfrm>
            <a:off x="1189973" y="2653331"/>
            <a:ext cx="4091873" cy="1333152"/>
          </a:xfrm>
        </p:spPr>
        <p:txBody>
          <a:bodyPr anchor="t">
            <a:noAutofit/>
          </a:bodyPr>
          <a:lstStyle>
            <a:lvl1pPr algn="l">
              <a:defRPr sz="4800" b="0" i="0">
                <a:solidFill>
                  <a:schemeClr val="bg1"/>
                </a:solidFill>
                <a:latin typeface="Avenir" panose="02000503020000020003" pitchFamily="2" charset="0"/>
              </a:defRPr>
            </a:lvl1pPr>
          </a:lstStyle>
          <a:p>
            <a:r>
              <a:rPr lang="nl-NL"/>
              <a:t>Klik om stijl te </a:t>
            </a:r>
            <a:br>
              <a:rPr lang="nl-NL"/>
            </a:br>
            <a:r>
              <a:rPr lang="nl-NL"/>
              <a:t>bewerken</a:t>
            </a:r>
            <a:endParaRPr lang="en-US"/>
          </a:p>
        </p:txBody>
      </p:sp>
      <p:sp>
        <p:nvSpPr>
          <p:cNvPr id="22" name="object 14">
            <a:extLst>
              <a:ext uri="{FF2B5EF4-FFF2-40B4-BE49-F238E27FC236}">
                <a16:creationId xmlns:a16="http://schemas.microsoft.com/office/drawing/2014/main" id="{35F27C4D-F674-8942-BC24-D1136026E56A}"/>
              </a:ext>
            </a:extLst>
          </p:cNvPr>
          <p:cNvSpPr/>
          <p:nvPr userDrawn="1"/>
        </p:nvSpPr>
        <p:spPr>
          <a:xfrm>
            <a:off x="752471" y="2707436"/>
            <a:ext cx="153301" cy="177089"/>
          </a:xfrm>
          <a:custGeom>
            <a:avLst/>
            <a:gdLst/>
            <a:ahLst/>
            <a:cxnLst/>
            <a:rect l="l" t="t" r="r" b="b"/>
            <a:pathLst>
              <a:path w="626110" h="723264">
                <a:moveTo>
                  <a:pt x="312953" y="0"/>
                </a:moveTo>
                <a:lnTo>
                  <a:pt x="0" y="180682"/>
                </a:lnTo>
                <a:lnTo>
                  <a:pt x="0" y="542061"/>
                </a:lnTo>
                <a:lnTo>
                  <a:pt x="312953" y="722744"/>
                </a:lnTo>
                <a:lnTo>
                  <a:pt x="625906" y="542061"/>
                </a:lnTo>
                <a:lnTo>
                  <a:pt x="625906" y="180682"/>
                </a:lnTo>
                <a:lnTo>
                  <a:pt x="312953" y="0"/>
                </a:lnTo>
                <a:close/>
              </a:path>
            </a:pathLst>
          </a:cu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2371588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D59665E-BAA1-0442-9233-4E1C24249A44}"/>
              </a:ext>
            </a:extLst>
          </p:cNvPr>
          <p:cNvSpPr/>
          <p:nvPr userDrawn="1"/>
        </p:nvSpPr>
        <p:spPr>
          <a:xfrm>
            <a:off x="0" y="0"/>
            <a:ext cx="12192000" cy="6206009"/>
          </a:xfrm>
          <a:prstGeom prst="rect">
            <a:avLst/>
          </a:prstGeom>
          <a:solidFill>
            <a:srgbClr val="75B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C0D0D64B-8FFD-A54A-9CCC-D974DBE849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1B8DB9-7B3A-6745-9901-5484BEC72409}"/>
              </a:ext>
            </a:extLst>
          </p:cNvPr>
          <p:cNvSpPr>
            <a:spLocks noGrp="1"/>
          </p:cNvSpPr>
          <p:nvPr>
            <p:ph type="sldNum" sz="quarter" idx="12"/>
          </p:nvPr>
        </p:nvSpPr>
        <p:spPr/>
        <p:txBody>
          <a:bodyPr/>
          <a:lstStyle/>
          <a:p>
            <a:fld id="{93F8C65E-48B1-C440-8686-E2028FF5D4DC}" type="slidenum">
              <a:rPr lang="en-US" smtClean="0"/>
              <a:t>‹nr.›</a:t>
            </a:fld>
            <a:endParaRPr lang="en-US"/>
          </a:p>
        </p:txBody>
      </p:sp>
      <p:pic>
        <p:nvPicPr>
          <p:cNvPr id="10" name="Picture 9">
            <a:extLst>
              <a:ext uri="{FF2B5EF4-FFF2-40B4-BE49-F238E27FC236}">
                <a16:creationId xmlns:a16="http://schemas.microsoft.com/office/drawing/2014/main" id="{2C37392A-E49D-8440-917E-0838802F2D0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9451"/>
          <a:stretch/>
        </p:blipFill>
        <p:spPr>
          <a:xfrm>
            <a:off x="8247706" y="0"/>
            <a:ext cx="3962400" cy="2723764"/>
          </a:xfrm>
          <a:prstGeom prst="rect">
            <a:avLst/>
          </a:prstGeom>
        </p:spPr>
      </p:pic>
      <p:pic>
        <p:nvPicPr>
          <p:cNvPr id="11" name="Picture 10">
            <a:extLst>
              <a:ext uri="{FF2B5EF4-FFF2-40B4-BE49-F238E27FC236}">
                <a16:creationId xmlns:a16="http://schemas.microsoft.com/office/drawing/2014/main" id="{D95C85EC-0461-914F-B40A-52CEBCB5D107}"/>
              </a:ext>
            </a:extLst>
          </p:cNvPr>
          <p:cNvPicPr>
            <a:picLocks noChangeAspect="1"/>
          </p:cNvPicPr>
          <p:nvPr userDrawn="1"/>
        </p:nvPicPr>
        <p:blipFill>
          <a:blip r:embed="rId3"/>
          <a:stretch>
            <a:fillRect/>
          </a:stretch>
        </p:blipFill>
        <p:spPr>
          <a:xfrm>
            <a:off x="188237" y="6206010"/>
            <a:ext cx="1354315" cy="599768"/>
          </a:xfrm>
          <a:prstGeom prst="rect">
            <a:avLst/>
          </a:prstGeom>
        </p:spPr>
      </p:pic>
      <p:cxnSp>
        <p:nvCxnSpPr>
          <p:cNvPr id="12" name="Straight Connector 11">
            <a:extLst>
              <a:ext uri="{FF2B5EF4-FFF2-40B4-BE49-F238E27FC236}">
                <a16:creationId xmlns:a16="http://schemas.microsoft.com/office/drawing/2014/main" id="{F781096C-68C7-974B-A853-6D09580F80C9}"/>
              </a:ext>
            </a:extLst>
          </p:cNvPr>
          <p:cNvCxnSpPr/>
          <p:nvPr userDrawn="1"/>
        </p:nvCxnSpPr>
        <p:spPr>
          <a:xfrm>
            <a:off x="-18106" y="6206010"/>
            <a:ext cx="1222821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Hexagon 13">
            <a:extLst>
              <a:ext uri="{FF2B5EF4-FFF2-40B4-BE49-F238E27FC236}">
                <a16:creationId xmlns:a16="http://schemas.microsoft.com/office/drawing/2014/main" id="{B6CD00A9-75C1-0349-85FC-A53B4DDF6C55}"/>
              </a:ext>
            </a:extLst>
          </p:cNvPr>
          <p:cNvSpPr/>
          <p:nvPr userDrawn="1"/>
        </p:nvSpPr>
        <p:spPr>
          <a:xfrm rot="5400000">
            <a:off x="5404757" y="735361"/>
            <a:ext cx="5492932" cy="473528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bject 13">
            <a:extLst>
              <a:ext uri="{FF2B5EF4-FFF2-40B4-BE49-F238E27FC236}">
                <a16:creationId xmlns:a16="http://schemas.microsoft.com/office/drawing/2014/main" id="{8D384386-EA5C-F644-8FBA-C0DD5DD74EEB}"/>
              </a:ext>
            </a:extLst>
          </p:cNvPr>
          <p:cNvSpPr/>
          <p:nvPr userDrawn="1"/>
        </p:nvSpPr>
        <p:spPr>
          <a:xfrm>
            <a:off x="820957" y="2300855"/>
            <a:ext cx="5044045" cy="422909"/>
          </a:xfrm>
          <a:custGeom>
            <a:avLst/>
            <a:gdLst/>
            <a:ahLst/>
            <a:cxnLst/>
            <a:rect l="l" t="t" r="r" b="b"/>
            <a:pathLst>
              <a:path w="2100580" h="422910">
                <a:moveTo>
                  <a:pt x="0" y="422846"/>
                </a:moveTo>
                <a:lnTo>
                  <a:pt x="0" y="0"/>
                </a:lnTo>
                <a:lnTo>
                  <a:pt x="2100046" y="0"/>
                </a:lnTo>
              </a:path>
            </a:pathLst>
          </a:custGeom>
          <a:ln w="23367">
            <a:solidFill>
              <a:srgbClr val="FFFFFF"/>
            </a:solidFill>
          </a:ln>
        </p:spPr>
        <p:txBody>
          <a:bodyPr wrap="square" lIns="0" tIns="0" rIns="0" bIns="0" rtlCol="0"/>
          <a:lstStyle/>
          <a:p>
            <a:endParaRPr/>
          </a:p>
        </p:txBody>
      </p:sp>
      <p:sp>
        <p:nvSpPr>
          <p:cNvPr id="18" name="Title 1">
            <a:extLst>
              <a:ext uri="{FF2B5EF4-FFF2-40B4-BE49-F238E27FC236}">
                <a16:creationId xmlns:a16="http://schemas.microsoft.com/office/drawing/2014/main" id="{2FFA7254-63BC-5044-BB0E-4289CFE2A66D}"/>
              </a:ext>
            </a:extLst>
          </p:cNvPr>
          <p:cNvSpPr>
            <a:spLocks noGrp="1"/>
          </p:cNvSpPr>
          <p:nvPr>
            <p:ph type="ctrTitle" hasCustomPrompt="1"/>
          </p:nvPr>
        </p:nvSpPr>
        <p:spPr>
          <a:xfrm>
            <a:off x="1189973" y="2653331"/>
            <a:ext cx="4091873" cy="1333152"/>
          </a:xfrm>
        </p:spPr>
        <p:txBody>
          <a:bodyPr anchor="t">
            <a:noAutofit/>
          </a:bodyPr>
          <a:lstStyle>
            <a:lvl1pPr algn="l">
              <a:defRPr sz="4800" b="0" i="0">
                <a:solidFill>
                  <a:schemeClr val="bg1"/>
                </a:solidFill>
                <a:latin typeface="Avenir" panose="02000503020000020003" pitchFamily="2" charset="0"/>
              </a:defRPr>
            </a:lvl1pPr>
          </a:lstStyle>
          <a:p>
            <a:r>
              <a:rPr lang="nl-NL"/>
              <a:t>Klik om stijl te </a:t>
            </a:r>
            <a:br>
              <a:rPr lang="nl-NL"/>
            </a:br>
            <a:r>
              <a:rPr lang="nl-NL"/>
              <a:t>bewerken</a:t>
            </a:r>
            <a:endParaRPr lang="en-US"/>
          </a:p>
        </p:txBody>
      </p:sp>
      <p:sp>
        <p:nvSpPr>
          <p:cNvPr id="19" name="object 14">
            <a:extLst>
              <a:ext uri="{FF2B5EF4-FFF2-40B4-BE49-F238E27FC236}">
                <a16:creationId xmlns:a16="http://schemas.microsoft.com/office/drawing/2014/main" id="{6410E8EE-1F82-4F41-AF08-D0DF7AEC8BCC}"/>
              </a:ext>
            </a:extLst>
          </p:cNvPr>
          <p:cNvSpPr/>
          <p:nvPr userDrawn="1"/>
        </p:nvSpPr>
        <p:spPr>
          <a:xfrm>
            <a:off x="752471" y="2707436"/>
            <a:ext cx="153301" cy="177089"/>
          </a:xfrm>
          <a:custGeom>
            <a:avLst/>
            <a:gdLst/>
            <a:ahLst/>
            <a:cxnLst/>
            <a:rect l="l" t="t" r="r" b="b"/>
            <a:pathLst>
              <a:path w="626110" h="723264">
                <a:moveTo>
                  <a:pt x="312953" y="0"/>
                </a:moveTo>
                <a:lnTo>
                  <a:pt x="0" y="180682"/>
                </a:lnTo>
                <a:lnTo>
                  <a:pt x="0" y="542061"/>
                </a:lnTo>
                <a:lnTo>
                  <a:pt x="312953" y="722744"/>
                </a:lnTo>
                <a:lnTo>
                  <a:pt x="625906" y="542061"/>
                </a:lnTo>
                <a:lnTo>
                  <a:pt x="625906" y="180682"/>
                </a:lnTo>
                <a:lnTo>
                  <a:pt x="312953" y="0"/>
                </a:lnTo>
                <a:close/>
              </a:path>
            </a:pathLst>
          </a:custGeom>
          <a:solidFill>
            <a:srgbClr val="FFFFFF"/>
          </a:solidFill>
        </p:spPr>
        <p:txBody>
          <a:bodyPr wrap="square" lIns="0" tIns="0" rIns="0" bIns="0" rtlCol="0"/>
          <a:lstStyle/>
          <a:p>
            <a:endParaRPr/>
          </a:p>
        </p:txBody>
      </p:sp>
      <p:pic>
        <p:nvPicPr>
          <p:cNvPr id="7" name="Picture 6">
            <a:extLst>
              <a:ext uri="{FF2B5EF4-FFF2-40B4-BE49-F238E27FC236}">
                <a16:creationId xmlns:a16="http://schemas.microsoft.com/office/drawing/2014/main" id="{4334FFF1-A6AF-EB4F-8939-BD021E59AD8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017385" y="1562099"/>
            <a:ext cx="4383916" cy="3082803"/>
          </a:xfrm>
          <a:prstGeom prst="rect">
            <a:avLst/>
          </a:prstGeom>
        </p:spPr>
      </p:pic>
    </p:spTree>
    <p:extLst>
      <p:ext uri="{BB962C8B-B14F-4D97-AF65-F5344CB8AC3E}">
        <p14:creationId xmlns:p14="http://schemas.microsoft.com/office/powerpoint/2010/main" val="1963026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E57FEC-9278-6245-AA6A-F08D89FB2D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BD65EB-3FB2-3E41-9346-F629229ACF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AA0F8D-B8E8-264A-8A96-85FC0B0D91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BBFB44-2F96-3B42-A340-01A44FC5424B}" type="datetimeFigureOut">
              <a:rPr lang="en-US" smtClean="0"/>
              <a:t>11/6/2025</a:t>
            </a:fld>
            <a:endParaRPr lang="en-US"/>
          </a:p>
        </p:txBody>
      </p:sp>
      <p:sp>
        <p:nvSpPr>
          <p:cNvPr id="5" name="Footer Placeholder 4">
            <a:extLst>
              <a:ext uri="{FF2B5EF4-FFF2-40B4-BE49-F238E27FC236}">
                <a16:creationId xmlns:a16="http://schemas.microsoft.com/office/drawing/2014/main" id="{410F9055-58D8-2741-82F5-5BF541CFF4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E3CDC80-FB81-2E44-BCD1-106ADF2BD8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F8C65E-48B1-C440-8686-E2028FF5D4DC}" type="slidenum">
              <a:rPr lang="en-US" smtClean="0"/>
              <a:t>‹nr.›</a:t>
            </a:fld>
            <a:endParaRPr lang="en-US"/>
          </a:p>
        </p:txBody>
      </p:sp>
    </p:spTree>
    <p:extLst>
      <p:ext uri="{BB962C8B-B14F-4D97-AF65-F5344CB8AC3E}">
        <p14:creationId xmlns:p14="http://schemas.microsoft.com/office/powerpoint/2010/main" val="184853129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BA873D9-1694-4644-92A6-1A329EE5AE65}"/>
              </a:ext>
            </a:extLst>
          </p:cNvPr>
          <p:cNvSpPr>
            <a:spLocks noGrp="1"/>
          </p:cNvSpPr>
          <p:nvPr>
            <p:ph type="ctrTitle" hasCustomPrompt="1"/>
          </p:nvPr>
        </p:nvSpPr>
        <p:spPr>
          <a:xfrm>
            <a:off x="1088408" y="2985163"/>
            <a:ext cx="4708855" cy="2068529"/>
          </a:xfrm>
        </p:spPr>
        <p:txBody>
          <a:bodyPr anchor="t">
            <a:noAutofit/>
          </a:bodyPr>
          <a:lstStyle>
            <a:lvl1pPr algn="l">
              <a:defRPr sz="4800" b="0" i="0">
                <a:solidFill>
                  <a:schemeClr val="bg1"/>
                </a:solidFill>
                <a:latin typeface="Avenir" panose="02000503020000020003" pitchFamily="2" charset="0"/>
              </a:defRPr>
            </a:lvl1pPr>
          </a:lstStyle>
          <a:p>
            <a:r>
              <a:rPr lang="nl-NL" dirty="0" err="1"/>
              <a:t>Digitips</a:t>
            </a:r>
            <a:br>
              <a:rPr lang="nl-NL" dirty="0"/>
            </a:br>
            <a:r>
              <a:rPr lang="nl-NL" dirty="0"/>
              <a:t>Office PowerPoint special</a:t>
            </a:r>
            <a:endParaRPr lang="en-US" sz="3600" b="1" dirty="0"/>
          </a:p>
        </p:txBody>
      </p:sp>
      <p:pic>
        <p:nvPicPr>
          <p:cNvPr id="3" name="Picture 2" descr="U als begeleider - Schreuders en Schreuders Wijk en Aalburg">
            <a:extLst>
              <a:ext uri="{FF2B5EF4-FFF2-40B4-BE49-F238E27FC236}">
                <a16:creationId xmlns:a16="http://schemas.microsoft.com/office/drawing/2014/main" id="{1E236805-DD58-46A8-A765-93F009D7BDE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80142" y="2077342"/>
            <a:ext cx="7967764" cy="4780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690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a:xfrm>
            <a:off x="838199" y="182562"/>
            <a:ext cx="11732173" cy="589032"/>
          </a:xfrm>
        </p:spPr>
        <p:txBody>
          <a:bodyPr/>
          <a:lstStyle/>
          <a:p>
            <a:r>
              <a:rPr lang="nl-NL" dirty="0"/>
              <a:t>PowerPoint opslaan in de presentatiestand</a:t>
            </a:r>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838199" y="1671147"/>
            <a:ext cx="4891269" cy="5833241"/>
          </a:xfrm>
        </p:spPr>
        <p:txBody>
          <a:bodyPr>
            <a:normAutofit/>
          </a:bodyPr>
          <a:lstStyle/>
          <a:p>
            <a:pPr marL="0" indent="0">
              <a:buNone/>
            </a:pPr>
            <a:r>
              <a:rPr lang="nl-NL" sz="2400" dirty="0"/>
              <a:t>Door je </a:t>
            </a:r>
            <a:r>
              <a:rPr lang="nl-NL" sz="2400" dirty="0" err="1"/>
              <a:t>Powerpointpresentatie</a:t>
            </a:r>
            <a:r>
              <a:rPr lang="nl-NL" sz="2400" dirty="0"/>
              <a:t> op te slaan als ‘</a:t>
            </a:r>
            <a:r>
              <a:rPr lang="nl-NL" sz="2400" dirty="0" err="1"/>
              <a:t>Powerpoint</a:t>
            </a:r>
            <a:r>
              <a:rPr lang="nl-NL" sz="2400" dirty="0"/>
              <a:t>-voorstelling (x.ppsx) via ‘Opslaan als’ onder ‘Bestand’, opent deze PowerPoint de volgende keer direct in presentatiestand. Super handig!</a:t>
            </a:r>
          </a:p>
          <a:p>
            <a:pPr marL="0" indent="0">
              <a:buNone/>
            </a:pPr>
            <a:endParaRPr lang="nl-NL" sz="2400" dirty="0"/>
          </a:p>
          <a:p>
            <a:pPr marL="0" indent="0">
              <a:buNone/>
            </a:pPr>
            <a:r>
              <a:rPr lang="nl-NL" sz="2400" dirty="0"/>
              <a:t>Met de ‘</a:t>
            </a:r>
            <a:r>
              <a:rPr lang="nl-NL" sz="2400" dirty="0" err="1"/>
              <a:t>Esc</a:t>
            </a:r>
            <a:r>
              <a:rPr lang="nl-NL" sz="2400" dirty="0"/>
              <a:t>’-knop (Escape) kun je de PowerPoint weer bewerken.</a:t>
            </a:r>
          </a:p>
        </p:txBody>
      </p:sp>
      <p:sp>
        <p:nvSpPr>
          <p:cNvPr id="5" name="Tekstvak 4">
            <a:extLst>
              <a:ext uri="{FF2B5EF4-FFF2-40B4-BE49-F238E27FC236}">
                <a16:creationId xmlns:a16="http://schemas.microsoft.com/office/drawing/2014/main" id="{B2F989C3-CC82-F03C-8C30-CD87E690CC44}"/>
              </a:ext>
            </a:extLst>
          </p:cNvPr>
          <p:cNvSpPr txBox="1"/>
          <p:nvPr/>
        </p:nvSpPr>
        <p:spPr>
          <a:xfrm>
            <a:off x="10152993" y="6400856"/>
            <a:ext cx="1823576" cy="369332"/>
          </a:xfrm>
          <a:prstGeom prst="rect">
            <a:avLst/>
          </a:prstGeom>
          <a:noFill/>
        </p:spPr>
        <p:txBody>
          <a:bodyPr wrap="none" rtlCol="0">
            <a:spAutoFit/>
          </a:bodyPr>
          <a:lstStyle/>
          <a:p>
            <a:r>
              <a:rPr lang="nl-NL" dirty="0"/>
              <a:t>Bron: </a:t>
            </a:r>
            <a:r>
              <a:rPr lang="nl-NL" dirty="0" err="1"/>
              <a:t>Buro</a:t>
            </a:r>
            <a:r>
              <a:rPr lang="nl-NL" dirty="0"/>
              <a:t> </a:t>
            </a:r>
            <a:r>
              <a:rPr lang="nl-NL" dirty="0" err="1"/>
              <a:t>StrakZ</a:t>
            </a:r>
            <a:endParaRPr lang="nl-NL" dirty="0"/>
          </a:p>
        </p:txBody>
      </p:sp>
      <p:pic>
        <p:nvPicPr>
          <p:cNvPr id="4" name="Afbeelding 3">
            <a:extLst>
              <a:ext uri="{FF2B5EF4-FFF2-40B4-BE49-F238E27FC236}">
                <a16:creationId xmlns:a16="http://schemas.microsoft.com/office/drawing/2014/main" id="{EEF48CB2-7AE4-AEF3-9DEF-57EE91668A1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413969" y="1229924"/>
            <a:ext cx="5600700" cy="4905306"/>
          </a:xfrm>
          <a:prstGeom prst="rect">
            <a:avLst/>
          </a:prstGeom>
        </p:spPr>
      </p:pic>
      <p:sp>
        <p:nvSpPr>
          <p:cNvPr id="7" name="Ovaal 6">
            <a:extLst>
              <a:ext uri="{FF2B5EF4-FFF2-40B4-BE49-F238E27FC236}">
                <a16:creationId xmlns:a16="http://schemas.microsoft.com/office/drawing/2014/main" id="{E8E54DC8-53DC-DEE2-3021-39CDDB22A655}"/>
              </a:ext>
            </a:extLst>
          </p:cNvPr>
          <p:cNvSpPr/>
          <p:nvPr/>
        </p:nvSpPr>
        <p:spPr>
          <a:xfrm>
            <a:off x="6096000" y="3244850"/>
            <a:ext cx="2260600" cy="32385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21286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4482A-FA1C-9980-6586-85E8934906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4681D0-B9D0-6145-5DDD-999AEB817781}"/>
              </a:ext>
            </a:extLst>
          </p:cNvPr>
          <p:cNvSpPr>
            <a:spLocks noGrp="1"/>
          </p:cNvSpPr>
          <p:nvPr>
            <p:ph type="title"/>
          </p:nvPr>
        </p:nvSpPr>
        <p:spPr>
          <a:xfrm>
            <a:off x="838199" y="182562"/>
            <a:ext cx="11732173" cy="589032"/>
          </a:xfrm>
        </p:spPr>
        <p:txBody>
          <a:bodyPr/>
          <a:lstStyle/>
          <a:p>
            <a:r>
              <a:rPr lang="nl-NL" dirty="0"/>
              <a:t>PowerPoint direct in de presentatiestand</a:t>
            </a:r>
          </a:p>
        </p:txBody>
      </p:sp>
      <p:sp>
        <p:nvSpPr>
          <p:cNvPr id="6" name="Tijdelijke aanduiding voor inhoud 5">
            <a:extLst>
              <a:ext uri="{FF2B5EF4-FFF2-40B4-BE49-F238E27FC236}">
                <a16:creationId xmlns:a16="http://schemas.microsoft.com/office/drawing/2014/main" id="{581B3DF5-E2A0-9170-0680-7B327B93B19B}"/>
              </a:ext>
            </a:extLst>
          </p:cNvPr>
          <p:cNvSpPr>
            <a:spLocks noGrp="1"/>
          </p:cNvSpPr>
          <p:nvPr>
            <p:ph idx="1"/>
          </p:nvPr>
        </p:nvSpPr>
        <p:spPr>
          <a:xfrm>
            <a:off x="838199" y="2504524"/>
            <a:ext cx="4891269" cy="5833241"/>
          </a:xfrm>
        </p:spPr>
        <p:txBody>
          <a:bodyPr>
            <a:normAutofit/>
          </a:bodyPr>
          <a:lstStyle/>
          <a:p>
            <a:pPr marL="0" indent="0">
              <a:buNone/>
            </a:pPr>
            <a:r>
              <a:rPr lang="nl-NL" sz="2400" dirty="0"/>
              <a:t>Wist je al dat je met de toetsenbordknop F5 je PowerPoint direct in de presentatiestand zet? Soms moet je hiervoor de combinatie </a:t>
            </a:r>
            <a:r>
              <a:rPr lang="nl-NL" sz="2400" dirty="0" err="1"/>
              <a:t>fn</a:t>
            </a:r>
            <a:r>
              <a:rPr lang="nl-NL" sz="2400" dirty="0"/>
              <a:t> + F5 gebruiken.</a:t>
            </a:r>
          </a:p>
        </p:txBody>
      </p:sp>
      <p:sp>
        <p:nvSpPr>
          <p:cNvPr id="5" name="Tekstvak 4">
            <a:extLst>
              <a:ext uri="{FF2B5EF4-FFF2-40B4-BE49-F238E27FC236}">
                <a16:creationId xmlns:a16="http://schemas.microsoft.com/office/drawing/2014/main" id="{CC375D8A-4A2C-CF6F-AAC3-82E816392502}"/>
              </a:ext>
            </a:extLst>
          </p:cNvPr>
          <p:cNvSpPr txBox="1"/>
          <p:nvPr/>
        </p:nvSpPr>
        <p:spPr>
          <a:xfrm>
            <a:off x="10152993" y="6400856"/>
            <a:ext cx="1823576" cy="369332"/>
          </a:xfrm>
          <a:prstGeom prst="rect">
            <a:avLst/>
          </a:prstGeom>
          <a:noFill/>
        </p:spPr>
        <p:txBody>
          <a:bodyPr wrap="none" rtlCol="0">
            <a:spAutoFit/>
          </a:bodyPr>
          <a:lstStyle/>
          <a:p>
            <a:r>
              <a:rPr lang="nl-NL" dirty="0"/>
              <a:t>Bron: </a:t>
            </a:r>
            <a:r>
              <a:rPr lang="nl-NL" dirty="0" err="1"/>
              <a:t>Buro</a:t>
            </a:r>
            <a:r>
              <a:rPr lang="nl-NL" dirty="0"/>
              <a:t> </a:t>
            </a:r>
            <a:r>
              <a:rPr lang="nl-NL" dirty="0" err="1"/>
              <a:t>StrakZ</a:t>
            </a:r>
            <a:endParaRPr lang="nl-NL" dirty="0"/>
          </a:p>
        </p:txBody>
      </p:sp>
      <p:sp>
        <p:nvSpPr>
          <p:cNvPr id="3" name="Rechthoek: afgeronde hoeken 2">
            <a:extLst>
              <a:ext uri="{FF2B5EF4-FFF2-40B4-BE49-F238E27FC236}">
                <a16:creationId xmlns:a16="http://schemas.microsoft.com/office/drawing/2014/main" id="{87820428-6C8C-4573-5FC9-B0921337491F}"/>
              </a:ext>
            </a:extLst>
          </p:cNvPr>
          <p:cNvSpPr/>
          <p:nvPr/>
        </p:nvSpPr>
        <p:spPr>
          <a:xfrm>
            <a:off x="7201927" y="2944199"/>
            <a:ext cx="986118" cy="869577"/>
          </a:xfrm>
          <a:prstGeom prst="round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Tekstvak 7">
            <a:extLst>
              <a:ext uri="{FF2B5EF4-FFF2-40B4-BE49-F238E27FC236}">
                <a16:creationId xmlns:a16="http://schemas.microsoft.com/office/drawing/2014/main" id="{6B95F6DF-00E5-0D85-AC43-02D1ED5DEECE}"/>
              </a:ext>
            </a:extLst>
          </p:cNvPr>
          <p:cNvSpPr txBox="1"/>
          <p:nvPr/>
        </p:nvSpPr>
        <p:spPr>
          <a:xfrm>
            <a:off x="7380903" y="3194323"/>
            <a:ext cx="735106" cy="369332"/>
          </a:xfrm>
          <a:prstGeom prst="rect">
            <a:avLst/>
          </a:prstGeom>
          <a:noFill/>
        </p:spPr>
        <p:txBody>
          <a:bodyPr wrap="square" rtlCol="0">
            <a:spAutoFit/>
          </a:bodyPr>
          <a:lstStyle/>
          <a:p>
            <a:r>
              <a:rPr lang="nl-NL" dirty="0" err="1"/>
              <a:t>fn</a:t>
            </a:r>
            <a:r>
              <a:rPr lang="nl-NL" dirty="0"/>
              <a:t> </a:t>
            </a:r>
          </a:p>
        </p:txBody>
      </p:sp>
      <p:sp>
        <p:nvSpPr>
          <p:cNvPr id="9" name="Tekstvak 8">
            <a:extLst>
              <a:ext uri="{FF2B5EF4-FFF2-40B4-BE49-F238E27FC236}">
                <a16:creationId xmlns:a16="http://schemas.microsoft.com/office/drawing/2014/main" id="{8D1B0E45-37C3-936B-854B-AE5ACAA518B0}"/>
              </a:ext>
            </a:extLst>
          </p:cNvPr>
          <p:cNvSpPr txBox="1"/>
          <p:nvPr/>
        </p:nvSpPr>
        <p:spPr>
          <a:xfrm>
            <a:off x="9012705" y="3194322"/>
            <a:ext cx="708212" cy="369332"/>
          </a:xfrm>
          <a:prstGeom prst="rect">
            <a:avLst/>
          </a:prstGeom>
          <a:noFill/>
        </p:spPr>
        <p:txBody>
          <a:bodyPr wrap="square" rtlCol="0">
            <a:spAutoFit/>
          </a:bodyPr>
          <a:lstStyle/>
          <a:p>
            <a:r>
              <a:rPr lang="nl-NL" dirty="0"/>
              <a:t>F5 </a:t>
            </a:r>
          </a:p>
        </p:txBody>
      </p:sp>
      <p:sp>
        <p:nvSpPr>
          <p:cNvPr id="10" name="Rechthoek: afgeronde hoeken 9">
            <a:extLst>
              <a:ext uri="{FF2B5EF4-FFF2-40B4-BE49-F238E27FC236}">
                <a16:creationId xmlns:a16="http://schemas.microsoft.com/office/drawing/2014/main" id="{E9C96721-F807-669A-1E2C-D5F3ACD31EF1}"/>
              </a:ext>
            </a:extLst>
          </p:cNvPr>
          <p:cNvSpPr/>
          <p:nvPr/>
        </p:nvSpPr>
        <p:spPr>
          <a:xfrm>
            <a:off x="8923694" y="2944199"/>
            <a:ext cx="986118" cy="869577"/>
          </a:xfrm>
          <a:prstGeom prst="round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Tekstvak 10">
            <a:extLst>
              <a:ext uri="{FF2B5EF4-FFF2-40B4-BE49-F238E27FC236}">
                <a16:creationId xmlns:a16="http://schemas.microsoft.com/office/drawing/2014/main" id="{D5C1EBFA-4CFD-317F-2CA6-262E00E858B9}"/>
              </a:ext>
            </a:extLst>
          </p:cNvPr>
          <p:cNvSpPr txBox="1"/>
          <p:nvPr/>
        </p:nvSpPr>
        <p:spPr>
          <a:xfrm>
            <a:off x="8116009" y="3194323"/>
            <a:ext cx="735106" cy="369332"/>
          </a:xfrm>
          <a:prstGeom prst="rect">
            <a:avLst/>
          </a:prstGeom>
          <a:noFill/>
        </p:spPr>
        <p:txBody>
          <a:bodyPr wrap="square" rtlCol="0">
            <a:spAutoFit/>
          </a:bodyPr>
          <a:lstStyle/>
          <a:p>
            <a:r>
              <a:rPr lang="nl-NL" dirty="0"/>
              <a:t>   + </a:t>
            </a:r>
          </a:p>
        </p:txBody>
      </p:sp>
      <p:sp>
        <p:nvSpPr>
          <p:cNvPr id="12" name="Vierkante haken 11">
            <a:extLst>
              <a:ext uri="{FF2B5EF4-FFF2-40B4-BE49-F238E27FC236}">
                <a16:creationId xmlns:a16="http://schemas.microsoft.com/office/drawing/2014/main" id="{15E49B05-944A-18E0-F06B-3A2B5F4599A3}"/>
              </a:ext>
            </a:extLst>
          </p:cNvPr>
          <p:cNvSpPr/>
          <p:nvPr/>
        </p:nvSpPr>
        <p:spPr>
          <a:xfrm>
            <a:off x="6991108" y="2668905"/>
            <a:ext cx="1645489" cy="1520190"/>
          </a:xfrm>
          <a:prstGeom prst="bracketPair">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Tree>
    <p:extLst>
      <p:ext uri="{BB962C8B-B14F-4D97-AF65-F5344CB8AC3E}">
        <p14:creationId xmlns:p14="http://schemas.microsoft.com/office/powerpoint/2010/main" val="3793347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B3993-F2D3-1372-624A-AC8743FAD9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093284-0715-F7F4-2BC4-B6A2CB5E95AC}"/>
              </a:ext>
            </a:extLst>
          </p:cNvPr>
          <p:cNvSpPr>
            <a:spLocks noGrp="1"/>
          </p:cNvSpPr>
          <p:nvPr>
            <p:ph type="title"/>
          </p:nvPr>
        </p:nvSpPr>
        <p:spPr>
          <a:xfrm>
            <a:off x="838199" y="182562"/>
            <a:ext cx="11732173" cy="589032"/>
          </a:xfrm>
        </p:spPr>
        <p:txBody>
          <a:bodyPr/>
          <a:lstStyle/>
          <a:p>
            <a:r>
              <a:rPr lang="nl-NL" dirty="0"/>
              <a:t>PowerPoint inspreken</a:t>
            </a:r>
          </a:p>
        </p:txBody>
      </p:sp>
      <p:sp>
        <p:nvSpPr>
          <p:cNvPr id="6" name="Tijdelijke aanduiding voor inhoud 5">
            <a:extLst>
              <a:ext uri="{FF2B5EF4-FFF2-40B4-BE49-F238E27FC236}">
                <a16:creationId xmlns:a16="http://schemas.microsoft.com/office/drawing/2014/main" id="{B9CF455C-D497-C8A9-BD9B-B5901FF5238A}"/>
              </a:ext>
            </a:extLst>
          </p:cNvPr>
          <p:cNvSpPr>
            <a:spLocks noGrp="1"/>
          </p:cNvSpPr>
          <p:nvPr>
            <p:ph idx="1"/>
          </p:nvPr>
        </p:nvSpPr>
        <p:spPr>
          <a:xfrm>
            <a:off x="659620" y="1440916"/>
            <a:ext cx="7721365" cy="5833241"/>
          </a:xfrm>
        </p:spPr>
        <p:txBody>
          <a:bodyPr>
            <a:normAutofit/>
          </a:bodyPr>
          <a:lstStyle/>
          <a:p>
            <a:pPr marL="0" indent="0">
              <a:buNone/>
            </a:pPr>
            <a:r>
              <a:rPr lang="nl-NL" sz="2400" dirty="0"/>
              <a:t>Je kunt je presentatie van tevoren inspreken met de opnamefunctie in PowerPoint. Dit werkt als volgt: </a:t>
            </a:r>
          </a:p>
          <a:p>
            <a:pPr marL="457200" indent="-457200">
              <a:buAutoNum type="arabicPeriod"/>
            </a:pPr>
            <a:r>
              <a:rPr lang="nl-NL" sz="2400" dirty="0"/>
              <a:t>Klik op ‘Opname starten’ bij het tabblad ‘Diavoorstelling’. De opnameomgeving wordt geopend: je ziet je dia’s, microfoon en de optie om je camera aan te zetten.</a:t>
            </a:r>
          </a:p>
          <a:p>
            <a:pPr marL="457200" indent="-457200">
              <a:buAutoNum type="arabicPeriod"/>
            </a:pPr>
            <a:r>
              <a:rPr lang="nl-NL" sz="2400" dirty="0"/>
              <a:t>Klik op ‘Opname starten’ en begin met inspreken. </a:t>
            </a:r>
          </a:p>
          <a:p>
            <a:pPr marL="457200" indent="-457200">
              <a:buAutoNum type="arabicPeriod"/>
            </a:pPr>
            <a:r>
              <a:rPr lang="nl-NL" sz="2400" dirty="0"/>
              <a:t>Als je klaar bent, druk je op ‘Stoppen’ en sluit je het opnamevenster.</a:t>
            </a:r>
          </a:p>
          <a:p>
            <a:pPr marL="457200" indent="-457200">
              <a:buAutoNum type="arabicPeriod"/>
            </a:pPr>
            <a:r>
              <a:rPr lang="nl-NL" sz="2400" dirty="0"/>
              <a:t>PowerPoint slaat je opname automatisch op bij de dia’s. Elke dia krijgt de bijbehorende spraak en eventuele aantekeningen.</a:t>
            </a:r>
          </a:p>
        </p:txBody>
      </p:sp>
      <p:pic>
        <p:nvPicPr>
          <p:cNvPr id="19" name="Afbeelding 18">
            <a:extLst>
              <a:ext uri="{FF2B5EF4-FFF2-40B4-BE49-F238E27FC236}">
                <a16:creationId xmlns:a16="http://schemas.microsoft.com/office/drawing/2014/main" id="{2FC51494-1B0C-5A12-A9A3-A52A44D0840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8467597" y="2430378"/>
            <a:ext cx="3567991" cy="3632775"/>
          </a:xfrm>
          <a:prstGeom prst="rect">
            <a:avLst/>
          </a:prstGeom>
        </p:spPr>
      </p:pic>
    </p:spTree>
    <p:extLst>
      <p:ext uri="{BB962C8B-B14F-4D97-AF65-F5344CB8AC3E}">
        <p14:creationId xmlns:p14="http://schemas.microsoft.com/office/powerpoint/2010/main" val="202012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BCAA3-E85B-05EE-FA27-628DC85F7C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E3EDF8-433A-260F-CC5C-3FA88FBEEA2B}"/>
              </a:ext>
            </a:extLst>
          </p:cNvPr>
          <p:cNvSpPr>
            <a:spLocks noGrp="1"/>
          </p:cNvSpPr>
          <p:nvPr>
            <p:ph type="title"/>
          </p:nvPr>
        </p:nvSpPr>
        <p:spPr>
          <a:xfrm>
            <a:off x="838199" y="182562"/>
            <a:ext cx="11732173" cy="589032"/>
          </a:xfrm>
        </p:spPr>
        <p:txBody>
          <a:bodyPr/>
          <a:lstStyle/>
          <a:p>
            <a:r>
              <a:rPr lang="nl-NL" dirty="0"/>
              <a:t>PowerPoint opslaan als video</a:t>
            </a:r>
          </a:p>
        </p:txBody>
      </p:sp>
      <p:sp>
        <p:nvSpPr>
          <p:cNvPr id="6" name="Tijdelijke aanduiding voor inhoud 5">
            <a:extLst>
              <a:ext uri="{FF2B5EF4-FFF2-40B4-BE49-F238E27FC236}">
                <a16:creationId xmlns:a16="http://schemas.microsoft.com/office/drawing/2014/main" id="{B001D664-E07A-6768-247C-48651426BB8B}"/>
              </a:ext>
            </a:extLst>
          </p:cNvPr>
          <p:cNvSpPr>
            <a:spLocks noGrp="1"/>
          </p:cNvSpPr>
          <p:nvPr>
            <p:ph idx="1"/>
          </p:nvPr>
        </p:nvSpPr>
        <p:spPr>
          <a:xfrm>
            <a:off x="770155" y="1422946"/>
            <a:ext cx="10651688" cy="5833241"/>
          </a:xfrm>
        </p:spPr>
        <p:txBody>
          <a:bodyPr>
            <a:normAutofit/>
          </a:bodyPr>
          <a:lstStyle/>
          <a:p>
            <a:pPr marL="0" indent="0">
              <a:buNone/>
            </a:pPr>
            <a:r>
              <a:rPr lang="nl-NL" sz="2400" dirty="0"/>
              <a:t>Wil je de presentatie delen als een video? Ga dan naar ‘Bestand’ en klik op ‘Exporteren’. Vervolgens klik je op ‘Een video maken’. PowerPoint zet je presentatie inclusief audio en timing om naar een videobestand (.mp4).</a:t>
            </a:r>
          </a:p>
        </p:txBody>
      </p:sp>
      <p:pic>
        <p:nvPicPr>
          <p:cNvPr id="15" name="Afbeelding 14">
            <a:extLst>
              <a:ext uri="{FF2B5EF4-FFF2-40B4-BE49-F238E27FC236}">
                <a16:creationId xmlns:a16="http://schemas.microsoft.com/office/drawing/2014/main" id="{72F8FEDD-C897-A227-287D-50F2BEC4D7D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838199" y="2626512"/>
            <a:ext cx="10382491" cy="3426107"/>
          </a:xfrm>
          <a:prstGeom prst="rect">
            <a:avLst/>
          </a:prstGeom>
        </p:spPr>
      </p:pic>
    </p:spTree>
    <p:extLst>
      <p:ext uri="{BB962C8B-B14F-4D97-AF65-F5344CB8AC3E}">
        <p14:creationId xmlns:p14="http://schemas.microsoft.com/office/powerpoint/2010/main" val="2940700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F1387E-6F08-E124-9578-7EE871B772FF}"/>
              </a:ext>
            </a:extLst>
          </p:cNvPr>
          <p:cNvSpPr>
            <a:spLocks noGrp="1"/>
          </p:cNvSpPr>
          <p:nvPr>
            <p:ph type="ctrTitle"/>
          </p:nvPr>
        </p:nvSpPr>
        <p:spPr/>
        <p:txBody>
          <a:bodyPr/>
          <a:lstStyle/>
          <a:p>
            <a:r>
              <a:rPr lang="nl-NL" sz="4800" dirty="0"/>
              <a:t>Op zoek naar      meer </a:t>
            </a:r>
            <a:r>
              <a:rPr lang="nl-NL" sz="4800" dirty="0" err="1"/>
              <a:t>digitips</a:t>
            </a:r>
            <a:r>
              <a:rPr lang="nl-NL" sz="4800" dirty="0"/>
              <a:t>?</a:t>
            </a:r>
            <a:br>
              <a:rPr lang="nl-NL" dirty="0"/>
            </a:br>
            <a:endParaRPr lang="nl-NL" dirty="0"/>
          </a:p>
        </p:txBody>
      </p:sp>
      <p:sp>
        <p:nvSpPr>
          <p:cNvPr id="4" name="Title 1">
            <a:extLst>
              <a:ext uri="{FF2B5EF4-FFF2-40B4-BE49-F238E27FC236}">
                <a16:creationId xmlns:a16="http://schemas.microsoft.com/office/drawing/2014/main" id="{1420F667-8997-B49F-F9FE-6AE62B2D3ABC}"/>
              </a:ext>
            </a:extLst>
          </p:cNvPr>
          <p:cNvSpPr txBox="1">
            <a:spLocks/>
          </p:cNvSpPr>
          <p:nvPr/>
        </p:nvSpPr>
        <p:spPr>
          <a:xfrm>
            <a:off x="1476215" y="5619026"/>
            <a:ext cx="5040198" cy="133315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800" b="0" i="0" kern="1200">
                <a:solidFill>
                  <a:schemeClr val="bg1"/>
                </a:solidFill>
                <a:latin typeface="Avenir" panose="02000503020000020003" pitchFamily="2" charset="0"/>
                <a:ea typeface="+mj-ea"/>
                <a:cs typeface="+mj-cs"/>
              </a:defRPr>
            </a:lvl1pPr>
          </a:lstStyle>
          <a:p>
            <a:r>
              <a:rPr lang="nl-NL" sz="2400" b="1" dirty="0"/>
              <a:t>Kijk eens op:</a:t>
            </a:r>
            <a:endParaRPr lang="en-US" sz="2000" b="1" dirty="0">
              <a:solidFill>
                <a:srgbClr val="E22D7E"/>
              </a:solidFill>
            </a:endParaRPr>
          </a:p>
        </p:txBody>
      </p:sp>
    </p:spTree>
    <p:extLst>
      <p:ext uri="{BB962C8B-B14F-4D97-AF65-F5344CB8AC3E}">
        <p14:creationId xmlns:p14="http://schemas.microsoft.com/office/powerpoint/2010/main" val="3636526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2185C4C-28FC-48D9-9A0D-A6C051A98335}"/>
              </a:ext>
            </a:extLst>
          </p:cNvPr>
          <p:cNvSpPr>
            <a:spLocks noGrp="1"/>
          </p:cNvSpPr>
          <p:nvPr>
            <p:ph type="title"/>
          </p:nvPr>
        </p:nvSpPr>
        <p:spPr/>
        <p:txBody>
          <a:bodyPr/>
          <a:lstStyle/>
          <a:p>
            <a:r>
              <a:rPr lang="nl-NL" dirty="0"/>
              <a:t>Uitleg voor </a:t>
            </a:r>
            <a:r>
              <a:rPr lang="nl-NL" dirty="0" err="1"/>
              <a:t>digicoaches</a:t>
            </a:r>
            <a:endParaRPr lang="nl-NL" dirty="0"/>
          </a:p>
        </p:txBody>
      </p:sp>
      <p:sp>
        <p:nvSpPr>
          <p:cNvPr id="7" name="Tijdelijke aanduiding voor inhoud 6">
            <a:extLst>
              <a:ext uri="{FF2B5EF4-FFF2-40B4-BE49-F238E27FC236}">
                <a16:creationId xmlns:a16="http://schemas.microsoft.com/office/drawing/2014/main" id="{DB5C23F5-1E12-8E4A-FF92-5389A5DE8734}"/>
              </a:ext>
            </a:extLst>
          </p:cNvPr>
          <p:cNvSpPr>
            <a:spLocks noGrp="1"/>
          </p:cNvSpPr>
          <p:nvPr>
            <p:ph idx="1"/>
          </p:nvPr>
        </p:nvSpPr>
        <p:spPr>
          <a:xfrm>
            <a:off x="838199" y="1825625"/>
            <a:ext cx="7538545" cy="4351338"/>
          </a:xfrm>
        </p:spPr>
        <p:txBody>
          <a:bodyPr/>
          <a:lstStyle/>
          <a:p>
            <a:r>
              <a:rPr lang="nl-NL" dirty="0"/>
              <a:t>Deze presentatie kun je gebruiken om </a:t>
            </a:r>
            <a:r>
              <a:rPr lang="nl-NL" dirty="0" err="1"/>
              <a:t>digitips</a:t>
            </a:r>
            <a:r>
              <a:rPr lang="nl-NL" dirty="0"/>
              <a:t> te delen met je collega’s. Bijvoorbeeld tijdens een borrel, lunchsessie of werkoverleg.</a:t>
            </a:r>
          </a:p>
          <a:p>
            <a:r>
              <a:rPr lang="nl-NL" dirty="0"/>
              <a:t>Wil je een bepaalde tip niet gebruiken? Verberg de dia dan door met je rechter muisknop op de dia (links in de kolom) te klikken en kies vervolgens ‘dia verbergen’.</a:t>
            </a:r>
          </a:p>
          <a:p>
            <a:pPr marL="0" indent="0">
              <a:buNone/>
            </a:pPr>
            <a:br>
              <a:rPr lang="nl-NL" dirty="0"/>
            </a:br>
            <a:r>
              <a:rPr lang="nl-NL" dirty="0"/>
              <a:t>  Probeer het eens met deze dia </a:t>
            </a:r>
            <a:r>
              <a:rPr lang="nl-NL" dirty="0">
                <a:solidFill>
                  <a:srgbClr val="5D2366"/>
                </a:solidFill>
                <a:sym typeface="Wingdings" pitchFamily="2" charset="2"/>
              </a:rPr>
              <a:t></a:t>
            </a:r>
            <a:endParaRPr lang="nl-NL" dirty="0">
              <a:solidFill>
                <a:srgbClr val="5D2366"/>
              </a:solidFill>
            </a:endParaRPr>
          </a:p>
          <a:p>
            <a:endParaRPr lang="nl-NL" dirty="0"/>
          </a:p>
        </p:txBody>
      </p:sp>
      <p:pic>
        <p:nvPicPr>
          <p:cNvPr id="8" name="Afbeelding 7">
            <a:extLst>
              <a:ext uri="{FF2B5EF4-FFF2-40B4-BE49-F238E27FC236}">
                <a16:creationId xmlns:a16="http://schemas.microsoft.com/office/drawing/2014/main" id="{77648040-28AD-8D3F-81C5-32F455CDF25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50316" y="1834056"/>
            <a:ext cx="3081833" cy="4351338"/>
          </a:xfrm>
          <a:prstGeom prst="rect">
            <a:avLst/>
          </a:prstGeom>
        </p:spPr>
      </p:pic>
      <p:sp>
        <p:nvSpPr>
          <p:cNvPr id="5" name="Gebogen pijl 4">
            <a:extLst>
              <a:ext uri="{FF2B5EF4-FFF2-40B4-BE49-F238E27FC236}">
                <a16:creationId xmlns:a16="http://schemas.microsoft.com/office/drawing/2014/main" id="{792788E0-28B9-5633-36EA-369947F8E54C}"/>
              </a:ext>
            </a:extLst>
          </p:cNvPr>
          <p:cNvSpPr/>
          <p:nvPr/>
        </p:nvSpPr>
        <p:spPr>
          <a:xfrm flipV="1">
            <a:off x="6096000" y="5023944"/>
            <a:ext cx="3226408" cy="262759"/>
          </a:xfrm>
          <a:prstGeom prst="bentArrow">
            <a:avLst>
              <a:gd name="adj1" fmla="val 16667"/>
              <a:gd name="adj2" fmla="val 41717"/>
              <a:gd name="adj3" fmla="val 50000"/>
              <a:gd name="adj4" fmla="val 47448"/>
            </a:avLst>
          </a:prstGeom>
          <a:solidFill>
            <a:srgbClr val="76428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3548915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E5EE45-DD9C-6079-4158-81775CE20391}"/>
              </a:ext>
            </a:extLst>
          </p:cNvPr>
          <p:cNvSpPr>
            <a:spLocks noGrp="1"/>
          </p:cNvSpPr>
          <p:nvPr>
            <p:ph type="title"/>
          </p:nvPr>
        </p:nvSpPr>
        <p:spPr/>
        <p:txBody>
          <a:bodyPr/>
          <a:lstStyle/>
          <a:p>
            <a:r>
              <a:rPr lang="nl-NL" dirty="0"/>
              <a:t>Dicteren</a:t>
            </a:r>
          </a:p>
        </p:txBody>
      </p:sp>
      <p:sp>
        <p:nvSpPr>
          <p:cNvPr id="4" name="Tijdelijke aanduiding voor inhoud 2">
            <a:extLst>
              <a:ext uri="{FF2B5EF4-FFF2-40B4-BE49-F238E27FC236}">
                <a16:creationId xmlns:a16="http://schemas.microsoft.com/office/drawing/2014/main" id="{AD4872C6-C36F-303C-4601-2BF234A45056}"/>
              </a:ext>
            </a:extLst>
          </p:cNvPr>
          <p:cNvSpPr>
            <a:spLocks noGrp="1"/>
          </p:cNvSpPr>
          <p:nvPr>
            <p:ph idx="1"/>
          </p:nvPr>
        </p:nvSpPr>
        <p:spPr>
          <a:xfrm>
            <a:off x="838200" y="1825625"/>
            <a:ext cx="6014884" cy="4351338"/>
          </a:xfrm>
        </p:spPr>
        <p:txBody>
          <a:bodyPr>
            <a:normAutofit/>
          </a:bodyPr>
          <a:lstStyle/>
          <a:p>
            <a:pPr marL="0" indent="0">
              <a:buNone/>
            </a:pPr>
            <a:r>
              <a:rPr lang="nl-NL" sz="2400" dirty="0"/>
              <a:t>Super handig! Met de dicteerfunctie in PowerPoint kun je je tekst inspreken. Het enige dat je nodig hebt is een microfoon en een betrouwbare internetverbinding. Je vindt de knop ‘Dicteren’ in het lint bij ‘Start’. Klik op de knop, wacht totdat je een geluidje hoort en begin met praten. Je ziet de tekst direct verschijnen op de plek naar keuze. Zo kun je tekst inspreken in een </a:t>
            </a:r>
            <a:r>
              <a:rPr lang="nl-NL" sz="2400" dirty="0" err="1"/>
              <a:t>tekstvak</a:t>
            </a:r>
            <a:r>
              <a:rPr lang="nl-NL" sz="2400" dirty="0"/>
              <a:t> in je PowerPoint, maar ook in notities. </a:t>
            </a:r>
          </a:p>
        </p:txBody>
      </p:sp>
      <p:pic>
        <p:nvPicPr>
          <p:cNvPr id="5" name="Afbeelding 4">
            <a:extLst>
              <a:ext uri="{FF2B5EF4-FFF2-40B4-BE49-F238E27FC236}">
                <a16:creationId xmlns:a16="http://schemas.microsoft.com/office/drawing/2014/main" id="{C159D92D-2A7D-DCD2-A5F9-8D3628DA4E83}"/>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416799" y="1742440"/>
            <a:ext cx="4018647" cy="2626360"/>
          </a:xfrm>
          <a:prstGeom prst="rect">
            <a:avLst/>
          </a:prstGeom>
        </p:spPr>
      </p:pic>
    </p:spTree>
    <p:extLst>
      <p:ext uri="{BB962C8B-B14F-4D97-AF65-F5344CB8AC3E}">
        <p14:creationId xmlns:p14="http://schemas.microsoft.com/office/powerpoint/2010/main" val="2398876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05965-44F0-F9F5-A7E1-7AA0A7D47A7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AE3CA00-D098-707D-110B-021FC5B400C3}"/>
              </a:ext>
            </a:extLst>
          </p:cNvPr>
          <p:cNvSpPr>
            <a:spLocks noGrp="1"/>
          </p:cNvSpPr>
          <p:nvPr>
            <p:ph type="title"/>
          </p:nvPr>
        </p:nvSpPr>
        <p:spPr/>
        <p:txBody>
          <a:bodyPr/>
          <a:lstStyle/>
          <a:p>
            <a:r>
              <a:rPr lang="nl-NL" dirty="0"/>
              <a:t>Opmaak-inspiratie</a:t>
            </a:r>
          </a:p>
        </p:txBody>
      </p:sp>
      <p:sp>
        <p:nvSpPr>
          <p:cNvPr id="4" name="Tijdelijke aanduiding voor inhoud 2">
            <a:extLst>
              <a:ext uri="{FF2B5EF4-FFF2-40B4-BE49-F238E27FC236}">
                <a16:creationId xmlns:a16="http://schemas.microsoft.com/office/drawing/2014/main" id="{A2005D92-2631-9C58-89A0-21142A0831AE}"/>
              </a:ext>
            </a:extLst>
          </p:cNvPr>
          <p:cNvSpPr>
            <a:spLocks noGrp="1"/>
          </p:cNvSpPr>
          <p:nvPr>
            <p:ph idx="1"/>
          </p:nvPr>
        </p:nvSpPr>
        <p:spPr>
          <a:xfrm>
            <a:off x="4247909" y="1709878"/>
            <a:ext cx="6991981" cy="4351338"/>
          </a:xfrm>
        </p:spPr>
        <p:txBody>
          <a:bodyPr>
            <a:normAutofit/>
          </a:bodyPr>
          <a:lstStyle/>
          <a:p>
            <a:pPr marL="0" indent="0">
              <a:buNone/>
            </a:pPr>
            <a:r>
              <a:rPr lang="nl-NL" sz="2400" dirty="0"/>
              <a:t>PowerPoint helpt jou graag bij de opmaak. Daarvoor bestaat de optie ‘Ontwerpsuggesties’ (soms ook ‘Designer’ genaamd). Hoe het werkt:</a:t>
            </a:r>
          </a:p>
          <a:p>
            <a:pPr marL="457200" indent="-457200">
              <a:buAutoNum type="arabicPeriod"/>
            </a:pPr>
            <a:r>
              <a:rPr lang="nl-NL" sz="2400" dirty="0"/>
              <a:t>Je vult je dia met de inhoud die je er in kwijt wil, zoals tekst, afbeeldingen en / of filmpjes.</a:t>
            </a:r>
          </a:p>
          <a:p>
            <a:pPr marL="457200" indent="-457200">
              <a:buAutoNum type="arabicPeriod"/>
            </a:pPr>
            <a:r>
              <a:rPr lang="nl-NL" sz="2400" dirty="0"/>
              <a:t>Je klikt in het lint op de knop ‘Ontwerpsuggesties’.</a:t>
            </a:r>
          </a:p>
          <a:p>
            <a:pPr marL="457200" indent="-457200">
              <a:buAutoNum type="arabicPeriod"/>
            </a:pPr>
            <a:r>
              <a:rPr lang="nl-NL" sz="2400" dirty="0"/>
              <a:t>Je krijgt diverse suggesties van PowerPoint. Zit er iets voor je bij? Klik op de betreffende suggestie en PowerPoint past jouw dia direct hierop aan. </a:t>
            </a:r>
          </a:p>
        </p:txBody>
      </p:sp>
      <p:pic>
        <p:nvPicPr>
          <p:cNvPr id="8" name="Afbeelding 7">
            <a:extLst>
              <a:ext uri="{FF2B5EF4-FFF2-40B4-BE49-F238E27FC236}">
                <a16:creationId xmlns:a16="http://schemas.microsoft.com/office/drawing/2014/main" id="{A85D883E-BF2E-D8DC-4707-B49D02088AA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838200" y="1021216"/>
            <a:ext cx="2255986" cy="5040000"/>
          </a:xfrm>
          <a:prstGeom prst="rect">
            <a:avLst/>
          </a:prstGeom>
        </p:spPr>
      </p:pic>
    </p:spTree>
    <p:extLst>
      <p:ext uri="{BB962C8B-B14F-4D97-AF65-F5344CB8AC3E}">
        <p14:creationId xmlns:p14="http://schemas.microsoft.com/office/powerpoint/2010/main" val="1228980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14E781-4753-60C2-87FD-C93921AF3EF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5255673-7B31-AB33-448A-5C624B9C6A09}"/>
              </a:ext>
            </a:extLst>
          </p:cNvPr>
          <p:cNvSpPr>
            <a:spLocks noGrp="1"/>
          </p:cNvSpPr>
          <p:nvPr>
            <p:ph type="title"/>
          </p:nvPr>
        </p:nvSpPr>
        <p:spPr/>
        <p:txBody>
          <a:bodyPr/>
          <a:lstStyle/>
          <a:p>
            <a:r>
              <a:rPr lang="nl-NL" dirty="0"/>
              <a:t>Stock-afbeeldingen</a:t>
            </a:r>
          </a:p>
        </p:txBody>
      </p:sp>
      <p:sp>
        <p:nvSpPr>
          <p:cNvPr id="4" name="Tijdelijke aanduiding voor inhoud 2">
            <a:extLst>
              <a:ext uri="{FF2B5EF4-FFF2-40B4-BE49-F238E27FC236}">
                <a16:creationId xmlns:a16="http://schemas.microsoft.com/office/drawing/2014/main" id="{351F9CEC-844F-C9C5-9259-0F84B8885DCA}"/>
              </a:ext>
            </a:extLst>
          </p:cNvPr>
          <p:cNvSpPr>
            <a:spLocks noGrp="1"/>
          </p:cNvSpPr>
          <p:nvPr>
            <p:ph idx="1"/>
          </p:nvPr>
        </p:nvSpPr>
        <p:spPr>
          <a:xfrm>
            <a:off x="2303362" y="1253331"/>
            <a:ext cx="8901805" cy="4351338"/>
          </a:xfrm>
        </p:spPr>
        <p:txBody>
          <a:bodyPr>
            <a:normAutofit/>
          </a:bodyPr>
          <a:lstStyle/>
          <a:p>
            <a:pPr marL="0" indent="0">
              <a:buNone/>
            </a:pPr>
            <a:r>
              <a:rPr lang="nl-NL" sz="2400" dirty="0"/>
              <a:t>Een pakkende PowerPoint bestaat uit passende afbeeldingen met – indien nodig – tekst. Het draait bij PowerPoint dus vooral om de visuele kant. Beschik je niet over afbeeldingen? Geen nood, je kunt in PowerPoint gebruik maken van stock-afbeeldingen. Dit zijn </a:t>
            </a:r>
            <a:r>
              <a:rPr lang="nl-NL" sz="2400" dirty="0" err="1"/>
              <a:t>rechtenvrije</a:t>
            </a:r>
            <a:r>
              <a:rPr lang="nl-NL" sz="2400" dirty="0"/>
              <a:t> afbeeldingen die je rechtstreeks kunt invoegen. Je vindt de stock-afbeeldingen bij ‘Invoegen’ en dan ‘Afbeeldingen’. </a:t>
            </a:r>
          </a:p>
        </p:txBody>
      </p:sp>
      <p:pic>
        <p:nvPicPr>
          <p:cNvPr id="5" name="Afbeelding 4">
            <a:extLst>
              <a:ext uri="{FF2B5EF4-FFF2-40B4-BE49-F238E27FC236}">
                <a16:creationId xmlns:a16="http://schemas.microsoft.com/office/drawing/2014/main" id="{1DBF8037-8487-730D-2A38-9EFA084502E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7221" y="1423685"/>
            <a:ext cx="1596787" cy="1828799"/>
          </a:xfrm>
          <a:prstGeom prst="rect">
            <a:avLst/>
          </a:prstGeom>
        </p:spPr>
      </p:pic>
      <p:pic>
        <p:nvPicPr>
          <p:cNvPr id="7" name="Afbeelding 6">
            <a:extLst>
              <a:ext uri="{FF2B5EF4-FFF2-40B4-BE49-F238E27FC236}">
                <a16:creationId xmlns:a16="http://schemas.microsoft.com/office/drawing/2014/main" id="{655D7380-C9F9-8B0D-CA14-FDAC98915180}"/>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2303362" y="3333508"/>
            <a:ext cx="8786793" cy="2833922"/>
          </a:xfrm>
          <a:prstGeom prst="rect">
            <a:avLst/>
          </a:prstGeom>
        </p:spPr>
      </p:pic>
    </p:spTree>
    <p:extLst>
      <p:ext uri="{BB962C8B-B14F-4D97-AF65-F5344CB8AC3E}">
        <p14:creationId xmlns:p14="http://schemas.microsoft.com/office/powerpoint/2010/main" val="3052204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a:xfrm>
            <a:off x="838199" y="182562"/>
            <a:ext cx="11732173" cy="589032"/>
          </a:xfrm>
        </p:spPr>
        <p:txBody>
          <a:bodyPr/>
          <a:lstStyle/>
          <a:p>
            <a:r>
              <a:rPr lang="nl-NL" dirty="0"/>
              <a:t>Afbeelding opmaken in PowerPoint</a:t>
            </a:r>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838199" y="1825625"/>
            <a:ext cx="9314793" cy="4351338"/>
          </a:xfrm>
        </p:spPr>
        <p:txBody>
          <a:bodyPr/>
          <a:lstStyle/>
          <a:p>
            <a:r>
              <a:rPr lang="nl-NL" sz="2400" dirty="0">
                <a:effectLst/>
              </a:rPr>
              <a:t>Plak en selecteer de afbeelding in PowerPoint</a:t>
            </a:r>
          </a:p>
          <a:p>
            <a:r>
              <a:rPr lang="nl-NL" sz="2400" dirty="0">
                <a:effectLst/>
              </a:rPr>
              <a:t>Klik bovenaan op het tabblad ‘Afbeeldingsindeling’</a:t>
            </a:r>
          </a:p>
          <a:p>
            <a:r>
              <a:rPr lang="nl-NL" sz="2400" dirty="0"/>
              <a:t>Hier vind je diverse opties om je afbeelding op te maken. Zo kun je de kleur wijzigen, een rand toevoegen in een specifieke kleur, de afbeelding draaien, bijsnijden of het formaat aanpassen.</a:t>
            </a:r>
          </a:p>
          <a:p>
            <a:r>
              <a:rPr lang="nl-NL" sz="2400" dirty="0">
                <a:effectLst/>
              </a:rPr>
              <a:t>Klaar? Klik dan </a:t>
            </a:r>
            <a:r>
              <a:rPr lang="nl-NL" sz="2400" dirty="0"/>
              <a:t>op een andere plek in je PowerPoint en je afbeelding is opgemaakt.</a:t>
            </a:r>
            <a:endParaRPr lang="nl-NL" sz="2400" dirty="0">
              <a:effectLst/>
            </a:endParaRPr>
          </a:p>
          <a:p>
            <a:endParaRPr lang="nl-NL" dirty="0">
              <a:effectLst/>
            </a:endParaRPr>
          </a:p>
        </p:txBody>
      </p:sp>
      <p:pic>
        <p:nvPicPr>
          <p:cNvPr id="9" name="Afbeelding 8">
            <a:extLst>
              <a:ext uri="{FF2B5EF4-FFF2-40B4-BE49-F238E27FC236}">
                <a16:creationId xmlns:a16="http://schemas.microsoft.com/office/drawing/2014/main" id="{B6E198F4-163C-F58E-0586-75C66FD40D24}"/>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531657" y="4687747"/>
            <a:ext cx="11128685" cy="972000"/>
          </a:xfrm>
          <a:prstGeom prst="rect">
            <a:avLst/>
          </a:prstGeom>
        </p:spPr>
      </p:pic>
    </p:spTree>
    <p:extLst>
      <p:ext uri="{BB962C8B-B14F-4D97-AF65-F5344CB8AC3E}">
        <p14:creationId xmlns:p14="http://schemas.microsoft.com/office/powerpoint/2010/main" val="526290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1F8E9-D9A0-BC9F-5D15-2F4541A04DF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49E0547-B583-0C45-2A57-E69D18473519}"/>
              </a:ext>
            </a:extLst>
          </p:cNvPr>
          <p:cNvSpPr>
            <a:spLocks noGrp="1"/>
          </p:cNvSpPr>
          <p:nvPr>
            <p:ph type="title"/>
          </p:nvPr>
        </p:nvSpPr>
        <p:spPr/>
        <p:txBody>
          <a:bodyPr/>
          <a:lstStyle/>
          <a:p>
            <a:r>
              <a:rPr lang="nl-NL" dirty="0"/>
              <a:t>Kleur uit afbeelding gebruiken</a:t>
            </a:r>
          </a:p>
        </p:txBody>
      </p:sp>
      <p:sp>
        <p:nvSpPr>
          <p:cNvPr id="4" name="Tijdelijke aanduiding voor inhoud 2">
            <a:extLst>
              <a:ext uri="{FF2B5EF4-FFF2-40B4-BE49-F238E27FC236}">
                <a16:creationId xmlns:a16="http://schemas.microsoft.com/office/drawing/2014/main" id="{64FF7E04-62A3-83D0-305B-41C2FD220A6E}"/>
              </a:ext>
            </a:extLst>
          </p:cNvPr>
          <p:cNvSpPr>
            <a:spLocks noGrp="1"/>
          </p:cNvSpPr>
          <p:nvPr>
            <p:ph idx="1"/>
          </p:nvPr>
        </p:nvSpPr>
        <p:spPr>
          <a:xfrm>
            <a:off x="838200" y="1825625"/>
            <a:ext cx="6014884" cy="4351338"/>
          </a:xfrm>
        </p:spPr>
        <p:txBody>
          <a:bodyPr>
            <a:normAutofit/>
          </a:bodyPr>
          <a:lstStyle/>
          <a:p>
            <a:pPr marL="0" indent="0">
              <a:buNone/>
            </a:pPr>
            <a:r>
              <a:rPr lang="nl-NL" sz="2400" dirty="0"/>
              <a:t>Heb je een afbeelding gebruikt in je PowerPoint en wil je een kleur uit die afbeelding doorvoeren in de rand? Dan kun je via ‘Afbeeldingsindeling’ en vervolgens ‘Afbeeldingsrand’ de pipet gebruiken. Als je hierop klikt, wordt jouw muis een pipet waarmee je over de kleuren van de afbeelding kunt gaan. Je ziet dat de pipet dezelfde kleur krijgt als de plek waarop hij staat. Als je op deze plek klikt, wordt die kleur overgenomen en krijgt de rand dezelfde kleur.</a:t>
            </a:r>
          </a:p>
        </p:txBody>
      </p:sp>
      <p:pic>
        <p:nvPicPr>
          <p:cNvPr id="8" name="Afbeelding 7">
            <a:extLst>
              <a:ext uri="{FF2B5EF4-FFF2-40B4-BE49-F238E27FC236}">
                <a16:creationId xmlns:a16="http://schemas.microsoft.com/office/drawing/2014/main" id="{F206B738-8B97-26B2-B000-369AB8697A8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396222" y="1179594"/>
            <a:ext cx="2141318" cy="4884516"/>
          </a:xfrm>
          <a:prstGeom prst="rect">
            <a:avLst/>
          </a:prstGeom>
          <a:ln>
            <a:solidFill>
              <a:srgbClr val="EFE9E5"/>
            </a:solidFill>
          </a:ln>
        </p:spPr>
      </p:pic>
      <p:sp>
        <p:nvSpPr>
          <p:cNvPr id="11" name="Ovaal 10">
            <a:extLst>
              <a:ext uri="{FF2B5EF4-FFF2-40B4-BE49-F238E27FC236}">
                <a16:creationId xmlns:a16="http://schemas.microsoft.com/office/drawing/2014/main" id="{8A68A519-0B64-33FC-5550-BFE4CC00E19B}"/>
              </a:ext>
            </a:extLst>
          </p:cNvPr>
          <p:cNvSpPr/>
          <p:nvPr/>
        </p:nvSpPr>
        <p:spPr>
          <a:xfrm>
            <a:off x="6979534" y="5073650"/>
            <a:ext cx="1608560" cy="29700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684491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2185C4C-28FC-48D9-9A0D-A6C051A98335}"/>
              </a:ext>
            </a:extLst>
          </p:cNvPr>
          <p:cNvSpPr>
            <a:spLocks noGrp="1"/>
          </p:cNvSpPr>
          <p:nvPr>
            <p:ph type="title"/>
          </p:nvPr>
        </p:nvSpPr>
        <p:spPr/>
        <p:txBody>
          <a:bodyPr/>
          <a:lstStyle/>
          <a:p>
            <a:r>
              <a:rPr lang="nl-NL" dirty="0"/>
              <a:t>Afbeeldingen in PowerPoint uitlijnen</a:t>
            </a:r>
          </a:p>
        </p:txBody>
      </p:sp>
      <p:sp>
        <p:nvSpPr>
          <p:cNvPr id="7" name="Tijdelijke aanduiding voor inhoud 6">
            <a:extLst>
              <a:ext uri="{FF2B5EF4-FFF2-40B4-BE49-F238E27FC236}">
                <a16:creationId xmlns:a16="http://schemas.microsoft.com/office/drawing/2014/main" id="{DB5C23F5-1E12-8E4A-FF92-5389A5DE8734}"/>
              </a:ext>
            </a:extLst>
          </p:cNvPr>
          <p:cNvSpPr>
            <a:spLocks noGrp="1"/>
          </p:cNvSpPr>
          <p:nvPr>
            <p:ph idx="1"/>
          </p:nvPr>
        </p:nvSpPr>
        <p:spPr>
          <a:xfrm>
            <a:off x="5746531" y="1741981"/>
            <a:ext cx="5888421" cy="4828566"/>
          </a:xfrm>
        </p:spPr>
        <p:txBody>
          <a:bodyPr>
            <a:normAutofit/>
          </a:bodyPr>
          <a:lstStyle/>
          <a:p>
            <a:pPr marL="457200" indent="-457200">
              <a:buFont typeface="+mj-lt"/>
              <a:buAutoNum type="arabicPeriod"/>
            </a:pPr>
            <a:r>
              <a:rPr lang="nl-NL" sz="2400" dirty="0">
                <a:effectLst/>
                <a:latin typeface="Avenir" panose="02000503020000020003"/>
              </a:rPr>
              <a:t>Selecteer de afbeeldingen allemaal door met de muis een vierkant er omheen te slepen of door Ctrl of Shift ingedrukt te houden en vervolgens op de betreffende afbeeldingen te klikken.</a:t>
            </a:r>
            <a:endParaRPr lang="nl-NL" sz="2400" dirty="0">
              <a:latin typeface="Avenir" panose="02000503020000020003"/>
            </a:endParaRPr>
          </a:p>
          <a:p>
            <a:pPr marL="457200" indent="-457200">
              <a:buFont typeface="+mj-lt"/>
              <a:buAutoNum type="arabicPeriod"/>
            </a:pPr>
            <a:r>
              <a:rPr lang="nl-NL" sz="2400" dirty="0">
                <a:effectLst/>
                <a:latin typeface="Avenir" panose="02000503020000020003"/>
              </a:rPr>
              <a:t>Vervolgens klik je bij het tabblad ‘Start’ op ‘Schikken’, ‘Uitlijnen’, ‘Midden uitlijnen’. </a:t>
            </a:r>
          </a:p>
          <a:p>
            <a:pPr marL="457200" indent="-457200">
              <a:buFont typeface="+mj-lt"/>
              <a:buAutoNum type="arabicPeriod"/>
            </a:pPr>
            <a:r>
              <a:rPr lang="nl-NL" sz="2400" dirty="0">
                <a:effectLst/>
                <a:latin typeface="Avenir" panose="02000503020000020003"/>
              </a:rPr>
              <a:t>Daarna kies je voor ‘Schikken’, ‘Uitlijnen’, ‘Horizontaal verdelen’.</a:t>
            </a:r>
            <a:endParaRPr lang="nl-NL" sz="2400" u="sng" dirty="0">
              <a:latin typeface="Avenir" panose="02000503020000020003"/>
            </a:endParaRPr>
          </a:p>
        </p:txBody>
      </p:sp>
      <p:sp>
        <p:nvSpPr>
          <p:cNvPr id="2" name="Tekstvak 1">
            <a:extLst>
              <a:ext uri="{FF2B5EF4-FFF2-40B4-BE49-F238E27FC236}">
                <a16:creationId xmlns:a16="http://schemas.microsoft.com/office/drawing/2014/main" id="{952D70AA-9C1E-3662-6B74-DCC2F0E6D784}"/>
              </a:ext>
            </a:extLst>
          </p:cNvPr>
          <p:cNvSpPr txBox="1"/>
          <p:nvPr/>
        </p:nvSpPr>
        <p:spPr>
          <a:xfrm>
            <a:off x="9179059" y="6416465"/>
            <a:ext cx="3012941" cy="369332"/>
          </a:xfrm>
          <a:prstGeom prst="rect">
            <a:avLst/>
          </a:prstGeom>
          <a:noFill/>
        </p:spPr>
        <p:txBody>
          <a:bodyPr wrap="none" rtlCol="0">
            <a:spAutoFit/>
          </a:bodyPr>
          <a:lstStyle/>
          <a:p>
            <a:r>
              <a:rPr lang="nl-NL" dirty="0"/>
              <a:t>Bron: </a:t>
            </a:r>
            <a:r>
              <a:rPr lang="nl-NL" dirty="0" err="1"/>
              <a:t>haalmeeruitmicrosoft.nl</a:t>
            </a:r>
            <a:endParaRPr lang="nl-NL" dirty="0"/>
          </a:p>
        </p:txBody>
      </p:sp>
      <p:pic>
        <p:nvPicPr>
          <p:cNvPr id="12290" name="Picture 2" descr="5 gouden tips in PowerPoint ">
            <a:extLst>
              <a:ext uri="{FF2B5EF4-FFF2-40B4-BE49-F238E27FC236}">
                <a16:creationId xmlns:a16="http://schemas.microsoft.com/office/drawing/2014/main" id="{3ED60A3A-5647-45E5-86C3-CAD947709E5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2308" y="2472118"/>
            <a:ext cx="5385547" cy="113110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5 gouden tips in PowerPoint ">
            <a:extLst>
              <a:ext uri="{FF2B5EF4-FFF2-40B4-BE49-F238E27FC236}">
                <a16:creationId xmlns:a16="http://schemas.microsoft.com/office/drawing/2014/main" id="{E465664A-EB97-9483-6AAD-D5BD2EEBE575}"/>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82307" y="3923457"/>
            <a:ext cx="5385547" cy="841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403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39291-0C08-46D4-E787-E0114BA45E56}"/>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8572F971-9B5A-FD88-448D-6D0463048C29}"/>
              </a:ext>
            </a:extLst>
          </p:cNvPr>
          <p:cNvSpPr>
            <a:spLocks noGrp="1"/>
          </p:cNvSpPr>
          <p:nvPr>
            <p:ph type="title"/>
          </p:nvPr>
        </p:nvSpPr>
        <p:spPr/>
        <p:txBody>
          <a:bodyPr/>
          <a:lstStyle/>
          <a:p>
            <a:r>
              <a:rPr lang="nl-NL" dirty="0"/>
              <a:t>Rasterlijnen en uitlijnopties</a:t>
            </a:r>
          </a:p>
        </p:txBody>
      </p:sp>
      <p:sp>
        <p:nvSpPr>
          <p:cNvPr id="7" name="Tijdelijke aanduiding voor inhoud 6">
            <a:extLst>
              <a:ext uri="{FF2B5EF4-FFF2-40B4-BE49-F238E27FC236}">
                <a16:creationId xmlns:a16="http://schemas.microsoft.com/office/drawing/2014/main" id="{26ED58FE-463E-F0A5-D506-4947B566A5F3}"/>
              </a:ext>
            </a:extLst>
          </p:cNvPr>
          <p:cNvSpPr>
            <a:spLocks noGrp="1"/>
          </p:cNvSpPr>
          <p:nvPr>
            <p:ph idx="1"/>
          </p:nvPr>
        </p:nvSpPr>
        <p:spPr>
          <a:xfrm>
            <a:off x="7604567" y="1741981"/>
            <a:ext cx="4030385" cy="4828566"/>
          </a:xfrm>
        </p:spPr>
        <p:txBody>
          <a:bodyPr>
            <a:normAutofit/>
          </a:bodyPr>
          <a:lstStyle/>
          <a:p>
            <a:pPr marL="0" indent="0">
              <a:buNone/>
            </a:pPr>
            <a:r>
              <a:rPr lang="nl-NL" sz="2400" dirty="0"/>
              <a:t>Tekstvakken, afbeeldingen en andere inhoud direct netjes uitlijnen? Zet ‘Rasterlijnen’ aan onder ‘Beeld’. Je scherm verandert nu in een raster, waardoor het makkelijker is om alles netjes uit te lijnen. </a:t>
            </a:r>
            <a:endParaRPr lang="nl-NL" sz="2400" u="sng" dirty="0">
              <a:latin typeface="Avenir" panose="02000503020000020003"/>
            </a:endParaRPr>
          </a:p>
        </p:txBody>
      </p:sp>
      <p:pic>
        <p:nvPicPr>
          <p:cNvPr id="5" name="Afbeelding 4">
            <a:extLst>
              <a:ext uri="{FF2B5EF4-FFF2-40B4-BE49-F238E27FC236}">
                <a16:creationId xmlns:a16="http://schemas.microsoft.com/office/drawing/2014/main" id="{542BA30B-D1AB-978C-B8F2-A7992BDB0F37}"/>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19093" y="1922271"/>
            <a:ext cx="6736466" cy="3385605"/>
          </a:xfrm>
          <a:prstGeom prst="rect">
            <a:avLst/>
          </a:prstGeom>
          <a:ln>
            <a:noFill/>
          </a:ln>
        </p:spPr>
      </p:pic>
      <p:pic>
        <p:nvPicPr>
          <p:cNvPr id="8" name="Afbeelding 7">
            <a:extLst>
              <a:ext uri="{FF2B5EF4-FFF2-40B4-BE49-F238E27FC236}">
                <a16:creationId xmlns:a16="http://schemas.microsoft.com/office/drawing/2014/main" id="{5E7C3892-6311-3FA7-F01D-361B67AA0BD2}"/>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721777" y="4231490"/>
            <a:ext cx="1736203" cy="1076386"/>
          </a:xfrm>
          <a:prstGeom prst="rect">
            <a:avLst/>
          </a:prstGeom>
        </p:spPr>
      </p:pic>
      <p:sp>
        <p:nvSpPr>
          <p:cNvPr id="9" name="Ovaal 8">
            <a:extLst>
              <a:ext uri="{FF2B5EF4-FFF2-40B4-BE49-F238E27FC236}">
                <a16:creationId xmlns:a16="http://schemas.microsoft.com/office/drawing/2014/main" id="{6DAF5B7B-6EA5-D0F4-4228-65F9114CE15B}"/>
              </a:ext>
            </a:extLst>
          </p:cNvPr>
          <p:cNvSpPr/>
          <p:nvPr/>
        </p:nvSpPr>
        <p:spPr>
          <a:xfrm>
            <a:off x="7572769" y="4652570"/>
            <a:ext cx="1226595" cy="23422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10682541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8b4bc94-8576-4f5c-b0fa-7067b6e81c74">
      <UserInfo>
        <DisplayName>Lies van Gennip</DisplayName>
        <AccountId>2174</AccountId>
        <AccountType/>
      </UserInfo>
      <UserInfo>
        <DisplayName>Suzanne Verheijden</DisplayName>
        <AccountId>971</AccountId>
        <AccountType/>
      </UserInfo>
    </SharedWithUsers>
    <TaxCatchAll xmlns="78b4bc94-8576-4f5c-b0fa-7067b6e81c74" xsi:nil="true"/>
    <lcf76f155ced4ddcb4097134ff3c332f xmlns="0270586a-5bc2-49dc-adc5-e1dd941658b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2B74EADD0EE3D41B99C6504F75A2650" ma:contentTypeVersion="13" ma:contentTypeDescription="Een nieuw document maken." ma:contentTypeScope="" ma:versionID="a15db93dfbcc3072f4ff3689b7c5c71c">
  <xsd:schema xmlns:xsd="http://www.w3.org/2001/XMLSchema" xmlns:xs="http://www.w3.org/2001/XMLSchema" xmlns:p="http://schemas.microsoft.com/office/2006/metadata/properties" xmlns:ns2="0270586a-5bc2-49dc-adc5-e1dd941658b0" xmlns:ns3="78b4bc94-8576-4f5c-b0fa-7067b6e81c74" targetNamespace="http://schemas.microsoft.com/office/2006/metadata/properties" ma:root="true" ma:fieldsID="996c5cd803b9c922c7ba0eec1f2490c1" ns2:_="" ns3:_="">
    <xsd:import namespace="0270586a-5bc2-49dc-adc5-e1dd941658b0"/>
    <xsd:import namespace="78b4bc94-8576-4f5c-b0fa-7067b6e81c7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70586a-5bc2-49dc-adc5-e1dd941658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4fcdf52e-46df-449b-b284-70e2acc7bb44"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8b4bc94-8576-4f5c-b0fa-7067b6e81c7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a243a0e-bb64-40c4-aab0-0f1e433cd20a}" ma:internalName="TaxCatchAll" ma:showField="CatchAllData" ma:web="78b4bc94-8576-4f5c-b0fa-7067b6e81c74">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A944E2-4A84-4BF4-B0BD-0E160FA08EA0}">
  <ds:schemaRefs>
    <ds:schemaRef ds:uri="http://schemas.openxmlformats.org/package/2006/metadata/core-properties"/>
    <ds:schemaRef ds:uri="http://purl.org/dc/terms/"/>
    <ds:schemaRef ds:uri="http://schemas.microsoft.com/office/2006/documentManagement/types"/>
    <ds:schemaRef ds:uri="http://purl.org/dc/dcmitype/"/>
    <ds:schemaRef ds:uri="http://schemas.microsoft.com/office/infopath/2007/PartnerControls"/>
    <ds:schemaRef ds:uri="http://schemas.microsoft.com/office/2006/metadata/properties"/>
    <ds:schemaRef ds:uri="http://purl.org/dc/elements/1.1/"/>
    <ds:schemaRef ds:uri="http://www.w3.org/XML/1998/namespace"/>
    <ds:schemaRef ds:uri="78b4bc94-8576-4f5c-b0fa-7067b6e81c74"/>
    <ds:schemaRef ds:uri="0270586a-5bc2-49dc-adc5-e1dd941658b0"/>
  </ds:schemaRefs>
</ds:datastoreItem>
</file>

<file path=customXml/itemProps2.xml><?xml version="1.0" encoding="utf-8"?>
<ds:datastoreItem xmlns:ds="http://schemas.openxmlformats.org/officeDocument/2006/customXml" ds:itemID="{4BBBD377-FEC6-4940-B9FB-85BA768938DE}">
  <ds:schemaRefs>
    <ds:schemaRef ds:uri="http://schemas.microsoft.com/sharepoint/v3/contenttype/forms"/>
  </ds:schemaRefs>
</ds:datastoreItem>
</file>

<file path=customXml/itemProps3.xml><?xml version="1.0" encoding="utf-8"?>
<ds:datastoreItem xmlns:ds="http://schemas.openxmlformats.org/officeDocument/2006/customXml" ds:itemID="{0E9A8DCC-AAAC-453E-A54C-7957838202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70586a-5bc2-49dc-adc5-e1dd941658b0"/>
    <ds:schemaRef ds:uri="78b4bc94-8576-4f5c-b0fa-7067b6e81c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907</Words>
  <Application>Microsoft Office PowerPoint</Application>
  <PresentationFormat>Breedbeeld</PresentationFormat>
  <Paragraphs>63</Paragraphs>
  <Slides>14</Slides>
  <Notes>12</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14</vt:i4>
      </vt:variant>
    </vt:vector>
  </HeadingPairs>
  <TitlesOfParts>
    <vt:vector size="22" baseType="lpstr">
      <vt:lpstr>Arial</vt:lpstr>
      <vt:lpstr>Avenir</vt:lpstr>
      <vt:lpstr>Avenir Black</vt:lpstr>
      <vt:lpstr>Avenir Book</vt:lpstr>
      <vt:lpstr>Calibri</vt:lpstr>
      <vt:lpstr>Calibri Light</vt:lpstr>
      <vt:lpstr>Wingdings</vt:lpstr>
      <vt:lpstr>1_Office Theme</vt:lpstr>
      <vt:lpstr>Digitips Office PowerPoint special</vt:lpstr>
      <vt:lpstr>Uitleg voor digicoaches</vt:lpstr>
      <vt:lpstr>Dicteren</vt:lpstr>
      <vt:lpstr>Opmaak-inspiratie</vt:lpstr>
      <vt:lpstr>Stock-afbeeldingen</vt:lpstr>
      <vt:lpstr>Afbeelding opmaken in PowerPoint</vt:lpstr>
      <vt:lpstr>Kleur uit afbeelding gebruiken</vt:lpstr>
      <vt:lpstr>Afbeeldingen in PowerPoint uitlijnen</vt:lpstr>
      <vt:lpstr>Rasterlijnen en uitlijnopties</vt:lpstr>
      <vt:lpstr>PowerPoint opslaan in de presentatiestand</vt:lpstr>
      <vt:lpstr>PowerPoint direct in de presentatiestand</vt:lpstr>
      <vt:lpstr>PowerPoint inspreken</vt:lpstr>
      <vt:lpstr>PowerPoint opslaan als video</vt:lpstr>
      <vt:lpstr>Op zoek naar      meer digitips?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Iedereen digivaardig in de zorg! Nu ook in de ggz en de ziekenhuizen!</dc:title>
  <dc:creator>Suzanne Verheijden | Buro Strakz</dc:creator>
  <cp:lastModifiedBy>Solveig van Wijngaarden</cp:lastModifiedBy>
  <cp:revision>60</cp:revision>
  <dcterms:created xsi:type="dcterms:W3CDTF">2020-09-17T11:26:02Z</dcterms:created>
  <dcterms:modified xsi:type="dcterms:W3CDTF">2025-11-06T10:51:42Z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0x010100B2B74EADD0EE3D41B99C6504F75A2650</vt:lpwstr>
  </property>
</Properties>
</file>