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43"/>
  </p:notesMasterIdLst>
  <p:sldIdLst>
    <p:sldId id="256" r:id="rId5"/>
    <p:sldId id="540" r:id="rId6"/>
    <p:sldId id="550" r:id="rId7"/>
    <p:sldId id="572" r:id="rId8"/>
    <p:sldId id="570" r:id="rId9"/>
    <p:sldId id="571" r:id="rId10"/>
    <p:sldId id="589" r:id="rId11"/>
    <p:sldId id="573" r:id="rId12"/>
    <p:sldId id="598" r:id="rId13"/>
    <p:sldId id="561" r:id="rId14"/>
    <p:sldId id="575" r:id="rId15"/>
    <p:sldId id="581" r:id="rId16"/>
    <p:sldId id="576" r:id="rId17"/>
    <p:sldId id="577" r:id="rId18"/>
    <p:sldId id="593" r:id="rId19"/>
    <p:sldId id="580" r:id="rId20"/>
    <p:sldId id="578" r:id="rId21"/>
    <p:sldId id="590" r:id="rId22"/>
    <p:sldId id="592" r:id="rId23"/>
    <p:sldId id="579" r:id="rId24"/>
    <p:sldId id="591" r:id="rId25"/>
    <p:sldId id="588" r:id="rId26"/>
    <p:sldId id="595" r:id="rId27"/>
    <p:sldId id="574" r:id="rId28"/>
    <p:sldId id="582" r:id="rId29"/>
    <p:sldId id="583" r:id="rId30"/>
    <p:sldId id="584" r:id="rId31"/>
    <p:sldId id="594" r:id="rId32"/>
    <p:sldId id="585" r:id="rId33"/>
    <p:sldId id="560" r:id="rId34"/>
    <p:sldId id="567" r:id="rId35"/>
    <p:sldId id="551" r:id="rId36"/>
    <p:sldId id="586" r:id="rId37"/>
    <p:sldId id="587" r:id="rId38"/>
    <p:sldId id="596" r:id="rId39"/>
    <p:sldId id="566" r:id="rId40"/>
    <p:sldId id="597" r:id="rId41"/>
    <p:sldId id="55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3DF20-7C07-3EB7-9418-C79B8693DA9D}" name="Lies van Gennip" initials="LvG" userId="5b795c0474e865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6428E"/>
    <a:srgbClr val="5D2366"/>
    <a:srgbClr val="E22D7E"/>
    <a:srgbClr val="F3A100"/>
    <a:srgbClr val="75B02C"/>
    <a:srgbClr val="164588"/>
    <a:srgbClr val="CF181A"/>
    <a:srgbClr val="196A31"/>
    <a:srgbClr val="ED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40EFB-F88F-464D-984D-CF1DE44CDDD8}" v="7" dt="2025-11-06T10:55:01.1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0719" autoAdjust="0"/>
  </p:normalViewPr>
  <p:slideViewPr>
    <p:cSldViewPr snapToGrid="0">
      <p:cViewPr varScale="1">
        <p:scale>
          <a:sx n="40" d="100"/>
          <a:sy n="40" d="100"/>
        </p:scale>
        <p:origin x="1336" y="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5FC5C-105F-48BF-BF00-D035067C6823}" type="datetimeFigureOut">
              <a:rPr lang="nl-NL" smtClean="0"/>
              <a:t>6-11-2025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6E16E-FF95-485E-B50F-2288FD1E3686}" type="slidenum">
              <a:rPr lang="nl-NL" smtClean="0"/>
              <a:t>‹nr.›</a:t>
            </a:fld>
            <a:endParaRPr lang="nl-NL"/>
          </a:p>
        </p:txBody>
      </p:sp>
    </p:spTree>
    <p:extLst>
      <p:ext uri="{BB962C8B-B14F-4D97-AF65-F5344CB8AC3E}">
        <p14:creationId xmlns:p14="http://schemas.microsoft.com/office/powerpoint/2010/main" val="15700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a:t>
            </a:fld>
            <a:endParaRPr lang="nl-NL"/>
          </a:p>
        </p:txBody>
      </p:sp>
    </p:spTree>
    <p:extLst>
      <p:ext uri="{BB962C8B-B14F-4D97-AF65-F5344CB8AC3E}">
        <p14:creationId xmlns:p14="http://schemas.microsoft.com/office/powerpoint/2010/main" val="16060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11</a:t>
            </a:fld>
            <a:endParaRPr lang="nl-NL"/>
          </a:p>
        </p:txBody>
      </p:sp>
    </p:spTree>
    <p:extLst>
      <p:ext uri="{BB962C8B-B14F-4D97-AF65-F5344CB8AC3E}">
        <p14:creationId xmlns:p14="http://schemas.microsoft.com/office/powerpoint/2010/main" val="163149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12</a:t>
            </a:fld>
            <a:endParaRPr lang="nl-NL"/>
          </a:p>
        </p:txBody>
      </p:sp>
    </p:spTree>
    <p:extLst>
      <p:ext uri="{BB962C8B-B14F-4D97-AF65-F5344CB8AC3E}">
        <p14:creationId xmlns:p14="http://schemas.microsoft.com/office/powerpoint/2010/main" val="263687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13</a:t>
            </a:fld>
            <a:endParaRPr lang="nl-NL"/>
          </a:p>
        </p:txBody>
      </p:sp>
    </p:spTree>
    <p:extLst>
      <p:ext uri="{BB962C8B-B14F-4D97-AF65-F5344CB8AC3E}">
        <p14:creationId xmlns:p14="http://schemas.microsoft.com/office/powerpoint/2010/main" val="90138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14</a:t>
            </a:fld>
            <a:endParaRPr lang="nl-NL"/>
          </a:p>
        </p:txBody>
      </p:sp>
    </p:spTree>
    <p:extLst>
      <p:ext uri="{BB962C8B-B14F-4D97-AF65-F5344CB8AC3E}">
        <p14:creationId xmlns:p14="http://schemas.microsoft.com/office/powerpoint/2010/main" val="180987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381F2-AB1A-506F-6E60-B9EB15E95F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45EB2E2-5BA4-7EDC-57DC-D7ED7EDA63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5F8514-62C4-9351-CC5F-57D9434E5096}"/>
              </a:ext>
            </a:extLst>
          </p:cNvPr>
          <p:cNvSpPr>
            <a:spLocks noGrp="1"/>
          </p:cNvSpPr>
          <p:nvPr>
            <p:ph type="body" idx="1"/>
          </p:nvPr>
        </p:nvSpPr>
        <p:spPr/>
        <p:txBody>
          <a:bodyPr/>
          <a:lstStyle/>
          <a:p>
            <a:r>
              <a:rPr lang="nl-NL" dirty="0"/>
              <a:t>Staat ook in algemene </a:t>
            </a:r>
            <a:r>
              <a:rPr lang="nl-NL" dirty="0" err="1"/>
              <a:t>ppt</a:t>
            </a:r>
            <a:r>
              <a:rPr lang="nl-NL" dirty="0"/>
              <a:t> deel 1</a:t>
            </a:r>
          </a:p>
        </p:txBody>
      </p:sp>
      <p:sp>
        <p:nvSpPr>
          <p:cNvPr id="4" name="Tijdelijke aanduiding voor dianummer 3">
            <a:extLst>
              <a:ext uri="{FF2B5EF4-FFF2-40B4-BE49-F238E27FC236}">
                <a16:creationId xmlns:a16="http://schemas.microsoft.com/office/drawing/2014/main" id="{9DE7461C-6EC5-A62B-F421-778533D3BE9D}"/>
              </a:ext>
            </a:extLst>
          </p:cNvPr>
          <p:cNvSpPr>
            <a:spLocks noGrp="1"/>
          </p:cNvSpPr>
          <p:nvPr>
            <p:ph type="sldNum" sz="quarter" idx="5"/>
          </p:nvPr>
        </p:nvSpPr>
        <p:spPr/>
        <p:txBody>
          <a:bodyPr/>
          <a:lstStyle/>
          <a:p>
            <a:fld id="{F886E16E-FF95-485E-B50F-2288FD1E3686}" type="slidenum">
              <a:rPr lang="nl-NL" smtClean="0"/>
              <a:t>15</a:t>
            </a:fld>
            <a:endParaRPr lang="nl-NL"/>
          </a:p>
        </p:txBody>
      </p:sp>
    </p:spTree>
    <p:extLst>
      <p:ext uri="{BB962C8B-B14F-4D97-AF65-F5344CB8AC3E}">
        <p14:creationId xmlns:p14="http://schemas.microsoft.com/office/powerpoint/2010/main" val="153743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16</a:t>
            </a:fld>
            <a:endParaRPr lang="nl-NL"/>
          </a:p>
        </p:txBody>
      </p:sp>
    </p:spTree>
    <p:extLst>
      <p:ext uri="{BB962C8B-B14F-4D97-AF65-F5344CB8AC3E}">
        <p14:creationId xmlns:p14="http://schemas.microsoft.com/office/powerpoint/2010/main" val="213828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17</a:t>
            </a:fld>
            <a:endParaRPr lang="nl-NL"/>
          </a:p>
        </p:txBody>
      </p:sp>
    </p:spTree>
    <p:extLst>
      <p:ext uri="{BB962C8B-B14F-4D97-AF65-F5344CB8AC3E}">
        <p14:creationId xmlns:p14="http://schemas.microsoft.com/office/powerpoint/2010/main" val="399326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747D-922D-71DF-0246-8D799B7DE6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BA3466-9E6D-CFF5-2B21-CE1FF6E55C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5379E4-D44A-C0CA-924E-75DDF42A68BB}"/>
              </a:ext>
            </a:extLst>
          </p:cNvPr>
          <p:cNvSpPr>
            <a:spLocks noGrp="1"/>
          </p:cNvSpPr>
          <p:nvPr>
            <p:ph type="body" idx="1"/>
          </p:nvPr>
        </p:nvSpPr>
        <p:spPr/>
        <p:txBody>
          <a:bodyPr/>
          <a:lstStyle/>
          <a:p>
            <a:r>
              <a:rPr lang="nl-NL" dirty="0"/>
              <a:t>Staat ook in algemene </a:t>
            </a:r>
            <a:r>
              <a:rPr lang="nl-NL" dirty="0" err="1"/>
              <a:t>ppt</a:t>
            </a:r>
            <a:r>
              <a:rPr lang="nl-NL" dirty="0"/>
              <a:t> deel 1</a:t>
            </a:r>
          </a:p>
        </p:txBody>
      </p:sp>
      <p:sp>
        <p:nvSpPr>
          <p:cNvPr id="4" name="Tijdelijke aanduiding voor dianummer 3">
            <a:extLst>
              <a:ext uri="{FF2B5EF4-FFF2-40B4-BE49-F238E27FC236}">
                <a16:creationId xmlns:a16="http://schemas.microsoft.com/office/drawing/2014/main" id="{FBC8F4E6-E3D2-AB3A-7275-4389E07EAFA9}"/>
              </a:ext>
            </a:extLst>
          </p:cNvPr>
          <p:cNvSpPr>
            <a:spLocks noGrp="1"/>
          </p:cNvSpPr>
          <p:nvPr>
            <p:ph type="sldNum" sz="quarter" idx="5"/>
          </p:nvPr>
        </p:nvSpPr>
        <p:spPr/>
        <p:txBody>
          <a:bodyPr/>
          <a:lstStyle/>
          <a:p>
            <a:fld id="{F886E16E-FF95-485E-B50F-2288FD1E3686}" type="slidenum">
              <a:rPr lang="nl-NL" smtClean="0"/>
              <a:t>18</a:t>
            </a:fld>
            <a:endParaRPr lang="nl-NL"/>
          </a:p>
        </p:txBody>
      </p:sp>
    </p:spTree>
    <p:extLst>
      <p:ext uri="{BB962C8B-B14F-4D97-AF65-F5344CB8AC3E}">
        <p14:creationId xmlns:p14="http://schemas.microsoft.com/office/powerpoint/2010/main" val="2934591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B9059-D476-B5FD-42EF-2CE66B3762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0E63121-A778-F89F-D1C1-5546C377CE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97DBA8-5C72-DB30-986E-BB3C71F8F59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EE35CCD-683D-FBB6-E721-FDCAC4FE6DB5}"/>
              </a:ext>
            </a:extLst>
          </p:cNvPr>
          <p:cNvSpPr>
            <a:spLocks noGrp="1"/>
          </p:cNvSpPr>
          <p:nvPr>
            <p:ph type="sldNum" sz="quarter" idx="5"/>
          </p:nvPr>
        </p:nvSpPr>
        <p:spPr/>
        <p:txBody>
          <a:bodyPr/>
          <a:lstStyle/>
          <a:p>
            <a:fld id="{F886E16E-FF95-485E-B50F-2288FD1E3686}" type="slidenum">
              <a:rPr lang="nl-NL" smtClean="0"/>
              <a:t>19</a:t>
            </a:fld>
            <a:endParaRPr lang="nl-NL"/>
          </a:p>
        </p:txBody>
      </p:sp>
    </p:spTree>
    <p:extLst>
      <p:ext uri="{BB962C8B-B14F-4D97-AF65-F5344CB8AC3E}">
        <p14:creationId xmlns:p14="http://schemas.microsoft.com/office/powerpoint/2010/main" val="29763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20</a:t>
            </a:fld>
            <a:endParaRPr lang="nl-NL"/>
          </a:p>
        </p:txBody>
      </p:sp>
    </p:spTree>
    <p:extLst>
      <p:ext uri="{BB962C8B-B14F-4D97-AF65-F5344CB8AC3E}">
        <p14:creationId xmlns:p14="http://schemas.microsoft.com/office/powerpoint/2010/main" val="226074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a:t>
            </a:fld>
            <a:endParaRPr lang="nl-NL"/>
          </a:p>
        </p:txBody>
      </p:sp>
    </p:spTree>
    <p:extLst>
      <p:ext uri="{BB962C8B-B14F-4D97-AF65-F5344CB8AC3E}">
        <p14:creationId xmlns:p14="http://schemas.microsoft.com/office/powerpoint/2010/main" val="2217841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0FAA-AAC7-5426-C59E-1F18DFE3EA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4E4905-5B91-A8EB-3D16-E8B77FE5C7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0F05DE-43B5-C4E1-E43C-F51A1D7BAA0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B7715DA-7C6E-D8ED-8641-225BDDBEACDB}"/>
              </a:ext>
            </a:extLst>
          </p:cNvPr>
          <p:cNvSpPr>
            <a:spLocks noGrp="1"/>
          </p:cNvSpPr>
          <p:nvPr>
            <p:ph type="sldNum" sz="quarter" idx="5"/>
          </p:nvPr>
        </p:nvSpPr>
        <p:spPr/>
        <p:txBody>
          <a:bodyPr/>
          <a:lstStyle/>
          <a:p>
            <a:fld id="{F886E16E-FF95-485E-B50F-2288FD1E3686}" type="slidenum">
              <a:rPr lang="nl-NL" smtClean="0"/>
              <a:t>21</a:t>
            </a:fld>
            <a:endParaRPr lang="nl-NL"/>
          </a:p>
        </p:txBody>
      </p:sp>
    </p:spTree>
    <p:extLst>
      <p:ext uri="{BB962C8B-B14F-4D97-AF65-F5344CB8AC3E}">
        <p14:creationId xmlns:p14="http://schemas.microsoft.com/office/powerpoint/2010/main" val="1392667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34E32-4B45-E767-A939-99DD96C98E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7F7B74-633F-C2F8-0950-36FC7407EA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918D750-80CE-4971-3A4A-AC43C76E483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A473D8D-E012-28B8-3B45-E4566A46AF12}"/>
              </a:ext>
            </a:extLst>
          </p:cNvPr>
          <p:cNvSpPr>
            <a:spLocks noGrp="1"/>
          </p:cNvSpPr>
          <p:nvPr>
            <p:ph type="sldNum" sz="quarter" idx="5"/>
          </p:nvPr>
        </p:nvSpPr>
        <p:spPr/>
        <p:txBody>
          <a:bodyPr/>
          <a:lstStyle/>
          <a:p>
            <a:fld id="{F886E16E-FF95-485E-B50F-2288FD1E3686}" type="slidenum">
              <a:rPr lang="nl-NL" smtClean="0"/>
              <a:t>22</a:t>
            </a:fld>
            <a:endParaRPr lang="nl-NL"/>
          </a:p>
        </p:txBody>
      </p:sp>
    </p:spTree>
    <p:extLst>
      <p:ext uri="{BB962C8B-B14F-4D97-AF65-F5344CB8AC3E}">
        <p14:creationId xmlns:p14="http://schemas.microsoft.com/office/powerpoint/2010/main" val="175313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B1431-055A-2D63-2BCC-88193CB2DB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3270F1B-E1E2-D267-78B8-2A1C0CE9837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A2EF23-6BA6-A307-399A-C3AD0F887BA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EE1DC9E-1692-4430-76CF-B61DFA1C341C}"/>
              </a:ext>
            </a:extLst>
          </p:cNvPr>
          <p:cNvSpPr>
            <a:spLocks noGrp="1"/>
          </p:cNvSpPr>
          <p:nvPr>
            <p:ph type="sldNum" sz="quarter" idx="5"/>
          </p:nvPr>
        </p:nvSpPr>
        <p:spPr/>
        <p:txBody>
          <a:bodyPr/>
          <a:lstStyle/>
          <a:p>
            <a:fld id="{F886E16E-FF95-485E-B50F-2288FD1E3686}" type="slidenum">
              <a:rPr lang="nl-NL" smtClean="0"/>
              <a:t>23</a:t>
            </a:fld>
            <a:endParaRPr lang="nl-NL"/>
          </a:p>
        </p:txBody>
      </p:sp>
    </p:spTree>
    <p:extLst>
      <p:ext uri="{BB962C8B-B14F-4D97-AF65-F5344CB8AC3E}">
        <p14:creationId xmlns:p14="http://schemas.microsoft.com/office/powerpoint/2010/main" val="646177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24</a:t>
            </a:fld>
            <a:endParaRPr lang="nl-NL"/>
          </a:p>
        </p:txBody>
      </p:sp>
    </p:spTree>
    <p:extLst>
      <p:ext uri="{BB962C8B-B14F-4D97-AF65-F5344CB8AC3E}">
        <p14:creationId xmlns:p14="http://schemas.microsoft.com/office/powerpoint/2010/main" val="519652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25</a:t>
            </a:fld>
            <a:endParaRPr lang="nl-NL"/>
          </a:p>
        </p:txBody>
      </p:sp>
    </p:spTree>
    <p:extLst>
      <p:ext uri="{BB962C8B-B14F-4D97-AF65-F5344CB8AC3E}">
        <p14:creationId xmlns:p14="http://schemas.microsoft.com/office/powerpoint/2010/main" val="745777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26</a:t>
            </a:fld>
            <a:endParaRPr lang="nl-NL"/>
          </a:p>
        </p:txBody>
      </p:sp>
    </p:spTree>
    <p:extLst>
      <p:ext uri="{BB962C8B-B14F-4D97-AF65-F5344CB8AC3E}">
        <p14:creationId xmlns:p14="http://schemas.microsoft.com/office/powerpoint/2010/main" val="26062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27</a:t>
            </a:fld>
            <a:endParaRPr lang="nl-NL"/>
          </a:p>
        </p:txBody>
      </p:sp>
    </p:spTree>
    <p:extLst>
      <p:ext uri="{BB962C8B-B14F-4D97-AF65-F5344CB8AC3E}">
        <p14:creationId xmlns:p14="http://schemas.microsoft.com/office/powerpoint/2010/main" val="1071910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2E787-4775-F29A-6D99-B84CA40D8D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80B8851-67B4-F74F-673D-64CF470760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A9459C-7717-E0F1-969B-566ED132B9FE}"/>
              </a:ext>
            </a:extLst>
          </p:cNvPr>
          <p:cNvSpPr>
            <a:spLocks noGrp="1"/>
          </p:cNvSpPr>
          <p:nvPr>
            <p:ph type="body" idx="1"/>
          </p:nvPr>
        </p:nvSpPr>
        <p:spPr/>
        <p:txBody>
          <a:bodyPr/>
          <a:lstStyle/>
          <a:p>
            <a:r>
              <a:rPr lang="nl-NL" dirty="0"/>
              <a:t>Elke keer dat je een document bewerkt en sluit, wordt er automatisch een versie opgeslagen – ook bij kleine wijzigingen. Wil je terug naar een eerdere versie? Klik dan bovenin op de documentnaam en kies </a:t>
            </a:r>
            <a:r>
              <a:rPr lang="nl-NL" b="1" dirty="0"/>
              <a:t>‘Versiegeschiedenis’</a:t>
            </a:r>
            <a:r>
              <a:rPr lang="nl-NL" dirty="0"/>
              <a:t>. Selecteer de gewenste versie en klik op </a:t>
            </a:r>
            <a:r>
              <a:rPr lang="nl-NL" b="1" dirty="0"/>
              <a:t>‘Herstellen’</a:t>
            </a:r>
            <a:r>
              <a:rPr lang="nl-NL" dirty="0"/>
              <a:t>.</a:t>
            </a:r>
          </a:p>
        </p:txBody>
      </p:sp>
      <p:sp>
        <p:nvSpPr>
          <p:cNvPr id="4" name="Tijdelijke aanduiding voor dianummer 3">
            <a:extLst>
              <a:ext uri="{FF2B5EF4-FFF2-40B4-BE49-F238E27FC236}">
                <a16:creationId xmlns:a16="http://schemas.microsoft.com/office/drawing/2014/main" id="{109D326B-1156-E503-6BE2-81F2D59DF7B3}"/>
              </a:ext>
            </a:extLst>
          </p:cNvPr>
          <p:cNvSpPr>
            <a:spLocks noGrp="1"/>
          </p:cNvSpPr>
          <p:nvPr>
            <p:ph type="sldNum" sz="quarter" idx="5"/>
          </p:nvPr>
        </p:nvSpPr>
        <p:spPr/>
        <p:txBody>
          <a:bodyPr/>
          <a:lstStyle/>
          <a:p>
            <a:fld id="{F886E16E-FF95-485E-B50F-2288FD1E3686}" type="slidenum">
              <a:rPr lang="nl-NL" smtClean="0"/>
              <a:t>28</a:t>
            </a:fld>
            <a:endParaRPr lang="nl-NL"/>
          </a:p>
        </p:txBody>
      </p:sp>
    </p:spTree>
    <p:extLst>
      <p:ext uri="{BB962C8B-B14F-4D97-AF65-F5344CB8AC3E}">
        <p14:creationId xmlns:p14="http://schemas.microsoft.com/office/powerpoint/2010/main" val="3018895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04AF-ADFC-77D0-0ADB-089D718B7B6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C445C9-8BC5-CD56-72AF-8E470C0F2CD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B87E8B-176F-33F3-1403-F480C2A4531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CD7BD38-529A-E7BF-F338-A9821BD7190D}"/>
              </a:ext>
            </a:extLst>
          </p:cNvPr>
          <p:cNvSpPr>
            <a:spLocks noGrp="1"/>
          </p:cNvSpPr>
          <p:nvPr>
            <p:ph type="sldNum" sz="quarter" idx="5"/>
          </p:nvPr>
        </p:nvSpPr>
        <p:spPr/>
        <p:txBody>
          <a:bodyPr/>
          <a:lstStyle/>
          <a:p>
            <a:fld id="{F886E16E-FF95-485E-B50F-2288FD1E3686}" type="slidenum">
              <a:rPr lang="nl-NL" smtClean="0"/>
              <a:t>29</a:t>
            </a:fld>
            <a:endParaRPr lang="nl-NL"/>
          </a:p>
        </p:txBody>
      </p:sp>
    </p:spTree>
    <p:extLst>
      <p:ext uri="{BB962C8B-B14F-4D97-AF65-F5344CB8AC3E}">
        <p14:creationId xmlns:p14="http://schemas.microsoft.com/office/powerpoint/2010/main" val="2067601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30</a:t>
            </a:fld>
            <a:endParaRPr lang="nl-NL"/>
          </a:p>
        </p:txBody>
      </p:sp>
    </p:spTree>
    <p:extLst>
      <p:ext uri="{BB962C8B-B14F-4D97-AF65-F5344CB8AC3E}">
        <p14:creationId xmlns:p14="http://schemas.microsoft.com/office/powerpoint/2010/main" val="299908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4</a:t>
            </a:fld>
            <a:endParaRPr lang="nl-NL"/>
          </a:p>
        </p:txBody>
      </p:sp>
    </p:spTree>
    <p:extLst>
      <p:ext uri="{BB962C8B-B14F-4D97-AF65-F5344CB8AC3E}">
        <p14:creationId xmlns:p14="http://schemas.microsoft.com/office/powerpoint/2010/main" val="397434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31</a:t>
            </a:fld>
            <a:endParaRPr lang="nl-NL"/>
          </a:p>
        </p:txBody>
      </p:sp>
    </p:spTree>
    <p:extLst>
      <p:ext uri="{BB962C8B-B14F-4D97-AF65-F5344CB8AC3E}">
        <p14:creationId xmlns:p14="http://schemas.microsoft.com/office/powerpoint/2010/main" val="3851444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32</a:t>
            </a:fld>
            <a:endParaRPr lang="nl-NL"/>
          </a:p>
        </p:txBody>
      </p:sp>
    </p:spTree>
    <p:extLst>
      <p:ext uri="{BB962C8B-B14F-4D97-AF65-F5344CB8AC3E}">
        <p14:creationId xmlns:p14="http://schemas.microsoft.com/office/powerpoint/2010/main" val="97914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4CE0E-EFFE-49B7-F3F9-4F6B63C0C7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F28E202-1B90-855E-5FD5-4F13477835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3C12C3C-E82D-1BB4-BAD4-6CF8C18CC2C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9E810F6-0703-8000-9442-0378302E9D1D}"/>
              </a:ext>
            </a:extLst>
          </p:cNvPr>
          <p:cNvSpPr>
            <a:spLocks noGrp="1"/>
          </p:cNvSpPr>
          <p:nvPr>
            <p:ph type="sldNum" sz="quarter" idx="5"/>
          </p:nvPr>
        </p:nvSpPr>
        <p:spPr/>
        <p:txBody>
          <a:bodyPr/>
          <a:lstStyle/>
          <a:p>
            <a:fld id="{F886E16E-FF95-485E-B50F-2288FD1E3686}" type="slidenum">
              <a:rPr lang="nl-NL" smtClean="0"/>
              <a:t>33</a:t>
            </a:fld>
            <a:endParaRPr lang="nl-NL"/>
          </a:p>
        </p:txBody>
      </p:sp>
    </p:spTree>
    <p:extLst>
      <p:ext uri="{BB962C8B-B14F-4D97-AF65-F5344CB8AC3E}">
        <p14:creationId xmlns:p14="http://schemas.microsoft.com/office/powerpoint/2010/main" val="1469715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AD815-BD69-C0C8-FF84-B8893ACC5D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CFBFB42-CCBE-ECEC-CC71-A76E281A3D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181586A-AAE9-A2D3-B356-5E55FF6BD0B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A64439D-4AF2-3BD0-E298-7CF26575932A}"/>
              </a:ext>
            </a:extLst>
          </p:cNvPr>
          <p:cNvSpPr>
            <a:spLocks noGrp="1"/>
          </p:cNvSpPr>
          <p:nvPr>
            <p:ph type="sldNum" sz="quarter" idx="5"/>
          </p:nvPr>
        </p:nvSpPr>
        <p:spPr/>
        <p:txBody>
          <a:bodyPr/>
          <a:lstStyle/>
          <a:p>
            <a:fld id="{F886E16E-FF95-485E-B50F-2288FD1E3686}" type="slidenum">
              <a:rPr lang="nl-NL" smtClean="0"/>
              <a:t>34</a:t>
            </a:fld>
            <a:endParaRPr lang="nl-NL"/>
          </a:p>
        </p:txBody>
      </p:sp>
    </p:spTree>
    <p:extLst>
      <p:ext uri="{BB962C8B-B14F-4D97-AF65-F5344CB8AC3E}">
        <p14:creationId xmlns:p14="http://schemas.microsoft.com/office/powerpoint/2010/main" val="1451979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35</a:t>
            </a:fld>
            <a:endParaRPr lang="nl-NL"/>
          </a:p>
        </p:txBody>
      </p:sp>
    </p:spTree>
    <p:extLst>
      <p:ext uri="{BB962C8B-B14F-4D97-AF65-F5344CB8AC3E}">
        <p14:creationId xmlns:p14="http://schemas.microsoft.com/office/powerpoint/2010/main" val="968864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36</a:t>
            </a:fld>
            <a:endParaRPr lang="nl-NL"/>
          </a:p>
        </p:txBody>
      </p:sp>
    </p:spTree>
    <p:extLst>
      <p:ext uri="{BB962C8B-B14F-4D97-AF65-F5344CB8AC3E}">
        <p14:creationId xmlns:p14="http://schemas.microsoft.com/office/powerpoint/2010/main" val="254394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5</a:t>
            </a:fld>
            <a:endParaRPr lang="nl-NL"/>
          </a:p>
        </p:txBody>
      </p:sp>
    </p:spTree>
    <p:extLst>
      <p:ext uri="{BB962C8B-B14F-4D97-AF65-F5344CB8AC3E}">
        <p14:creationId xmlns:p14="http://schemas.microsoft.com/office/powerpoint/2010/main" val="386038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6</a:t>
            </a:fld>
            <a:endParaRPr lang="nl-NL"/>
          </a:p>
        </p:txBody>
      </p:sp>
    </p:spTree>
    <p:extLst>
      <p:ext uri="{BB962C8B-B14F-4D97-AF65-F5344CB8AC3E}">
        <p14:creationId xmlns:p14="http://schemas.microsoft.com/office/powerpoint/2010/main" val="299115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6AC28-F6F7-88CA-2731-0A3DBE502A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D27530E-5FE0-0917-AA16-7CB93EC541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EBB88F9-20C5-7F4F-3DDD-25BFF88F868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FF97405-4F77-6E4D-FE4F-347CB360A0D4}"/>
              </a:ext>
            </a:extLst>
          </p:cNvPr>
          <p:cNvSpPr>
            <a:spLocks noGrp="1"/>
          </p:cNvSpPr>
          <p:nvPr>
            <p:ph type="sldNum" sz="quarter" idx="5"/>
          </p:nvPr>
        </p:nvSpPr>
        <p:spPr/>
        <p:txBody>
          <a:bodyPr/>
          <a:lstStyle/>
          <a:p>
            <a:fld id="{F886E16E-FF95-485E-B50F-2288FD1E3686}" type="slidenum">
              <a:rPr lang="nl-NL" smtClean="0"/>
              <a:t>7</a:t>
            </a:fld>
            <a:endParaRPr lang="nl-NL"/>
          </a:p>
        </p:txBody>
      </p:sp>
    </p:spTree>
    <p:extLst>
      <p:ext uri="{BB962C8B-B14F-4D97-AF65-F5344CB8AC3E}">
        <p14:creationId xmlns:p14="http://schemas.microsoft.com/office/powerpoint/2010/main" val="22283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8</a:t>
            </a:fld>
            <a:endParaRPr lang="nl-NL"/>
          </a:p>
        </p:txBody>
      </p:sp>
    </p:spTree>
    <p:extLst>
      <p:ext uri="{BB962C8B-B14F-4D97-AF65-F5344CB8AC3E}">
        <p14:creationId xmlns:p14="http://schemas.microsoft.com/office/powerpoint/2010/main" val="146915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82EAF-9578-B409-0943-AC3BDCE91E8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1D6483-AD85-ED45-18AA-46A09ECD8B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C1AE8D-4E7D-8128-BE37-B16F7D96A88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6D8D4FF-24DB-B18C-7B34-B38F12E27907}"/>
              </a:ext>
            </a:extLst>
          </p:cNvPr>
          <p:cNvSpPr>
            <a:spLocks noGrp="1"/>
          </p:cNvSpPr>
          <p:nvPr>
            <p:ph type="sldNum" sz="quarter" idx="5"/>
          </p:nvPr>
        </p:nvSpPr>
        <p:spPr/>
        <p:txBody>
          <a:bodyPr/>
          <a:lstStyle/>
          <a:p>
            <a:fld id="{F886E16E-FF95-485E-B50F-2288FD1E3686}" type="slidenum">
              <a:rPr lang="nl-NL" smtClean="0"/>
              <a:t>9</a:t>
            </a:fld>
            <a:endParaRPr lang="nl-NL"/>
          </a:p>
        </p:txBody>
      </p:sp>
    </p:spTree>
    <p:extLst>
      <p:ext uri="{BB962C8B-B14F-4D97-AF65-F5344CB8AC3E}">
        <p14:creationId xmlns:p14="http://schemas.microsoft.com/office/powerpoint/2010/main" val="344464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10</a:t>
            </a:fld>
            <a:endParaRPr lang="nl-NL"/>
          </a:p>
        </p:txBody>
      </p:sp>
    </p:spTree>
    <p:extLst>
      <p:ext uri="{BB962C8B-B14F-4D97-AF65-F5344CB8AC3E}">
        <p14:creationId xmlns:p14="http://schemas.microsoft.com/office/powerpoint/2010/main" val="3820215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D303C90-3216-F744-BCC9-F339FB9FCE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2081284"/>
            <a:ext cx="6111410" cy="4776716"/>
          </a:xfrm>
          <a:prstGeom prst="rect">
            <a:avLst/>
          </a:prstGeom>
        </p:spPr>
      </p:pic>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47706" y="0"/>
            <a:ext cx="3962400" cy="3860800"/>
          </a:xfrm>
          <a:prstGeom prst="rect">
            <a:avLst/>
          </a:prstGeom>
        </p:spPr>
      </p:pic>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sp>
        <p:nvSpPr>
          <p:cNvPr id="18" name="Rectangle 17">
            <a:extLst>
              <a:ext uri="{FF2B5EF4-FFF2-40B4-BE49-F238E27FC236}">
                <a16:creationId xmlns:a16="http://schemas.microsoft.com/office/drawing/2014/main" id="{0B32DB8D-FBBD-5642-B982-AC3809892666}"/>
              </a:ext>
            </a:extLst>
          </p:cNvPr>
          <p:cNvSpPr/>
          <p:nvPr userDrawn="1"/>
        </p:nvSpPr>
        <p:spPr>
          <a:xfrm>
            <a:off x="6096000" y="2081284"/>
            <a:ext cx="6096000" cy="4776716"/>
          </a:xfrm>
          <a:prstGeom prst="rect">
            <a:avLst/>
          </a:prstGeom>
          <a:solidFill>
            <a:srgbClr val="5D23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5"/>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9627" r="6977"/>
          <a:stretch/>
        </p:blipFill>
        <p:spPr>
          <a:xfrm rot="10800000">
            <a:off x="-15411" y="4527112"/>
            <a:ext cx="3685949" cy="2330888"/>
          </a:xfrm>
          <a:prstGeom prst="rect">
            <a:avLst/>
          </a:prstGeom>
        </p:spPr>
      </p:pic>
    </p:spTree>
    <p:extLst>
      <p:ext uri="{BB962C8B-B14F-4D97-AF65-F5344CB8AC3E}">
        <p14:creationId xmlns:p14="http://schemas.microsoft.com/office/powerpoint/2010/main" val="18554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16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5" name="Picture 4">
            <a:extLst>
              <a:ext uri="{FF2B5EF4-FFF2-40B4-BE49-F238E27FC236}">
                <a16:creationId xmlns:a16="http://schemas.microsoft.com/office/drawing/2014/main" id="{5B3536CD-ACE5-E042-8615-DDCF5822D6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58393" y="1520202"/>
            <a:ext cx="3541469" cy="3323794"/>
          </a:xfrm>
          <a:prstGeom prst="rect">
            <a:avLst/>
          </a:prstGeom>
        </p:spPr>
      </p:pic>
    </p:spTree>
    <p:extLst>
      <p:ext uri="{BB962C8B-B14F-4D97-AF65-F5344CB8AC3E}">
        <p14:creationId xmlns:p14="http://schemas.microsoft.com/office/powerpoint/2010/main" val="5342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3B0-83A4-3340-A759-446C0D09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1733-3FD6-E043-BFEF-4A3D8F081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7D6CC-6886-3941-8075-4FB59734A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25F08-CC9C-BE45-83C0-F189C458891F}"/>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6" name="Footer Placeholder 5">
            <a:extLst>
              <a:ext uri="{FF2B5EF4-FFF2-40B4-BE49-F238E27FC236}">
                <a16:creationId xmlns:a16="http://schemas.microsoft.com/office/drawing/2014/main" id="{28309DDE-2E7F-6841-B037-360CFD06F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1A874-F3C2-5647-A327-446B522E3787}"/>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312862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C36-AD57-BD47-A072-DF5EABAD6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E88C0-17B4-E54C-8FA7-A5EA58A75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B1FC7-58A4-9F44-8EA3-834B202E2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40B45-1E90-0B49-A143-565637F9B65F}"/>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6" name="Footer Placeholder 5">
            <a:extLst>
              <a:ext uri="{FF2B5EF4-FFF2-40B4-BE49-F238E27FC236}">
                <a16:creationId xmlns:a16="http://schemas.microsoft.com/office/drawing/2014/main" id="{F4435A72-0604-FB4B-999C-1DA3D31F4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F285C-5A7E-694B-B5AA-7374B4E669E9}"/>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2387777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08E2-113C-F546-9F64-825F59A26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9A0BA-5130-564C-BDAA-270C8F1E4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20FF-255D-AF49-B338-5D8FD29F0EBA}"/>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1E06975B-16D8-D848-9E1F-99154A523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6030-AF54-F442-A960-943B50A4C306}"/>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33560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34937-8B64-954C-B6E8-E661633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82F7A-D325-C74B-9360-909BB788C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5E49-F082-8C49-9BC0-964871A95700}"/>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AA5EF580-C294-414A-8FD3-4A0C31506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D7BB4-949F-914C-B8E7-3DFE2F1712F0}"/>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840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3"/>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39627" r="6977"/>
          <a:stretch/>
        </p:blipFill>
        <p:spPr>
          <a:xfrm rot="10800000">
            <a:off x="-15411" y="4527112"/>
            <a:ext cx="3685949" cy="2330888"/>
          </a:xfrm>
          <a:prstGeom prst="rect">
            <a:avLst/>
          </a:prstGeom>
        </p:spPr>
      </p:pic>
      <p:pic>
        <p:nvPicPr>
          <p:cNvPr id="3" name="Picture 2">
            <a:extLst>
              <a:ext uri="{FF2B5EF4-FFF2-40B4-BE49-F238E27FC236}">
                <a16:creationId xmlns:a16="http://schemas.microsoft.com/office/drawing/2014/main" id="{AA882C9B-3EE3-AD4F-9A83-3016F7DDD95E}"/>
              </a:ext>
            </a:extLst>
          </p:cNvPr>
          <p:cNvPicPr>
            <a:picLocks noChangeAspect="1"/>
          </p:cNvPicPr>
          <p:nvPr userDrawn="1"/>
        </p:nvPicPr>
        <p:blipFill rotWithShape="1">
          <a:blip r:embed="rId5"/>
          <a:srcRect l="9339" r="11592"/>
          <a:stretch/>
        </p:blipFill>
        <p:spPr>
          <a:xfrm>
            <a:off x="6096000" y="2081284"/>
            <a:ext cx="6096000" cy="4776717"/>
          </a:xfrm>
          <a:prstGeom prst="rect">
            <a:avLst/>
          </a:prstGeom>
        </p:spPr>
      </p:pic>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47706" y="0"/>
            <a:ext cx="3962400" cy="3860800"/>
          </a:xfrm>
          <a:prstGeom prst="rect">
            <a:avLst/>
          </a:prstGeom>
        </p:spPr>
      </p:pic>
    </p:spTree>
    <p:extLst>
      <p:ext uri="{BB962C8B-B14F-4D97-AF65-F5344CB8AC3E}">
        <p14:creationId xmlns:p14="http://schemas.microsoft.com/office/powerpoint/2010/main" val="41923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924670-6B8A-114D-A196-312E7271D20D}"/>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EBF4-3B9C-3342-99EC-50900A007B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2" name="Title 1">
            <a:extLst>
              <a:ext uri="{FF2B5EF4-FFF2-40B4-BE49-F238E27FC236}">
                <a16:creationId xmlns:a16="http://schemas.microsoft.com/office/drawing/2014/main" id="{2D5B00E9-3D2C-F244-93C8-D37A0ED9E06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7A9EE1-2163-0D40-98EE-EF23022D7631}"/>
              </a:ext>
            </a:extLst>
          </p:cNvPr>
          <p:cNvSpPr>
            <a:spLocks noGrp="1"/>
          </p:cNvSpPr>
          <p:nvPr>
            <p:ph idx="1"/>
          </p:nvPr>
        </p:nvSpPr>
        <p:spPr/>
        <p:txBody>
          <a:bodyPr/>
          <a:lstStyle>
            <a:lvl1pPr marL="228600" indent="-228600">
              <a:buSzPct val="80000"/>
              <a:buFontTx/>
              <a:buBlip>
                <a:blip r:embed="rId3"/>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3"/>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3"/>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3"/>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3"/>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76702C7-C1F2-3749-ACED-3BE23D57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0A44-74B8-0D4F-9762-5CC27641FFAC}"/>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1" name="Picture 10">
            <a:extLst>
              <a:ext uri="{FF2B5EF4-FFF2-40B4-BE49-F238E27FC236}">
                <a16:creationId xmlns:a16="http://schemas.microsoft.com/office/drawing/2014/main" id="{3D1ACBAC-E530-A546-B6FD-89594FAA4072}"/>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3" name="Straight Connector 12">
            <a:extLst>
              <a:ext uri="{FF2B5EF4-FFF2-40B4-BE49-F238E27FC236}">
                <a16:creationId xmlns:a16="http://schemas.microsoft.com/office/drawing/2014/main" id="{8218C2B5-ECB9-7440-A819-CAE995AFC16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4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F4CD-4AD5-014B-9066-D02D0B01C933}"/>
              </a:ext>
            </a:extLst>
          </p:cNvPr>
          <p:cNvSpPr>
            <a:spLocks noGrp="1"/>
          </p:cNvSpPr>
          <p:nvPr>
            <p:ph type="title"/>
          </p:nvPr>
        </p:nvSpPr>
        <p:spPr>
          <a:xfrm>
            <a:off x="831850" y="1709738"/>
            <a:ext cx="10515600" cy="2852737"/>
          </a:xfrm>
        </p:spPr>
        <p:txBody>
          <a:bodyPr anchor="b"/>
          <a:lstStyle>
            <a:lvl1pPr>
              <a:defRPr sz="6000" b="0" i="0">
                <a:solidFill>
                  <a:schemeClr val="tx1">
                    <a:lumMod val="50000"/>
                    <a:lumOff val="50000"/>
                  </a:schemeClr>
                </a:solidFill>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007BAF0-9B3C-5C48-9C2A-3A23223EBEC0}"/>
              </a:ext>
            </a:extLst>
          </p:cNvPr>
          <p:cNvSpPr>
            <a:spLocks noGrp="1"/>
          </p:cNvSpPr>
          <p:nvPr>
            <p:ph type="body" idx="1"/>
          </p:nvPr>
        </p:nvSpPr>
        <p:spPr>
          <a:xfrm>
            <a:off x="831850" y="4589463"/>
            <a:ext cx="10515600" cy="1500187"/>
          </a:xfrm>
        </p:spPr>
        <p:txBody>
          <a:bodyPr/>
          <a:lstStyle>
            <a:lvl1pPr marL="0" indent="0">
              <a:buNone/>
              <a:defRPr sz="2400" b="0" i="0">
                <a:solidFill>
                  <a:schemeClr val="tx1">
                    <a:lumMod val="50000"/>
                    <a:lumOff val="50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4EAEFB5-0777-CB43-9283-5DF7F7155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77FBB-2A82-9E47-8A30-3A30BBC5F0C5}"/>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7" name="Rectangle 6">
            <a:extLst>
              <a:ext uri="{FF2B5EF4-FFF2-40B4-BE49-F238E27FC236}">
                <a16:creationId xmlns:a16="http://schemas.microsoft.com/office/drawing/2014/main" id="{964B2477-47A1-2341-8D8F-7D729D4D6CB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8B01CF-C21D-6848-80B6-F9DBAC4D56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9" name="Title 1">
            <a:extLst>
              <a:ext uri="{FF2B5EF4-FFF2-40B4-BE49-F238E27FC236}">
                <a16:creationId xmlns:a16="http://schemas.microsoft.com/office/drawing/2014/main" id="{A4116A70-6D30-B64B-84AE-6676CE25EE11}"/>
              </a:ext>
            </a:extLst>
          </p:cNvPr>
          <p:cNvSpPr txBox="1">
            <a:spLocks/>
          </p:cNvSpPr>
          <p:nvPr userDrawn="1"/>
        </p:nvSpPr>
        <p:spPr>
          <a:xfrm>
            <a:off x="838200" y="182562"/>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Avenir Book" panose="02000503020000020003" pitchFamily="2" charset="0"/>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9987FABC-386B-BE41-9360-990D0DC92C8B}"/>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1" name="Straight Connector 10">
            <a:extLst>
              <a:ext uri="{FF2B5EF4-FFF2-40B4-BE49-F238E27FC236}">
                <a16:creationId xmlns:a16="http://schemas.microsoft.com/office/drawing/2014/main" id="{1C0E5DD1-1D5A-EC48-90ED-036D487F2498}"/>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4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FBFB7-708F-7843-990E-227FD2CF7868}"/>
              </a:ext>
            </a:extLst>
          </p:cNvPr>
          <p:cNvSpPr>
            <a:spLocks noGrp="1"/>
          </p:cNvSpPr>
          <p:nvPr>
            <p:ph sz="half" idx="1"/>
          </p:nvPr>
        </p:nvSpPr>
        <p:spPr>
          <a:xfrm>
            <a:off x="838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316F0-BC46-1F40-9E60-DE0C85C9B2F0}"/>
              </a:ext>
            </a:extLst>
          </p:cNvPr>
          <p:cNvSpPr>
            <a:spLocks noGrp="1"/>
          </p:cNvSpPr>
          <p:nvPr>
            <p:ph sz="half" idx="2"/>
          </p:nvPr>
        </p:nvSpPr>
        <p:spPr>
          <a:xfrm>
            <a:off x="6172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9959A37-C859-364B-9728-D6D9722F4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2F7EE-8905-134D-8CA3-3C0C9C19015E}"/>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8" name="Rectangle 7">
            <a:extLst>
              <a:ext uri="{FF2B5EF4-FFF2-40B4-BE49-F238E27FC236}">
                <a16:creationId xmlns:a16="http://schemas.microsoft.com/office/drawing/2014/main" id="{C9EB147C-6EAA-6443-BD52-87A31167BFA7}"/>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5955714-5BB0-8C4B-B306-C4F13CD5445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10" name="Title 1">
            <a:extLst>
              <a:ext uri="{FF2B5EF4-FFF2-40B4-BE49-F238E27FC236}">
                <a16:creationId xmlns:a16="http://schemas.microsoft.com/office/drawing/2014/main" id="{C2BD0349-85FF-354C-A51B-3BBEEF64FBD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1" name="Picture 10">
            <a:extLst>
              <a:ext uri="{FF2B5EF4-FFF2-40B4-BE49-F238E27FC236}">
                <a16:creationId xmlns:a16="http://schemas.microsoft.com/office/drawing/2014/main" id="{68B38FBB-AE6A-574C-8E04-0AC4CE4364DB}"/>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D253E0E5-D131-C44A-B927-20F78A67F88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A4803-6D8E-C84B-A43A-F1DCF30248D1}"/>
              </a:ext>
            </a:extLst>
          </p:cNvPr>
          <p:cNvSpPr>
            <a:spLocks noGrp="1"/>
          </p:cNvSpPr>
          <p:nvPr>
            <p:ph type="body" idx="1"/>
          </p:nvPr>
        </p:nvSpPr>
        <p:spPr>
          <a:xfrm>
            <a:off x="839788" y="1681163"/>
            <a:ext cx="5157787"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98487-C1F9-2646-B346-AF99AA366F2F}"/>
              </a:ext>
            </a:extLst>
          </p:cNvPr>
          <p:cNvSpPr>
            <a:spLocks noGrp="1"/>
          </p:cNvSpPr>
          <p:nvPr>
            <p:ph sz="half" idx="2"/>
          </p:nvPr>
        </p:nvSpPr>
        <p:spPr>
          <a:xfrm>
            <a:off x="839788" y="2505075"/>
            <a:ext cx="5157787"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E207-E463-6B4F-BE0D-CD43B8A00FD7}"/>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E7A9A-946A-2741-9961-720F4E471DBA}"/>
              </a:ext>
            </a:extLst>
          </p:cNvPr>
          <p:cNvSpPr>
            <a:spLocks noGrp="1"/>
          </p:cNvSpPr>
          <p:nvPr>
            <p:ph sz="quarter" idx="4"/>
          </p:nvPr>
        </p:nvSpPr>
        <p:spPr>
          <a:xfrm>
            <a:off x="6172200" y="2505075"/>
            <a:ext cx="5183188"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B244A63-EE85-1647-B0EC-2FA131867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35C03-6DB5-E54D-A04C-AB0C62742AAA}"/>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0" name="Rectangle 9">
            <a:extLst>
              <a:ext uri="{FF2B5EF4-FFF2-40B4-BE49-F238E27FC236}">
                <a16:creationId xmlns:a16="http://schemas.microsoft.com/office/drawing/2014/main" id="{2F312477-CB84-7941-A937-4E4B2DB5F06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BDF0B7-3333-7840-86E0-1B069A8DA2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12" name="Title 1">
            <a:extLst>
              <a:ext uri="{FF2B5EF4-FFF2-40B4-BE49-F238E27FC236}">
                <a16:creationId xmlns:a16="http://schemas.microsoft.com/office/drawing/2014/main" id="{BAD6BAD8-B930-0647-8165-C722D023B048}"/>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3" name="Picture 12">
            <a:extLst>
              <a:ext uri="{FF2B5EF4-FFF2-40B4-BE49-F238E27FC236}">
                <a16:creationId xmlns:a16="http://schemas.microsoft.com/office/drawing/2014/main" id="{D7A76EC1-74AC-4441-8873-CD1776111750}"/>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4" name="Straight Connector 13">
            <a:extLst>
              <a:ext uri="{FF2B5EF4-FFF2-40B4-BE49-F238E27FC236}">
                <a16:creationId xmlns:a16="http://schemas.microsoft.com/office/drawing/2014/main" id="{B7C8F05B-4864-7744-9866-9AD28EF2E2E5}"/>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2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75FB2B-A61B-4B4A-BAC4-3B3C6CA38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15EAA-065A-FC4C-89A7-0710E20D0521}"/>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6" name="Rectangle 5">
            <a:extLst>
              <a:ext uri="{FF2B5EF4-FFF2-40B4-BE49-F238E27FC236}">
                <a16:creationId xmlns:a16="http://schemas.microsoft.com/office/drawing/2014/main" id="{1E64E641-8CBE-8F4E-9EF7-1F217E8E32E6}"/>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792487-8619-5B4E-AA9A-0FF1B91BED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8" name="Title 1">
            <a:extLst>
              <a:ext uri="{FF2B5EF4-FFF2-40B4-BE49-F238E27FC236}">
                <a16:creationId xmlns:a16="http://schemas.microsoft.com/office/drawing/2014/main" id="{93C19B40-8463-5641-99C6-0C54A08F0772}"/>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38EEC196-927F-014D-B784-81B08B30A414}"/>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0" name="Straight Connector 9">
            <a:extLst>
              <a:ext uri="{FF2B5EF4-FFF2-40B4-BE49-F238E27FC236}">
                <a16:creationId xmlns:a16="http://schemas.microsoft.com/office/drawing/2014/main" id="{301AC10F-D77F-6D4A-B56E-4E04CCB838A7}"/>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6C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CBF844-07CF-6942-8CE9-4F077AD89C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83109" y="1649110"/>
            <a:ext cx="4536228" cy="2907788"/>
          </a:xfrm>
          <a:prstGeom prst="rect">
            <a:avLst/>
          </a:prstGeom>
        </p:spPr>
      </p:pic>
      <p:sp>
        <p:nvSpPr>
          <p:cNvPr id="20" name="object 13">
            <a:extLst>
              <a:ext uri="{FF2B5EF4-FFF2-40B4-BE49-F238E27FC236}">
                <a16:creationId xmlns:a16="http://schemas.microsoft.com/office/drawing/2014/main" id="{378AF080-BF4E-AF48-90F2-31D9A102C9A8}"/>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21" name="Title 1">
            <a:extLst>
              <a:ext uri="{FF2B5EF4-FFF2-40B4-BE49-F238E27FC236}">
                <a16:creationId xmlns:a16="http://schemas.microsoft.com/office/drawing/2014/main" id="{E249C02A-F248-4E40-AD44-BAAC3299B488}"/>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2" name="object 14">
            <a:extLst>
              <a:ext uri="{FF2B5EF4-FFF2-40B4-BE49-F238E27FC236}">
                <a16:creationId xmlns:a16="http://schemas.microsoft.com/office/drawing/2014/main" id="{35F27C4D-F674-8942-BC24-D1136026E56A}"/>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715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75B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7" name="Picture 6">
            <a:extLst>
              <a:ext uri="{FF2B5EF4-FFF2-40B4-BE49-F238E27FC236}">
                <a16:creationId xmlns:a16="http://schemas.microsoft.com/office/drawing/2014/main" id="{4334FFF1-A6AF-EB4F-8939-BD021E59AD8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7385" y="1562099"/>
            <a:ext cx="4383916" cy="3082803"/>
          </a:xfrm>
          <a:prstGeom prst="rect">
            <a:avLst/>
          </a:prstGeom>
        </p:spPr>
      </p:pic>
    </p:spTree>
    <p:extLst>
      <p:ext uri="{BB962C8B-B14F-4D97-AF65-F5344CB8AC3E}">
        <p14:creationId xmlns:p14="http://schemas.microsoft.com/office/powerpoint/2010/main" val="196302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57FEC-9278-6245-AA6A-F08D89FB2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D65EB-3FB2-3E41-9346-F629229A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F8D-B8E8-264A-8A96-85FC0B0D9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410F9055-58D8-2741-82F5-5BF541CFF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CDC80-FB81-2E44-BCD1-106ADF2BD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C65E-48B1-C440-8686-E2028FF5D4DC}" type="slidenum">
              <a:rPr lang="en-US" smtClean="0"/>
              <a:t>‹nr.›</a:t>
            </a:fld>
            <a:endParaRPr lang="en-US"/>
          </a:p>
        </p:txBody>
      </p:sp>
    </p:spTree>
    <p:extLst>
      <p:ext uri="{BB962C8B-B14F-4D97-AF65-F5344CB8AC3E}">
        <p14:creationId xmlns:p14="http://schemas.microsoft.com/office/powerpoint/2010/main" val="18485312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a%20href=%22https:/www.flaticon.com/free-icons/goal%22%20title=%22goal%20icons%22%3eGoal%20icons%20created%20by%20Freepik%20-%20Flaticon%3c/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WxOt-GijEu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a%20href=%22https:/www.flaticon.com/free-icons/print%22%20title=%22print%20icons%22%3ePrint%20icons%20created%20by%20Freepik%20-%20Flaticon%3c/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0.sv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hyperlink" Target="a%20href=%22https:/www.flaticon.com/free-icons/goal%22%20title=%22goal%20icons%22%3eGoal%20icons%20created%20by%20Freepik%20-%20Flaticon%3c/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upport.microsoft.com/nl-nl/office/formulieren-maken-die-gebruikers-in-word-kunnen-invullen-of-afdrukken-040c5cc1-e309-445b-94ac-542f732c8c8b"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a%20href=%22https:/www.flaticon.com/free-icons/thumbs-up%22%20title=%22thumbs%20up%20icons%22%3eThumbs%20up%20icons%20created%20by%20Smashicons%20-%20Flaticon%3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a%20href=%22https:/www.flaticon.com/free-icons/www%22%20title=%22www%20icons%22%3eWww%20icons%20created%20by%20Soodesign%20-%20Flaticon%3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a%20href=%22https:/www.flaticon.com/free-icons/work%22%20title=%22work%20icons%22%3eWork%20icons%20created%20by%20monkik%20-%20Flaticon%3c/a"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A873D9-1694-4644-92A6-1A329EE5AE65}"/>
              </a:ext>
            </a:extLst>
          </p:cNvPr>
          <p:cNvSpPr>
            <a:spLocks noGrp="1"/>
          </p:cNvSpPr>
          <p:nvPr>
            <p:ph type="ctrTitle" hasCustomPrompt="1"/>
          </p:nvPr>
        </p:nvSpPr>
        <p:spPr>
          <a:xfrm>
            <a:off x="1169430" y="2985163"/>
            <a:ext cx="4708855" cy="2068529"/>
          </a:xfrm>
        </p:spPr>
        <p:txBody>
          <a:bodyPr anchor="t">
            <a:noAutofit/>
          </a:bodyPr>
          <a:lstStyle>
            <a:lvl1pPr algn="l">
              <a:defRPr sz="4800" b="0" i="0">
                <a:solidFill>
                  <a:schemeClr val="bg1"/>
                </a:solidFill>
                <a:latin typeface="Avenir" panose="02000503020000020003" pitchFamily="2" charset="0"/>
              </a:defRPr>
            </a:lvl1pPr>
          </a:lstStyle>
          <a:p>
            <a:r>
              <a:rPr lang="nl-NL" dirty="0" err="1"/>
              <a:t>Digitips</a:t>
            </a:r>
            <a:br>
              <a:rPr lang="nl-NL" dirty="0"/>
            </a:br>
            <a:r>
              <a:rPr lang="nl-NL" dirty="0"/>
              <a:t>Office Word special</a:t>
            </a:r>
            <a:endParaRPr lang="en-US" sz="3600" b="1" dirty="0"/>
          </a:p>
        </p:txBody>
      </p:sp>
      <p:pic>
        <p:nvPicPr>
          <p:cNvPr id="3" name="Picture 2" descr="U als begeleider - Schreuders en Schreuders Wijk en Aalburg">
            <a:extLst>
              <a:ext uri="{FF2B5EF4-FFF2-40B4-BE49-F238E27FC236}">
                <a16:creationId xmlns:a16="http://schemas.microsoft.com/office/drawing/2014/main" id="{1E236805-DD58-46A8-A765-93F009D7BD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0142" y="2077342"/>
            <a:ext cx="7967764" cy="478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9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Tekst selecteren in Word</a:t>
            </a:r>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5567855" y="1794533"/>
            <a:ext cx="5888421" cy="4828566"/>
          </a:xfrm>
        </p:spPr>
        <p:txBody>
          <a:bodyPr>
            <a:normAutofit/>
          </a:bodyPr>
          <a:lstStyle/>
          <a:p>
            <a:pPr marL="0" indent="0">
              <a:buNone/>
            </a:pPr>
            <a:r>
              <a:rPr lang="nl-NL" sz="2400" dirty="0">
                <a:effectLst/>
                <a:latin typeface="Avenir" panose="02000503020000020003"/>
              </a:rPr>
              <a:t>Wil je 1 woord selecteren in Word? Selecteren en slepen is niet nodig maar gewoon dubbelklikken met je linkermuisknop.</a:t>
            </a:r>
          </a:p>
          <a:p>
            <a:pPr marL="0" indent="0">
              <a:buNone/>
            </a:pPr>
            <a:br>
              <a:rPr lang="nl-NL" sz="2400" dirty="0">
                <a:latin typeface="Avenir" panose="02000503020000020003"/>
              </a:rPr>
            </a:br>
            <a:r>
              <a:rPr lang="nl-NL" sz="2400" dirty="0">
                <a:effectLst/>
                <a:latin typeface="Avenir" panose="02000503020000020003"/>
              </a:rPr>
              <a:t>Wil je een tekstregel selecteren? Plaats de cursor aan het begin van de regel en druk op Shift en pijl omlaag.</a:t>
            </a:r>
            <a:endParaRPr lang="nl-NL" sz="2400" dirty="0">
              <a:latin typeface="Avenir" panose="02000503020000020003"/>
            </a:endParaRPr>
          </a:p>
        </p:txBody>
      </p:sp>
      <p:sp>
        <p:nvSpPr>
          <p:cNvPr id="2" name="Tekstvak 1">
            <a:extLst>
              <a:ext uri="{FF2B5EF4-FFF2-40B4-BE49-F238E27FC236}">
                <a16:creationId xmlns:a16="http://schemas.microsoft.com/office/drawing/2014/main" id="{952D70AA-9C1E-3662-6B74-DCC2F0E6D784}"/>
              </a:ext>
            </a:extLst>
          </p:cNvPr>
          <p:cNvSpPr txBox="1"/>
          <p:nvPr/>
        </p:nvSpPr>
        <p:spPr>
          <a:xfrm>
            <a:off x="10152993" y="6400856"/>
            <a:ext cx="1823576" cy="369332"/>
          </a:xfrm>
          <a:prstGeom prst="rect">
            <a:avLst/>
          </a:prstGeom>
          <a:noFill/>
        </p:spPr>
        <p:txBody>
          <a:bodyPr wrap="none" rtlCol="0">
            <a:spAutoFit/>
          </a:bodyPr>
          <a:lstStyle/>
          <a:p>
            <a:r>
              <a:rPr lang="nl-NL" dirty="0"/>
              <a:t>Bron: </a:t>
            </a:r>
            <a:r>
              <a:rPr lang="nl-NL" dirty="0" err="1"/>
              <a:t>Buro</a:t>
            </a:r>
            <a:r>
              <a:rPr lang="nl-NL" dirty="0"/>
              <a:t> </a:t>
            </a:r>
            <a:r>
              <a:rPr lang="nl-NL" dirty="0" err="1"/>
              <a:t>StrakZ</a:t>
            </a:r>
            <a:endParaRPr lang="nl-NL" dirty="0"/>
          </a:p>
        </p:txBody>
      </p:sp>
      <p:pic>
        <p:nvPicPr>
          <p:cNvPr id="9" name="Afbeelding 8">
            <a:extLst>
              <a:ext uri="{FF2B5EF4-FFF2-40B4-BE49-F238E27FC236}">
                <a16:creationId xmlns:a16="http://schemas.microsoft.com/office/drawing/2014/main" id="{9070B2C3-0B8A-219E-C160-1591DF2428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710011"/>
            <a:ext cx="3915951" cy="3641834"/>
          </a:xfrm>
          <a:prstGeom prst="rect">
            <a:avLst/>
          </a:prstGeom>
        </p:spPr>
      </p:pic>
    </p:spTree>
    <p:extLst>
      <p:ext uri="{BB962C8B-B14F-4D97-AF65-F5344CB8AC3E}">
        <p14:creationId xmlns:p14="http://schemas.microsoft.com/office/powerpoint/2010/main" val="121361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Tekst selecteren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365812"/>
            <a:ext cx="4352364" cy="4821255"/>
          </a:xfrm>
        </p:spPr>
        <p:txBody>
          <a:bodyPr>
            <a:normAutofit fontScale="92500" lnSpcReduction="10000"/>
          </a:bodyPr>
          <a:lstStyle/>
          <a:p>
            <a:pPr marL="0" indent="0" algn="l">
              <a:buNone/>
            </a:pPr>
            <a:r>
              <a:rPr lang="nl-NL" sz="2400" dirty="0"/>
              <a:t>Tekst selecteren doe je meestal met je muis: je klikt je linker muisknop in, houdt deze ingedrukt en schuift vervolgens over de betreffende tekst. Maar ook voor deze optie bestaan sneltoetsen. Zo kun je met ctrl + A alle tekst in één keer selecteren. Deze sneltoets werkt niet alleen in Word, maar overal! </a:t>
            </a:r>
          </a:p>
          <a:p>
            <a:pPr marL="0" indent="0" algn="l">
              <a:buNone/>
            </a:pPr>
            <a:r>
              <a:rPr lang="nl-NL" sz="2400" dirty="0"/>
              <a:t>Heb je iets gemist tijdens het selecteren? Gebruik dan shift + pijltjes om stukjes bij te selecteren. Wil je een heel woord als extra selecteren, dan kan je ook gebruikmaken van de sneltoets shift + </a:t>
            </a:r>
            <a:r>
              <a:rPr lang="nl-NL" sz="2400" dirty="0" err="1"/>
              <a:t>crtl</a:t>
            </a:r>
            <a:r>
              <a:rPr lang="nl-NL" sz="2400" dirty="0"/>
              <a:t> + pijltjes. Daarmee wordt telkens een woord geselecteerd.</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
        <p:nvSpPr>
          <p:cNvPr id="5" name="Rechthoek: afgeronde hoeken 4">
            <a:extLst>
              <a:ext uri="{FF2B5EF4-FFF2-40B4-BE49-F238E27FC236}">
                <a16:creationId xmlns:a16="http://schemas.microsoft.com/office/drawing/2014/main" id="{3764B096-1AF5-4A19-A0C4-FB20534268AF}"/>
              </a:ext>
            </a:extLst>
          </p:cNvPr>
          <p:cNvSpPr/>
          <p:nvPr/>
        </p:nvSpPr>
        <p:spPr>
          <a:xfrm>
            <a:off x="6194930" y="1658468"/>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D10E6DCC-1CBF-4211-B36E-DE40892E22D4}"/>
              </a:ext>
            </a:extLst>
          </p:cNvPr>
          <p:cNvSpPr txBox="1"/>
          <p:nvPr/>
        </p:nvSpPr>
        <p:spPr>
          <a:xfrm>
            <a:off x="6373906" y="1908592"/>
            <a:ext cx="735106" cy="369332"/>
          </a:xfrm>
          <a:prstGeom prst="rect">
            <a:avLst/>
          </a:prstGeom>
          <a:noFill/>
        </p:spPr>
        <p:txBody>
          <a:bodyPr wrap="square" rtlCol="0">
            <a:spAutoFit/>
          </a:bodyPr>
          <a:lstStyle/>
          <a:p>
            <a:r>
              <a:rPr lang="nl-NL" dirty="0"/>
              <a:t>CTRL </a:t>
            </a:r>
          </a:p>
        </p:txBody>
      </p:sp>
      <p:sp>
        <p:nvSpPr>
          <p:cNvPr id="9" name="Tekstvak 8">
            <a:extLst>
              <a:ext uri="{FF2B5EF4-FFF2-40B4-BE49-F238E27FC236}">
                <a16:creationId xmlns:a16="http://schemas.microsoft.com/office/drawing/2014/main" id="{10178955-11C9-4169-B63B-62806C67B2BE}"/>
              </a:ext>
            </a:extLst>
          </p:cNvPr>
          <p:cNvSpPr txBox="1"/>
          <p:nvPr/>
        </p:nvSpPr>
        <p:spPr>
          <a:xfrm>
            <a:off x="7718612" y="1908592"/>
            <a:ext cx="708212" cy="369332"/>
          </a:xfrm>
          <a:prstGeom prst="rect">
            <a:avLst/>
          </a:prstGeom>
          <a:noFill/>
        </p:spPr>
        <p:txBody>
          <a:bodyPr wrap="square" rtlCol="0">
            <a:spAutoFit/>
          </a:bodyPr>
          <a:lstStyle/>
          <a:p>
            <a:r>
              <a:rPr lang="nl-NL" dirty="0"/>
              <a:t>A </a:t>
            </a:r>
          </a:p>
        </p:txBody>
      </p:sp>
      <p:sp>
        <p:nvSpPr>
          <p:cNvPr id="10" name="Rechthoek: afgeronde hoeken 9">
            <a:extLst>
              <a:ext uri="{FF2B5EF4-FFF2-40B4-BE49-F238E27FC236}">
                <a16:creationId xmlns:a16="http://schemas.microsoft.com/office/drawing/2014/main" id="{43DABF0C-2989-4A2D-8683-43C20C35C996}"/>
              </a:ext>
            </a:extLst>
          </p:cNvPr>
          <p:cNvSpPr/>
          <p:nvPr/>
        </p:nvSpPr>
        <p:spPr>
          <a:xfrm>
            <a:off x="7629601" y="1658469"/>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ABCBA75E-4985-4193-BEDE-0446230EA5DF}"/>
              </a:ext>
            </a:extLst>
          </p:cNvPr>
          <p:cNvSpPr txBox="1"/>
          <p:nvPr/>
        </p:nvSpPr>
        <p:spPr>
          <a:xfrm>
            <a:off x="7109012" y="1908592"/>
            <a:ext cx="735106" cy="369332"/>
          </a:xfrm>
          <a:prstGeom prst="rect">
            <a:avLst/>
          </a:prstGeom>
          <a:noFill/>
        </p:spPr>
        <p:txBody>
          <a:bodyPr wrap="square" rtlCol="0">
            <a:spAutoFit/>
          </a:bodyPr>
          <a:lstStyle/>
          <a:p>
            <a:r>
              <a:rPr lang="nl-NL" dirty="0"/>
              <a:t>   + </a:t>
            </a:r>
          </a:p>
        </p:txBody>
      </p:sp>
      <p:sp>
        <p:nvSpPr>
          <p:cNvPr id="12" name="Tekstvak 11">
            <a:extLst>
              <a:ext uri="{FF2B5EF4-FFF2-40B4-BE49-F238E27FC236}">
                <a16:creationId xmlns:a16="http://schemas.microsoft.com/office/drawing/2014/main" id="{9D260668-8E10-41A8-BD82-44D1031EAFB0}"/>
              </a:ext>
            </a:extLst>
          </p:cNvPr>
          <p:cNvSpPr txBox="1"/>
          <p:nvPr/>
        </p:nvSpPr>
        <p:spPr>
          <a:xfrm>
            <a:off x="9081246" y="1908592"/>
            <a:ext cx="1657120" cy="369332"/>
          </a:xfrm>
          <a:prstGeom prst="rect">
            <a:avLst/>
          </a:prstGeom>
          <a:noFill/>
        </p:spPr>
        <p:txBody>
          <a:bodyPr wrap="none" rtlCol="0">
            <a:spAutoFit/>
          </a:bodyPr>
          <a:lstStyle/>
          <a:p>
            <a:r>
              <a:rPr lang="nl-NL" dirty="0"/>
              <a:t>Alles selecteren</a:t>
            </a:r>
          </a:p>
        </p:txBody>
      </p:sp>
      <p:sp>
        <p:nvSpPr>
          <p:cNvPr id="13" name="Rechthoek: afgeronde hoeken 12">
            <a:extLst>
              <a:ext uri="{FF2B5EF4-FFF2-40B4-BE49-F238E27FC236}">
                <a16:creationId xmlns:a16="http://schemas.microsoft.com/office/drawing/2014/main" id="{65E3EE11-1931-430D-93B1-54A9894E6D1A}"/>
              </a:ext>
            </a:extLst>
          </p:cNvPr>
          <p:cNvSpPr/>
          <p:nvPr/>
        </p:nvSpPr>
        <p:spPr>
          <a:xfrm>
            <a:off x="8896795" y="4025417"/>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73789"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7755107" y="4323778"/>
            <a:ext cx="735106" cy="369332"/>
          </a:xfrm>
          <a:prstGeom prst="rect">
            <a:avLst/>
          </a:prstGeom>
          <a:noFill/>
        </p:spPr>
        <p:txBody>
          <a:bodyPr wrap="square" rtlCol="0">
            <a:spAutoFit/>
          </a:bodyPr>
          <a:lstStyle/>
          <a:p>
            <a:r>
              <a:rPr lang="nl-NL" dirty="0"/>
              <a:t>CTRL </a:t>
            </a:r>
          </a:p>
        </p:txBody>
      </p:sp>
      <p:sp>
        <p:nvSpPr>
          <p:cNvPr id="20" name="Tekstvak 19">
            <a:extLst>
              <a:ext uri="{FF2B5EF4-FFF2-40B4-BE49-F238E27FC236}">
                <a16:creationId xmlns:a16="http://schemas.microsoft.com/office/drawing/2014/main" id="{2FE4EE2A-F6C2-4F57-B77B-50683953F0B9}"/>
              </a:ext>
            </a:extLst>
          </p:cNvPr>
          <p:cNvSpPr txBox="1"/>
          <p:nvPr/>
        </p:nvSpPr>
        <p:spPr>
          <a:xfrm>
            <a:off x="6334521" y="4307541"/>
            <a:ext cx="735106" cy="369332"/>
          </a:xfrm>
          <a:prstGeom prst="rect">
            <a:avLst/>
          </a:prstGeom>
          <a:noFill/>
        </p:spPr>
        <p:txBody>
          <a:bodyPr wrap="square" rtlCol="0">
            <a:spAutoFit/>
          </a:bodyPr>
          <a:lstStyle/>
          <a:p>
            <a:r>
              <a:rPr lang="nl-NL" dirty="0"/>
              <a:t>SHIFT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2" name="Tekstvak 21">
            <a:extLst>
              <a:ext uri="{FF2B5EF4-FFF2-40B4-BE49-F238E27FC236}">
                <a16:creationId xmlns:a16="http://schemas.microsoft.com/office/drawing/2014/main" id="{35044DC2-3BCF-4ED3-9173-AD1F32D19AB2}"/>
              </a:ext>
            </a:extLst>
          </p:cNvPr>
          <p:cNvSpPr txBox="1"/>
          <p:nvPr/>
        </p:nvSpPr>
        <p:spPr>
          <a:xfrm>
            <a:off x="6334521" y="3128783"/>
            <a:ext cx="735106" cy="369332"/>
          </a:xfrm>
          <a:prstGeom prst="rect">
            <a:avLst/>
          </a:prstGeom>
          <a:noFill/>
        </p:spPr>
        <p:txBody>
          <a:bodyPr wrap="square" rtlCol="0">
            <a:spAutoFit/>
          </a:bodyPr>
          <a:lstStyle/>
          <a:p>
            <a:r>
              <a:rPr lang="nl-NL" dirty="0"/>
              <a:t>SHIFT </a:t>
            </a:r>
          </a:p>
        </p:txBody>
      </p:sp>
      <p:sp>
        <p:nvSpPr>
          <p:cNvPr id="23" name="Pijl: rechts 22">
            <a:extLst>
              <a:ext uri="{FF2B5EF4-FFF2-40B4-BE49-F238E27FC236}">
                <a16:creationId xmlns:a16="http://schemas.microsoft.com/office/drawing/2014/main" id="{09BDA81F-78C7-4AB1-881A-C4BF522C96AA}"/>
              </a:ext>
            </a:extLst>
          </p:cNvPr>
          <p:cNvSpPr/>
          <p:nvPr/>
        </p:nvSpPr>
        <p:spPr>
          <a:xfrm rot="10800000">
            <a:off x="7925438" y="3214837"/>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4" name="Pijl: rechts 23">
            <a:extLst>
              <a:ext uri="{FF2B5EF4-FFF2-40B4-BE49-F238E27FC236}">
                <a16:creationId xmlns:a16="http://schemas.microsoft.com/office/drawing/2014/main" id="{2ED81D5B-D536-44A0-A559-6FE44EB58654}"/>
              </a:ext>
            </a:extLst>
          </p:cNvPr>
          <p:cNvSpPr/>
          <p:nvPr/>
        </p:nvSpPr>
        <p:spPr>
          <a:xfrm rot="10800000">
            <a:off x="9176970" y="4361593"/>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6C01A971-80F7-44A3-AE2B-9361D8E5BE42}"/>
              </a:ext>
            </a:extLst>
          </p:cNvPr>
          <p:cNvSpPr txBox="1"/>
          <p:nvPr/>
        </p:nvSpPr>
        <p:spPr>
          <a:xfrm>
            <a:off x="9000565" y="3018547"/>
            <a:ext cx="2533450" cy="369332"/>
          </a:xfrm>
          <a:prstGeom prst="rect">
            <a:avLst/>
          </a:prstGeom>
          <a:noFill/>
        </p:spPr>
        <p:txBody>
          <a:bodyPr wrap="none" rtlCol="0">
            <a:spAutoFit/>
          </a:bodyPr>
          <a:lstStyle/>
          <a:p>
            <a:r>
              <a:rPr lang="nl-NL" dirty="0"/>
              <a:t>Laatste letters selecteren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10060510" y="4275539"/>
            <a:ext cx="1988493" cy="369332"/>
          </a:xfrm>
          <a:prstGeom prst="rect">
            <a:avLst/>
          </a:prstGeom>
          <a:noFill/>
        </p:spPr>
        <p:txBody>
          <a:bodyPr wrap="none" rtlCol="0">
            <a:spAutoFit/>
          </a:bodyPr>
          <a:lstStyle/>
          <a:p>
            <a:r>
              <a:rPr lang="nl-NL" dirty="0"/>
              <a:t>1 woord selecteren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Pijl: rechts 27">
            <a:extLst>
              <a:ext uri="{FF2B5EF4-FFF2-40B4-BE49-F238E27FC236}">
                <a16:creationId xmlns:a16="http://schemas.microsoft.com/office/drawing/2014/main" id="{0026AF40-1CFB-4EB1-BF73-BE68028A9C97}"/>
              </a:ext>
            </a:extLst>
          </p:cNvPr>
          <p:cNvSpPr/>
          <p:nvPr/>
        </p:nvSpPr>
        <p:spPr>
          <a:xfrm rot="5400000">
            <a:off x="7894060" y="5609103"/>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43769C80-A500-413C-908C-3755BE1ABA42}"/>
              </a:ext>
            </a:extLst>
          </p:cNvPr>
          <p:cNvSpPr txBox="1"/>
          <p:nvPr/>
        </p:nvSpPr>
        <p:spPr>
          <a:xfrm>
            <a:off x="6398898" y="5600966"/>
            <a:ext cx="735106" cy="369332"/>
          </a:xfrm>
          <a:prstGeom prst="rect">
            <a:avLst/>
          </a:prstGeom>
          <a:noFill/>
        </p:spPr>
        <p:txBody>
          <a:bodyPr wrap="square" rtlCol="0">
            <a:spAutoFit/>
          </a:bodyPr>
          <a:lstStyle/>
          <a:p>
            <a:r>
              <a:rPr lang="nl-NL" dirty="0"/>
              <a:t>SHIFT </a:t>
            </a:r>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10060509" y="5423552"/>
            <a:ext cx="1649106" cy="369332"/>
          </a:xfrm>
          <a:prstGeom prst="rect">
            <a:avLst/>
          </a:prstGeom>
          <a:noFill/>
        </p:spPr>
        <p:txBody>
          <a:bodyPr wrap="none" rtlCol="0">
            <a:spAutoFit/>
          </a:bodyPr>
          <a:lstStyle/>
          <a:p>
            <a:r>
              <a:rPr lang="nl-NL" dirty="0"/>
              <a:t>1 zin selecteren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Tree>
    <p:extLst>
      <p:ext uri="{BB962C8B-B14F-4D97-AF65-F5344CB8AC3E}">
        <p14:creationId xmlns:p14="http://schemas.microsoft.com/office/powerpoint/2010/main" val="416030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Knippen, kopiëren en plakken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sz="2400" dirty="0"/>
              <a:t>Wil je een tekst kopiëren, of ergens weg halen en ergens anders plaatsen? </a:t>
            </a:r>
          </a:p>
          <a:p>
            <a:pPr marL="0" indent="0" algn="l">
              <a:buNone/>
            </a:pPr>
            <a:endParaRPr lang="nl-NL" sz="2400" dirty="0"/>
          </a:p>
          <a:p>
            <a:pPr marL="0" indent="0" algn="l">
              <a:buNone/>
            </a:pPr>
            <a:r>
              <a:rPr lang="nl-NL" sz="2400" dirty="0"/>
              <a:t>Gebruik dan de sneltoetsen, </a:t>
            </a:r>
          </a:p>
          <a:p>
            <a:pPr marL="0" indent="0" algn="l">
              <a:buNone/>
            </a:pPr>
            <a:r>
              <a:rPr lang="nl-NL" sz="2400" dirty="0"/>
              <a:t>daarmee gaat het supersnel!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
        <p:nvSpPr>
          <p:cNvPr id="5" name="Rechthoek: afgeronde hoeken 4">
            <a:extLst>
              <a:ext uri="{FF2B5EF4-FFF2-40B4-BE49-F238E27FC236}">
                <a16:creationId xmlns:a16="http://schemas.microsoft.com/office/drawing/2014/main" id="{3764B096-1AF5-4A19-A0C4-FB20534268AF}"/>
              </a:ext>
            </a:extLst>
          </p:cNvPr>
          <p:cNvSpPr/>
          <p:nvPr/>
        </p:nvSpPr>
        <p:spPr>
          <a:xfrm>
            <a:off x="6194930" y="1658468"/>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D10E6DCC-1CBF-4211-B36E-DE40892E22D4}"/>
              </a:ext>
            </a:extLst>
          </p:cNvPr>
          <p:cNvSpPr txBox="1"/>
          <p:nvPr/>
        </p:nvSpPr>
        <p:spPr>
          <a:xfrm>
            <a:off x="6373906" y="1908592"/>
            <a:ext cx="735106" cy="369332"/>
          </a:xfrm>
          <a:prstGeom prst="rect">
            <a:avLst/>
          </a:prstGeom>
          <a:noFill/>
        </p:spPr>
        <p:txBody>
          <a:bodyPr wrap="square" rtlCol="0">
            <a:spAutoFit/>
          </a:bodyPr>
          <a:lstStyle/>
          <a:p>
            <a:r>
              <a:rPr lang="nl-NL" dirty="0"/>
              <a:t>CTRL </a:t>
            </a:r>
          </a:p>
        </p:txBody>
      </p:sp>
      <p:sp>
        <p:nvSpPr>
          <p:cNvPr id="9" name="Tekstvak 8">
            <a:extLst>
              <a:ext uri="{FF2B5EF4-FFF2-40B4-BE49-F238E27FC236}">
                <a16:creationId xmlns:a16="http://schemas.microsoft.com/office/drawing/2014/main" id="{10178955-11C9-4169-B63B-62806C67B2BE}"/>
              </a:ext>
            </a:extLst>
          </p:cNvPr>
          <p:cNvSpPr txBox="1"/>
          <p:nvPr/>
        </p:nvSpPr>
        <p:spPr>
          <a:xfrm>
            <a:off x="7951695" y="1908592"/>
            <a:ext cx="708212" cy="369332"/>
          </a:xfrm>
          <a:prstGeom prst="rect">
            <a:avLst/>
          </a:prstGeom>
          <a:noFill/>
        </p:spPr>
        <p:txBody>
          <a:bodyPr wrap="square" rtlCol="0">
            <a:spAutoFit/>
          </a:bodyPr>
          <a:lstStyle/>
          <a:p>
            <a:r>
              <a:rPr lang="nl-NL" dirty="0"/>
              <a:t>A </a:t>
            </a:r>
          </a:p>
        </p:txBody>
      </p:sp>
      <p:sp>
        <p:nvSpPr>
          <p:cNvPr id="10" name="Rechthoek: afgeronde hoeken 9">
            <a:extLst>
              <a:ext uri="{FF2B5EF4-FFF2-40B4-BE49-F238E27FC236}">
                <a16:creationId xmlns:a16="http://schemas.microsoft.com/office/drawing/2014/main" id="{43DABF0C-2989-4A2D-8683-43C20C35C996}"/>
              </a:ext>
            </a:extLst>
          </p:cNvPr>
          <p:cNvSpPr/>
          <p:nvPr/>
        </p:nvSpPr>
        <p:spPr>
          <a:xfrm>
            <a:off x="7629601" y="1658469"/>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ABCBA75E-4985-4193-BEDE-0446230EA5DF}"/>
              </a:ext>
            </a:extLst>
          </p:cNvPr>
          <p:cNvSpPr txBox="1"/>
          <p:nvPr/>
        </p:nvSpPr>
        <p:spPr>
          <a:xfrm>
            <a:off x="7109012" y="1908592"/>
            <a:ext cx="735106" cy="369332"/>
          </a:xfrm>
          <a:prstGeom prst="rect">
            <a:avLst/>
          </a:prstGeom>
          <a:noFill/>
        </p:spPr>
        <p:txBody>
          <a:bodyPr wrap="square" rtlCol="0">
            <a:spAutoFit/>
          </a:bodyPr>
          <a:lstStyle/>
          <a:p>
            <a:r>
              <a:rPr lang="nl-NL" dirty="0"/>
              <a:t>   + </a:t>
            </a:r>
          </a:p>
        </p:txBody>
      </p:sp>
      <p:sp>
        <p:nvSpPr>
          <p:cNvPr id="12" name="Tekstvak 11">
            <a:extLst>
              <a:ext uri="{FF2B5EF4-FFF2-40B4-BE49-F238E27FC236}">
                <a16:creationId xmlns:a16="http://schemas.microsoft.com/office/drawing/2014/main" id="{9D260668-8E10-41A8-BD82-44D1031EAFB0}"/>
              </a:ext>
            </a:extLst>
          </p:cNvPr>
          <p:cNvSpPr txBox="1"/>
          <p:nvPr/>
        </p:nvSpPr>
        <p:spPr>
          <a:xfrm>
            <a:off x="9081246" y="1908592"/>
            <a:ext cx="1657120" cy="369332"/>
          </a:xfrm>
          <a:prstGeom prst="rect">
            <a:avLst/>
          </a:prstGeom>
          <a:noFill/>
        </p:spPr>
        <p:txBody>
          <a:bodyPr wrap="none" rtlCol="0">
            <a:spAutoFit/>
          </a:bodyPr>
          <a:lstStyle/>
          <a:p>
            <a:r>
              <a:rPr lang="nl-NL" dirty="0"/>
              <a:t>Alles selecteren</a:t>
            </a:r>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3756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6360938" y="5587714"/>
            <a:ext cx="735106" cy="369332"/>
          </a:xfrm>
          <a:prstGeom prst="rect">
            <a:avLst/>
          </a:prstGeom>
          <a:noFill/>
        </p:spPr>
        <p:txBody>
          <a:bodyPr wrap="square" rtlCol="0">
            <a:spAutoFit/>
          </a:bodyPr>
          <a:lstStyle/>
          <a:p>
            <a:r>
              <a:rPr lang="nl-NL" dirty="0"/>
              <a:t>CTRL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5" name="Tekstvak 24">
            <a:extLst>
              <a:ext uri="{FF2B5EF4-FFF2-40B4-BE49-F238E27FC236}">
                <a16:creationId xmlns:a16="http://schemas.microsoft.com/office/drawing/2014/main" id="{6C01A971-80F7-44A3-AE2B-9361D8E5BE42}"/>
              </a:ext>
            </a:extLst>
          </p:cNvPr>
          <p:cNvSpPr txBox="1"/>
          <p:nvPr/>
        </p:nvSpPr>
        <p:spPr>
          <a:xfrm>
            <a:off x="9405570" y="3005566"/>
            <a:ext cx="1027076" cy="369332"/>
          </a:xfrm>
          <a:prstGeom prst="rect">
            <a:avLst/>
          </a:prstGeom>
          <a:noFill/>
        </p:spPr>
        <p:txBody>
          <a:bodyPr wrap="none" rtlCol="0">
            <a:spAutoFit/>
          </a:bodyPr>
          <a:lstStyle/>
          <a:p>
            <a:r>
              <a:rPr lang="nl-NL" dirty="0"/>
              <a:t>Kopiëren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9431341" y="4220863"/>
            <a:ext cx="956929" cy="369332"/>
          </a:xfrm>
          <a:prstGeom prst="rect">
            <a:avLst/>
          </a:prstGeom>
          <a:noFill/>
        </p:spPr>
        <p:txBody>
          <a:bodyPr wrap="none" rtlCol="0">
            <a:spAutoFit/>
          </a:bodyPr>
          <a:lstStyle/>
          <a:p>
            <a:r>
              <a:rPr lang="nl-NL" dirty="0"/>
              <a:t>Knippen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9483279" y="5436160"/>
            <a:ext cx="904991" cy="369332"/>
          </a:xfrm>
          <a:prstGeom prst="rect">
            <a:avLst/>
          </a:prstGeom>
          <a:noFill/>
        </p:spPr>
        <p:txBody>
          <a:bodyPr wrap="none" rtlCol="0">
            <a:spAutoFit/>
          </a:bodyPr>
          <a:lstStyle/>
          <a:p>
            <a:r>
              <a:rPr lang="nl-NL" dirty="0"/>
              <a:t>Plakken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
        <p:nvSpPr>
          <p:cNvPr id="37" name="Tekstvak 36">
            <a:extLst>
              <a:ext uri="{FF2B5EF4-FFF2-40B4-BE49-F238E27FC236}">
                <a16:creationId xmlns:a16="http://schemas.microsoft.com/office/drawing/2014/main" id="{662EDE1D-5A9B-4D0D-A2EF-A240D1426D84}"/>
              </a:ext>
            </a:extLst>
          </p:cNvPr>
          <p:cNvSpPr txBox="1"/>
          <p:nvPr/>
        </p:nvSpPr>
        <p:spPr>
          <a:xfrm>
            <a:off x="6348763" y="3108066"/>
            <a:ext cx="735106" cy="369332"/>
          </a:xfrm>
          <a:prstGeom prst="rect">
            <a:avLst/>
          </a:prstGeom>
          <a:noFill/>
        </p:spPr>
        <p:txBody>
          <a:bodyPr wrap="square" rtlCol="0">
            <a:spAutoFit/>
          </a:bodyPr>
          <a:lstStyle/>
          <a:p>
            <a:r>
              <a:rPr lang="nl-NL" dirty="0"/>
              <a:t>CTRL </a:t>
            </a:r>
          </a:p>
        </p:txBody>
      </p:sp>
      <p:sp>
        <p:nvSpPr>
          <p:cNvPr id="38" name="Tekstvak 37">
            <a:extLst>
              <a:ext uri="{FF2B5EF4-FFF2-40B4-BE49-F238E27FC236}">
                <a16:creationId xmlns:a16="http://schemas.microsoft.com/office/drawing/2014/main" id="{AD497F75-BE51-4109-ACA9-F293BC0AB65B}"/>
              </a:ext>
            </a:extLst>
          </p:cNvPr>
          <p:cNvSpPr txBox="1"/>
          <p:nvPr/>
        </p:nvSpPr>
        <p:spPr>
          <a:xfrm>
            <a:off x="6324329" y="4355216"/>
            <a:ext cx="735106" cy="369332"/>
          </a:xfrm>
          <a:prstGeom prst="rect">
            <a:avLst/>
          </a:prstGeom>
          <a:noFill/>
        </p:spPr>
        <p:txBody>
          <a:bodyPr wrap="square" rtlCol="0">
            <a:spAutoFit/>
          </a:bodyPr>
          <a:lstStyle/>
          <a:p>
            <a:r>
              <a:rPr lang="nl-NL" dirty="0"/>
              <a:t>CTRL </a:t>
            </a:r>
          </a:p>
        </p:txBody>
      </p:sp>
      <p:sp>
        <p:nvSpPr>
          <p:cNvPr id="39" name="Tekstvak 38">
            <a:extLst>
              <a:ext uri="{FF2B5EF4-FFF2-40B4-BE49-F238E27FC236}">
                <a16:creationId xmlns:a16="http://schemas.microsoft.com/office/drawing/2014/main" id="{9ABB072D-BCF2-4FCA-BB04-3AFDFFB297F6}"/>
              </a:ext>
            </a:extLst>
          </p:cNvPr>
          <p:cNvSpPr txBox="1"/>
          <p:nvPr/>
        </p:nvSpPr>
        <p:spPr>
          <a:xfrm>
            <a:off x="7906868" y="3102480"/>
            <a:ext cx="708212" cy="369332"/>
          </a:xfrm>
          <a:prstGeom prst="rect">
            <a:avLst/>
          </a:prstGeom>
          <a:noFill/>
        </p:spPr>
        <p:txBody>
          <a:bodyPr wrap="square" rtlCol="0">
            <a:spAutoFit/>
          </a:bodyPr>
          <a:lstStyle/>
          <a:p>
            <a:r>
              <a:rPr lang="nl-NL" dirty="0"/>
              <a:t>C </a:t>
            </a:r>
          </a:p>
        </p:txBody>
      </p:sp>
      <p:sp>
        <p:nvSpPr>
          <p:cNvPr id="40" name="Tekstvak 39">
            <a:extLst>
              <a:ext uri="{FF2B5EF4-FFF2-40B4-BE49-F238E27FC236}">
                <a16:creationId xmlns:a16="http://schemas.microsoft.com/office/drawing/2014/main" id="{B17ED4F4-32EC-4A6B-AC34-132AF3A6A589}"/>
              </a:ext>
            </a:extLst>
          </p:cNvPr>
          <p:cNvSpPr txBox="1"/>
          <p:nvPr/>
        </p:nvSpPr>
        <p:spPr>
          <a:xfrm>
            <a:off x="7915470" y="5587714"/>
            <a:ext cx="708212" cy="369332"/>
          </a:xfrm>
          <a:prstGeom prst="rect">
            <a:avLst/>
          </a:prstGeom>
          <a:noFill/>
        </p:spPr>
        <p:txBody>
          <a:bodyPr wrap="square" rtlCol="0">
            <a:spAutoFit/>
          </a:bodyPr>
          <a:lstStyle/>
          <a:p>
            <a:r>
              <a:rPr lang="nl-NL" dirty="0"/>
              <a:t>V </a:t>
            </a:r>
          </a:p>
        </p:txBody>
      </p:sp>
      <p:sp>
        <p:nvSpPr>
          <p:cNvPr id="41" name="Tekstvak 40">
            <a:extLst>
              <a:ext uri="{FF2B5EF4-FFF2-40B4-BE49-F238E27FC236}">
                <a16:creationId xmlns:a16="http://schemas.microsoft.com/office/drawing/2014/main" id="{7AD3AAC2-98E6-4B85-A55E-D88C9B9089BF}"/>
              </a:ext>
            </a:extLst>
          </p:cNvPr>
          <p:cNvSpPr txBox="1"/>
          <p:nvPr/>
        </p:nvSpPr>
        <p:spPr>
          <a:xfrm>
            <a:off x="7935200" y="4335145"/>
            <a:ext cx="708212" cy="369332"/>
          </a:xfrm>
          <a:prstGeom prst="rect">
            <a:avLst/>
          </a:prstGeom>
          <a:noFill/>
        </p:spPr>
        <p:txBody>
          <a:bodyPr wrap="square" rtlCol="0">
            <a:spAutoFit/>
          </a:bodyPr>
          <a:lstStyle/>
          <a:p>
            <a:r>
              <a:rPr lang="nl-NL" dirty="0"/>
              <a:t>X </a:t>
            </a:r>
          </a:p>
        </p:txBody>
      </p:sp>
      <p:pic>
        <p:nvPicPr>
          <p:cNvPr id="7" name="Afbeelding 6">
            <a:hlinkClick r:id="rId3" action="ppaction://hlinkfile"/>
            <a:extLst>
              <a:ext uri="{FF2B5EF4-FFF2-40B4-BE49-F238E27FC236}">
                <a16:creationId xmlns:a16="http://schemas.microsoft.com/office/drawing/2014/main" id="{365DB016-6F92-4D7E-94A0-A93FF89F2F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0385" y="4398242"/>
            <a:ext cx="1710159" cy="1710159"/>
          </a:xfrm>
          <a:prstGeom prst="rect">
            <a:avLst/>
          </a:prstGeom>
        </p:spPr>
      </p:pic>
    </p:spTree>
    <p:extLst>
      <p:ext uri="{BB962C8B-B14F-4D97-AF65-F5344CB8AC3E}">
        <p14:creationId xmlns:p14="http://schemas.microsoft.com/office/powerpoint/2010/main" val="308300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Opmaak verwijderen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a:bodyPr>
          <a:lstStyle/>
          <a:p>
            <a:pPr marL="0" indent="0" algn="l">
              <a:buNone/>
            </a:pPr>
            <a:r>
              <a:rPr lang="nl-NL" sz="2400" dirty="0"/>
              <a:t>Kopieer en plak jij vaak tekst van andere documenten of het internet? Dan neem je vaak ongewenste opmaak mee. Dit kun je eenvoudig verwijderen: selecteer de tekst, ga naar ‘Start’ en klik op het icoon recht bovenin bij de sectie ‘Lettertype’. De opmaak wordt dan meteen verwijderd.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5CFB941A-9F76-4E63-8129-06009C7C96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320" y="2037198"/>
            <a:ext cx="4907245" cy="2725604"/>
          </a:xfrm>
          <a:prstGeom prst="rect">
            <a:avLst/>
          </a:prstGeom>
        </p:spPr>
      </p:pic>
    </p:spTree>
    <p:extLst>
      <p:ext uri="{BB962C8B-B14F-4D97-AF65-F5344CB8AC3E}">
        <p14:creationId xmlns:p14="http://schemas.microsoft.com/office/powerpoint/2010/main" val="280343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Opmaak standaardiseren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1125071" y="4078941"/>
            <a:ext cx="8879540" cy="2106705"/>
          </a:xfrm>
        </p:spPr>
        <p:txBody>
          <a:bodyPr>
            <a:normAutofit fontScale="85000" lnSpcReduction="10000"/>
          </a:bodyPr>
          <a:lstStyle/>
          <a:p>
            <a:pPr marL="0" indent="0" algn="l">
              <a:buNone/>
            </a:pPr>
            <a:r>
              <a:rPr lang="nl-NL" dirty="0"/>
              <a:t>Wil je met je praktijk eenzelfde uitstraling naar buiten realiseren op een makkelijke manier? Werk dan met de standaarden en koppen in Word. Hiermee kan je een vast lettertype instellen op je documenten en makkelijk alle tekst aanpassen in dit lettertype. </a:t>
            </a:r>
          </a:p>
          <a:p>
            <a:pPr marL="0" indent="0" algn="l">
              <a:buNone/>
            </a:pPr>
            <a:r>
              <a:rPr lang="nl-NL" dirty="0"/>
              <a:t>Typ eerst een tekst in het lettertype naar keuze en geef dan aan: ’Kop 2 bijwerken om met selectie te laten overeenkomen’.</a:t>
            </a:r>
          </a:p>
        </p:txBody>
      </p:sp>
      <p:pic>
        <p:nvPicPr>
          <p:cNvPr id="5" name="Afbeelding 4">
            <a:extLst>
              <a:ext uri="{FF2B5EF4-FFF2-40B4-BE49-F238E27FC236}">
                <a16:creationId xmlns:a16="http://schemas.microsoft.com/office/drawing/2014/main" id="{407B26E9-8538-4BE1-B4C7-40389000D3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071" y="1334881"/>
            <a:ext cx="9744635" cy="2407018"/>
          </a:xfrm>
          <a:prstGeom prst="rect">
            <a:avLst/>
          </a:prstGeom>
        </p:spPr>
      </p:pic>
    </p:spTree>
    <p:extLst>
      <p:ext uri="{BB962C8B-B14F-4D97-AF65-F5344CB8AC3E}">
        <p14:creationId xmlns:p14="http://schemas.microsoft.com/office/powerpoint/2010/main" val="207477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E1B5F-0592-3D01-C934-ACFC24713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954A8-7526-5EB2-A597-5FAA892E4C16}"/>
              </a:ext>
            </a:extLst>
          </p:cNvPr>
          <p:cNvSpPr>
            <a:spLocks noGrp="1"/>
          </p:cNvSpPr>
          <p:nvPr>
            <p:ph type="title"/>
          </p:nvPr>
        </p:nvSpPr>
        <p:spPr/>
        <p:txBody>
          <a:bodyPr/>
          <a:lstStyle/>
          <a:p>
            <a:r>
              <a:rPr lang="nl-NL" dirty="0"/>
              <a:t>Paginanummers toevoegen</a:t>
            </a:r>
          </a:p>
        </p:txBody>
      </p:sp>
      <p:sp>
        <p:nvSpPr>
          <p:cNvPr id="6" name="Tijdelijke aanduiding voor inhoud 5">
            <a:extLst>
              <a:ext uri="{FF2B5EF4-FFF2-40B4-BE49-F238E27FC236}">
                <a16:creationId xmlns:a16="http://schemas.microsoft.com/office/drawing/2014/main" id="{298D12BA-992B-EDB0-5E18-DE0D5F05C051}"/>
              </a:ext>
            </a:extLst>
          </p:cNvPr>
          <p:cNvSpPr>
            <a:spLocks noGrp="1"/>
          </p:cNvSpPr>
          <p:nvPr>
            <p:ph idx="1"/>
          </p:nvPr>
        </p:nvSpPr>
        <p:spPr>
          <a:xfrm>
            <a:off x="5589495" y="1568824"/>
            <a:ext cx="4352364" cy="4428564"/>
          </a:xfrm>
        </p:spPr>
        <p:txBody>
          <a:bodyPr>
            <a:normAutofit/>
          </a:bodyPr>
          <a:lstStyle/>
          <a:p>
            <a:pPr marL="0" indent="0" algn="l">
              <a:buNone/>
            </a:pPr>
            <a:r>
              <a:rPr lang="nl-NL" sz="2400" dirty="0"/>
              <a:t>Bij grotere documenten kan het fijn zijn om paginanummers te gebruiken. Je vindt deze optie onder ‘Invoegen’. Je kunt daarbij kiezen uit verschillende opties, zoals de plek waar het paginanummer moet staan.</a:t>
            </a:r>
          </a:p>
        </p:txBody>
      </p:sp>
      <p:sp>
        <p:nvSpPr>
          <p:cNvPr id="3" name="Tekstvak 2">
            <a:extLst>
              <a:ext uri="{FF2B5EF4-FFF2-40B4-BE49-F238E27FC236}">
                <a16:creationId xmlns:a16="http://schemas.microsoft.com/office/drawing/2014/main" id="{0EF23BA5-B5BD-173C-1ADC-666C2086B2CF}"/>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ACA9CB70-5DEB-A987-5FD7-74F3B0FE098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651820" y="1671483"/>
            <a:ext cx="2794818" cy="3384000"/>
          </a:xfrm>
          <a:prstGeom prst="rect">
            <a:avLst/>
          </a:prstGeom>
        </p:spPr>
      </p:pic>
    </p:spTree>
    <p:extLst>
      <p:ext uri="{BB962C8B-B14F-4D97-AF65-F5344CB8AC3E}">
        <p14:creationId xmlns:p14="http://schemas.microsoft.com/office/powerpoint/2010/main" val="135059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Standaard opmaak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757518" y="2545976"/>
            <a:ext cx="4352364" cy="2196353"/>
          </a:xfrm>
        </p:spPr>
        <p:txBody>
          <a:bodyPr>
            <a:normAutofit/>
          </a:bodyPr>
          <a:lstStyle/>
          <a:p>
            <a:pPr marL="0" indent="0" algn="l">
              <a:buNone/>
            </a:pPr>
            <a:r>
              <a:rPr lang="nl-NL" sz="2400" dirty="0"/>
              <a:t>Een filmpje met tips over het werken met standaard lettertypen en het van daaruit makkelijk maken van een inhoudsopgave.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314965" y="6306106"/>
            <a:ext cx="2757614" cy="369332"/>
          </a:xfrm>
          <a:prstGeom prst="rect">
            <a:avLst/>
          </a:prstGeom>
          <a:noFill/>
        </p:spPr>
        <p:txBody>
          <a:bodyPr wrap="none" rtlCol="0">
            <a:spAutoFit/>
          </a:bodyPr>
          <a:lstStyle/>
          <a:p>
            <a:r>
              <a:rPr lang="nl-NL" dirty="0" err="1"/>
              <a:t>Bron:Youtube</a:t>
            </a:r>
            <a:r>
              <a:rPr lang="nl-NL" dirty="0"/>
              <a:t>: tips van </a:t>
            </a:r>
            <a:r>
              <a:rPr lang="nl-NL" dirty="0" err="1"/>
              <a:t>thijs</a:t>
            </a:r>
            <a:endParaRPr lang="nl-NL" dirty="0"/>
          </a:p>
        </p:txBody>
      </p:sp>
      <p:pic>
        <p:nvPicPr>
          <p:cNvPr id="9" name="Afbeelding 8">
            <a:hlinkClick r:id="rId3"/>
            <a:extLst>
              <a:ext uri="{FF2B5EF4-FFF2-40B4-BE49-F238E27FC236}">
                <a16:creationId xmlns:a16="http://schemas.microsoft.com/office/drawing/2014/main" id="{50F792BD-C069-47EC-BCA7-4976DD2985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0886" y="1946219"/>
            <a:ext cx="6437714" cy="3755333"/>
          </a:xfrm>
          <a:prstGeom prst="rect">
            <a:avLst/>
          </a:prstGeom>
        </p:spPr>
      </p:pic>
    </p:spTree>
    <p:extLst>
      <p:ext uri="{BB962C8B-B14F-4D97-AF65-F5344CB8AC3E}">
        <p14:creationId xmlns:p14="http://schemas.microsoft.com/office/powerpoint/2010/main" val="234054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Marges aanpassen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fontScale="85000" lnSpcReduction="20000"/>
          </a:bodyPr>
          <a:lstStyle/>
          <a:p>
            <a:pPr marL="0" indent="0" algn="l">
              <a:buNone/>
            </a:pPr>
            <a:r>
              <a:rPr lang="nl-NL" dirty="0"/>
              <a:t>Marges zijn de witte randen rondom je document en bepalen de lay-out en afdrukinstellingen. De marges van een document zijn altijd vooraf ingesteld op een standaard. Deze kan je echter nog helemaal naar wens toe gaan inrichten. Je zult altijd een witte rand rondom je document houden, maar deze kan je wel minimaliseren naar 0,41!</a:t>
            </a:r>
          </a:p>
          <a:p>
            <a:pPr marL="0" indent="0" algn="l">
              <a:buNone/>
            </a:pPr>
            <a:r>
              <a:rPr lang="nl-NL" dirty="0"/>
              <a:t>Je kunt de marges aanpassen via ‘Indeling’ en dan ‘Marges’. Kies een standaardinstelling of klik op ‘Aangepaste marges’ om zelf de afmetingen in te stellen.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41A763C9-6E6F-406C-B73B-3AD4E6600D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527" y="1787456"/>
            <a:ext cx="2971085" cy="3534941"/>
          </a:xfrm>
          <a:prstGeom prst="rect">
            <a:avLst/>
          </a:prstGeom>
        </p:spPr>
      </p:pic>
      <p:pic>
        <p:nvPicPr>
          <p:cNvPr id="7" name="Afbeelding 6">
            <a:hlinkClick r:id="rId4" action="ppaction://hlinkfile"/>
            <a:extLst>
              <a:ext uri="{FF2B5EF4-FFF2-40B4-BE49-F238E27FC236}">
                <a16:creationId xmlns:a16="http://schemas.microsoft.com/office/drawing/2014/main" id="{EE62D584-B0B9-49AA-8AA3-2C4C63E592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0095" y="2596318"/>
            <a:ext cx="2102967" cy="2102967"/>
          </a:xfrm>
          <a:prstGeom prst="rect">
            <a:avLst/>
          </a:prstGeom>
        </p:spPr>
      </p:pic>
    </p:spTree>
    <p:extLst>
      <p:ext uri="{BB962C8B-B14F-4D97-AF65-F5344CB8AC3E}">
        <p14:creationId xmlns:p14="http://schemas.microsoft.com/office/powerpoint/2010/main" val="297453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17C31-337E-72A2-122F-2B18930F6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CBD8F-FA5D-39FA-3BFE-1D250B9509DF}"/>
              </a:ext>
            </a:extLst>
          </p:cNvPr>
          <p:cNvSpPr>
            <a:spLocks noGrp="1"/>
          </p:cNvSpPr>
          <p:nvPr>
            <p:ph type="title"/>
          </p:nvPr>
        </p:nvSpPr>
        <p:spPr/>
        <p:txBody>
          <a:bodyPr/>
          <a:lstStyle/>
          <a:p>
            <a:r>
              <a:rPr lang="nl-NL" dirty="0"/>
              <a:t>Afdrukstand wijzigen </a:t>
            </a:r>
          </a:p>
        </p:txBody>
      </p:sp>
      <p:sp>
        <p:nvSpPr>
          <p:cNvPr id="6" name="Tijdelijke aanduiding voor inhoud 5">
            <a:extLst>
              <a:ext uri="{FF2B5EF4-FFF2-40B4-BE49-F238E27FC236}">
                <a16:creationId xmlns:a16="http://schemas.microsoft.com/office/drawing/2014/main" id="{55CB5690-7A3E-BCFF-863B-32C639BF686B}"/>
              </a:ext>
            </a:extLst>
          </p:cNvPr>
          <p:cNvSpPr>
            <a:spLocks noGrp="1"/>
          </p:cNvSpPr>
          <p:nvPr>
            <p:ph idx="1"/>
          </p:nvPr>
        </p:nvSpPr>
        <p:spPr>
          <a:xfrm>
            <a:off x="5589495" y="1568824"/>
            <a:ext cx="4352364" cy="4428564"/>
          </a:xfrm>
        </p:spPr>
        <p:txBody>
          <a:bodyPr>
            <a:normAutofit/>
          </a:bodyPr>
          <a:lstStyle/>
          <a:p>
            <a:pPr marL="0" indent="0" algn="l">
              <a:buNone/>
            </a:pPr>
            <a:r>
              <a:rPr lang="nl-NL" sz="2400" dirty="0"/>
              <a:t>Wil je de afdrukstand van staand naar liggend? Dat kun je via de knop ‘Indeling’ regelen. Onder deze knop vind je de optie ‘Afdrukstand’ die je direct kunt aanpassen. </a:t>
            </a:r>
          </a:p>
        </p:txBody>
      </p:sp>
      <p:sp>
        <p:nvSpPr>
          <p:cNvPr id="3" name="Tekstvak 2">
            <a:extLst>
              <a:ext uri="{FF2B5EF4-FFF2-40B4-BE49-F238E27FC236}">
                <a16:creationId xmlns:a16="http://schemas.microsoft.com/office/drawing/2014/main" id="{AB917B31-9565-E87C-D009-8CBEF9CF4A70}"/>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8" name="Afbeelding 7">
            <a:extLst>
              <a:ext uri="{FF2B5EF4-FFF2-40B4-BE49-F238E27FC236}">
                <a16:creationId xmlns:a16="http://schemas.microsoft.com/office/drawing/2014/main" id="{ADF62C55-E215-52C4-A10A-C11D54181B5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20213" y="1706621"/>
            <a:ext cx="4269169" cy="2376000"/>
          </a:xfrm>
          <a:prstGeom prst="rect">
            <a:avLst/>
          </a:prstGeom>
        </p:spPr>
      </p:pic>
    </p:spTree>
    <p:extLst>
      <p:ext uri="{BB962C8B-B14F-4D97-AF65-F5344CB8AC3E}">
        <p14:creationId xmlns:p14="http://schemas.microsoft.com/office/powerpoint/2010/main" val="4064404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F7BDB-44D4-3C1B-43D0-8131D5CFD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AEFA5-2AC8-B9F8-09B7-0FF7EF3F4BC9}"/>
              </a:ext>
            </a:extLst>
          </p:cNvPr>
          <p:cNvSpPr>
            <a:spLocks noGrp="1"/>
          </p:cNvSpPr>
          <p:nvPr>
            <p:ph type="title"/>
          </p:nvPr>
        </p:nvSpPr>
        <p:spPr>
          <a:xfrm>
            <a:off x="838200" y="182562"/>
            <a:ext cx="10863470" cy="589032"/>
          </a:xfrm>
        </p:spPr>
        <p:txBody>
          <a:bodyPr/>
          <a:lstStyle/>
          <a:p>
            <a:r>
              <a:rPr lang="nl-NL" dirty="0">
                <a:effectLst/>
              </a:rPr>
              <a:t>Voorblad toevoegen </a:t>
            </a:r>
            <a:endParaRPr lang="nl-NL" dirty="0"/>
          </a:p>
        </p:txBody>
      </p:sp>
      <p:sp>
        <p:nvSpPr>
          <p:cNvPr id="6" name="Tijdelijke aanduiding voor inhoud 5">
            <a:extLst>
              <a:ext uri="{FF2B5EF4-FFF2-40B4-BE49-F238E27FC236}">
                <a16:creationId xmlns:a16="http://schemas.microsoft.com/office/drawing/2014/main" id="{2B36EC6E-68A5-E724-B8CF-EB88C7B7F467}"/>
              </a:ext>
            </a:extLst>
          </p:cNvPr>
          <p:cNvSpPr>
            <a:spLocks noGrp="1"/>
          </p:cNvSpPr>
          <p:nvPr>
            <p:ph idx="1"/>
          </p:nvPr>
        </p:nvSpPr>
        <p:spPr>
          <a:xfrm>
            <a:off x="838200" y="1825624"/>
            <a:ext cx="5096435" cy="4554212"/>
          </a:xfrm>
        </p:spPr>
        <p:txBody>
          <a:bodyPr>
            <a:normAutofit/>
          </a:bodyPr>
          <a:lstStyle/>
          <a:p>
            <a:pPr marL="0" indent="0">
              <a:buNone/>
            </a:pPr>
            <a:r>
              <a:rPr lang="nl-NL" sz="2400" dirty="0">
                <a:effectLst/>
                <a:latin typeface="Avenir" panose="02000503020000020003"/>
              </a:rPr>
              <a:t>Voor bepaalde documenten kan het interessant zijn om een mooi voorblad toe te voegen. Microsoft Word heeft diverse formats hiervoor die je zelf kunt aanpassen. Je vindt deze formats via ‘Invoegen’ en dan ‘Voorblad’. Neem eens een kijkje!</a:t>
            </a:r>
            <a:endParaRPr lang="nl-NL" sz="2400" dirty="0">
              <a:latin typeface="Avenir" panose="02000503020000020003"/>
            </a:endParaRPr>
          </a:p>
          <a:p>
            <a:pPr marL="0" indent="0">
              <a:buNone/>
            </a:pPr>
            <a:br>
              <a:rPr lang="nl-NL" dirty="0">
                <a:latin typeface="Avenir Book" panose="02000503020000020003" pitchFamily="2" charset="0"/>
              </a:rPr>
            </a:br>
            <a:endParaRPr lang="nl-NL" dirty="0">
              <a:latin typeface="Avenir Book" panose="02000503020000020003" pitchFamily="2" charset="0"/>
            </a:endParaRPr>
          </a:p>
        </p:txBody>
      </p:sp>
      <p:pic>
        <p:nvPicPr>
          <p:cNvPr id="5" name="Afbeelding 4">
            <a:extLst>
              <a:ext uri="{FF2B5EF4-FFF2-40B4-BE49-F238E27FC236}">
                <a16:creationId xmlns:a16="http://schemas.microsoft.com/office/drawing/2014/main" id="{455ECB4E-40EF-1270-E331-ED82409C4F4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83680" y="1564640"/>
            <a:ext cx="3586480" cy="4318000"/>
          </a:xfrm>
          <a:prstGeom prst="rect">
            <a:avLst/>
          </a:prstGeom>
        </p:spPr>
      </p:pic>
      <p:sp>
        <p:nvSpPr>
          <p:cNvPr id="7" name="Tekstvak 6">
            <a:extLst>
              <a:ext uri="{FF2B5EF4-FFF2-40B4-BE49-F238E27FC236}">
                <a16:creationId xmlns:a16="http://schemas.microsoft.com/office/drawing/2014/main" id="{3D39258A-C756-35F0-3BDE-238062AE8C89}"/>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Tree>
    <p:extLst>
      <p:ext uri="{BB962C8B-B14F-4D97-AF65-F5344CB8AC3E}">
        <p14:creationId xmlns:p14="http://schemas.microsoft.com/office/powerpoint/2010/main" val="378377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Uitleg voor </a:t>
            </a:r>
            <a:r>
              <a:rPr lang="nl-NL" dirty="0" err="1"/>
              <a:t>digicoaches</a:t>
            </a:r>
            <a:endParaRPr lang="nl-NL" dirty="0"/>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838199" y="1825625"/>
            <a:ext cx="7538545" cy="4351338"/>
          </a:xfrm>
        </p:spPr>
        <p:txBody>
          <a:bodyPr/>
          <a:lstStyle/>
          <a:p>
            <a:r>
              <a:rPr lang="nl-NL" dirty="0"/>
              <a:t>Deze presentatie kun je gebruiken om </a:t>
            </a:r>
            <a:r>
              <a:rPr lang="nl-NL" dirty="0" err="1"/>
              <a:t>digitips</a:t>
            </a:r>
            <a:r>
              <a:rPr lang="nl-NL" dirty="0"/>
              <a:t> te delen met je collega’s. Bijvoorbeeld tijdens een borrel, lunchsessie of werkoverleg.</a:t>
            </a:r>
          </a:p>
          <a:p>
            <a:r>
              <a:rPr lang="nl-NL" dirty="0"/>
              <a:t>Wil je een bepaalde tip niet gebruiken? Verberg de dia dan door met je rechter muisknop op de dia (links in de kolom) te klikken en kies vervolgens ‘dia verbergen’.</a:t>
            </a:r>
          </a:p>
          <a:p>
            <a:pPr marL="0" indent="0">
              <a:buNone/>
            </a:pPr>
            <a:br>
              <a:rPr lang="nl-NL" dirty="0"/>
            </a:br>
            <a:r>
              <a:rPr lang="nl-NL" dirty="0"/>
              <a:t>  Probeer het eens met deze dia </a:t>
            </a:r>
            <a:r>
              <a:rPr lang="nl-NL" dirty="0">
                <a:solidFill>
                  <a:srgbClr val="5D2366"/>
                </a:solidFill>
                <a:sym typeface="Wingdings" pitchFamily="2" charset="2"/>
              </a:rPr>
              <a:t></a:t>
            </a:r>
            <a:endParaRPr lang="nl-NL" dirty="0">
              <a:solidFill>
                <a:srgbClr val="5D2366"/>
              </a:solidFill>
            </a:endParaRPr>
          </a:p>
          <a:p>
            <a:endParaRPr lang="nl-NL" dirty="0"/>
          </a:p>
        </p:txBody>
      </p:sp>
      <p:pic>
        <p:nvPicPr>
          <p:cNvPr id="8" name="Afbeelding 7">
            <a:extLst>
              <a:ext uri="{FF2B5EF4-FFF2-40B4-BE49-F238E27FC236}">
                <a16:creationId xmlns:a16="http://schemas.microsoft.com/office/drawing/2014/main" id="{77648040-28AD-8D3F-81C5-32F455CDF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0316" y="1834056"/>
            <a:ext cx="3081833" cy="4351338"/>
          </a:xfrm>
          <a:prstGeom prst="rect">
            <a:avLst/>
          </a:prstGeom>
        </p:spPr>
      </p:pic>
      <p:sp>
        <p:nvSpPr>
          <p:cNvPr id="5" name="Gebogen pijl 4">
            <a:extLst>
              <a:ext uri="{FF2B5EF4-FFF2-40B4-BE49-F238E27FC236}">
                <a16:creationId xmlns:a16="http://schemas.microsoft.com/office/drawing/2014/main" id="{792788E0-28B9-5633-36EA-369947F8E54C}"/>
              </a:ext>
            </a:extLst>
          </p:cNvPr>
          <p:cNvSpPr/>
          <p:nvPr/>
        </p:nvSpPr>
        <p:spPr>
          <a:xfrm flipV="1">
            <a:off x="6096000" y="5023944"/>
            <a:ext cx="3226408" cy="262759"/>
          </a:xfrm>
          <a:prstGeom prst="bentArrow">
            <a:avLst>
              <a:gd name="adj1" fmla="val 16667"/>
              <a:gd name="adj2" fmla="val 41717"/>
              <a:gd name="adj3" fmla="val 50000"/>
              <a:gd name="adj4" fmla="val 47448"/>
            </a:avLst>
          </a:prstGeom>
          <a:solidFill>
            <a:srgbClr val="7642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4891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Vormen invoegen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sz="2400" dirty="0"/>
              <a:t>In Word kun je eenvoudig vooraf ingestelde vormen toevoegen via ‘Invoegen’ en vervolgens ‘Vormen’. Je krijgt dan een lijst met opties waaruit je kunt kiezen. Na het toevoegen kun je de vorm selecteren en via het lint de kleur en opmaak naar wens aanpassen.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2E4790B9-0EBE-463F-8735-A9359514B9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3045" y="1291382"/>
            <a:ext cx="3298759" cy="4606070"/>
          </a:xfrm>
          <a:prstGeom prst="rect">
            <a:avLst/>
          </a:prstGeom>
        </p:spPr>
      </p:pic>
    </p:spTree>
    <p:extLst>
      <p:ext uri="{BB962C8B-B14F-4D97-AF65-F5344CB8AC3E}">
        <p14:creationId xmlns:p14="http://schemas.microsoft.com/office/powerpoint/2010/main" val="201111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9D4D5-B57B-D7ED-785A-1484B79ED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8C0BD-3EC9-37B2-4DC8-3F4C56619505}"/>
              </a:ext>
            </a:extLst>
          </p:cNvPr>
          <p:cNvSpPr>
            <a:spLocks noGrp="1"/>
          </p:cNvSpPr>
          <p:nvPr>
            <p:ph type="title"/>
          </p:nvPr>
        </p:nvSpPr>
        <p:spPr/>
        <p:txBody>
          <a:bodyPr/>
          <a:lstStyle/>
          <a:p>
            <a:r>
              <a:rPr lang="nl-NL" dirty="0"/>
              <a:t>Symbolen invoegen </a:t>
            </a:r>
          </a:p>
        </p:txBody>
      </p:sp>
      <p:sp>
        <p:nvSpPr>
          <p:cNvPr id="6" name="Tijdelijke aanduiding voor inhoud 5">
            <a:extLst>
              <a:ext uri="{FF2B5EF4-FFF2-40B4-BE49-F238E27FC236}">
                <a16:creationId xmlns:a16="http://schemas.microsoft.com/office/drawing/2014/main" id="{552E1EA4-76D7-B6C6-35AC-ED664B1D4844}"/>
              </a:ext>
            </a:extLst>
          </p:cNvPr>
          <p:cNvSpPr>
            <a:spLocks noGrp="1"/>
          </p:cNvSpPr>
          <p:nvPr>
            <p:ph idx="1"/>
          </p:nvPr>
        </p:nvSpPr>
        <p:spPr>
          <a:xfrm>
            <a:off x="838201" y="1532965"/>
            <a:ext cx="4352364" cy="4428564"/>
          </a:xfrm>
        </p:spPr>
        <p:txBody>
          <a:bodyPr>
            <a:normAutofit/>
          </a:bodyPr>
          <a:lstStyle/>
          <a:p>
            <a:pPr marL="0" indent="0" algn="l">
              <a:buNone/>
            </a:pPr>
            <a:r>
              <a:rPr lang="nl-NL" sz="2400" dirty="0"/>
              <a:t>Soms heb je een bepaald symbool of leesteken nodig, dat niet op je toetsenbord te vinden is. Neem dan een kijkje bij de optie ‘Symbolen’ onder de knop ‘Invoegen’. Je vindt hier een grote hoeveelheid symbolen die je rechtstreeks kunt invoegen in je tekst.</a:t>
            </a:r>
          </a:p>
        </p:txBody>
      </p:sp>
      <p:sp>
        <p:nvSpPr>
          <p:cNvPr id="3" name="Tekstvak 2">
            <a:extLst>
              <a:ext uri="{FF2B5EF4-FFF2-40B4-BE49-F238E27FC236}">
                <a16:creationId xmlns:a16="http://schemas.microsoft.com/office/drawing/2014/main" id="{047793A8-98BC-A2EB-7ED6-9107F009DF91}"/>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2B044695-58B5-47F4-FCAB-C92222EBA29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506064" y="1767348"/>
            <a:ext cx="5692877" cy="3323304"/>
          </a:xfrm>
          <a:prstGeom prst="rect">
            <a:avLst/>
          </a:prstGeom>
        </p:spPr>
      </p:pic>
    </p:spTree>
    <p:extLst>
      <p:ext uri="{BB962C8B-B14F-4D97-AF65-F5344CB8AC3E}">
        <p14:creationId xmlns:p14="http://schemas.microsoft.com/office/powerpoint/2010/main" val="4246528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812D-C862-3EB1-BB1D-65AE9E4A1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04FF0-42C1-2971-758D-ADB36A99F81F}"/>
              </a:ext>
            </a:extLst>
          </p:cNvPr>
          <p:cNvSpPr>
            <a:spLocks noGrp="1"/>
          </p:cNvSpPr>
          <p:nvPr>
            <p:ph type="title"/>
          </p:nvPr>
        </p:nvSpPr>
        <p:spPr>
          <a:xfrm>
            <a:off x="838200" y="182562"/>
            <a:ext cx="10863470" cy="589032"/>
          </a:xfrm>
        </p:spPr>
        <p:txBody>
          <a:bodyPr/>
          <a:lstStyle/>
          <a:p>
            <a:r>
              <a:rPr lang="nl-NL" dirty="0"/>
              <a:t>Tekst vertalen in Word</a:t>
            </a:r>
          </a:p>
        </p:txBody>
      </p:sp>
      <p:sp>
        <p:nvSpPr>
          <p:cNvPr id="6" name="Tijdelijke aanduiding voor inhoud 5">
            <a:extLst>
              <a:ext uri="{FF2B5EF4-FFF2-40B4-BE49-F238E27FC236}">
                <a16:creationId xmlns:a16="http://schemas.microsoft.com/office/drawing/2014/main" id="{6C1BB36E-5F0E-AA30-5990-6B405EB5FE90}"/>
              </a:ext>
            </a:extLst>
          </p:cNvPr>
          <p:cNvSpPr>
            <a:spLocks noGrp="1"/>
          </p:cNvSpPr>
          <p:nvPr>
            <p:ph idx="1"/>
          </p:nvPr>
        </p:nvSpPr>
        <p:spPr>
          <a:xfrm>
            <a:off x="7095565" y="1651460"/>
            <a:ext cx="5096435" cy="4554212"/>
          </a:xfrm>
        </p:spPr>
        <p:txBody>
          <a:bodyPr>
            <a:normAutofit/>
          </a:bodyPr>
          <a:lstStyle/>
          <a:p>
            <a:pPr marL="0" indent="0">
              <a:buNone/>
            </a:pPr>
            <a:r>
              <a:rPr lang="nl-NL" sz="2400" dirty="0"/>
              <a:t>Wist je dat je Google Translate niet meer nodig hebt als je in Word werkt? Je kunt immers via de knop ‘Vertalen’ tekst laten omzetten in een andere taal. Je vindt deze knop onder ‘Controleren’ en ‘Taal’. Als je een selectie wil laten vertalen, moet je deze eerst selecteren.</a:t>
            </a:r>
          </a:p>
        </p:txBody>
      </p:sp>
      <p:pic>
        <p:nvPicPr>
          <p:cNvPr id="4" name="Afbeelding 3">
            <a:extLst>
              <a:ext uri="{FF2B5EF4-FFF2-40B4-BE49-F238E27FC236}">
                <a16:creationId xmlns:a16="http://schemas.microsoft.com/office/drawing/2014/main" id="{D10D1CC1-9FA6-EB4D-11A9-E1B9B21CA85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4487" y="1899000"/>
            <a:ext cx="6517746" cy="3060000"/>
          </a:xfrm>
          <a:prstGeom prst="rect">
            <a:avLst/>
          </a:prstGeom>
        </p:spPr>
      </p:pic>
      <p:sp>
        <p:nvSpPr>
          <p:cNvPr id="5" name="Tekstvak 4">
            <a:extLst>
              <a:ext uri="{FF2B5EF4-FFF2-40B4-BE49-F238E27FC236}">
                <a16:creationId xmlns:a16="http://schemas.microsoft.com/office/drawing/2014/main" id="{475570F4-22CA-41B7-6E38-3B0CAA7DB9CB}"/>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Tree>
    <p:extLst>
      <p:ext uri="{BB962C8B-B14F-4D97-AF65-F5344CB8AC3E}">
        <p14:creationId xmlns:p14="http://schemas.microsoft.com/office/powerpoint/2010/main" val="365988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91665-2530-AB58-1DDB-66AD75AF9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FF5308-8B22-0C3D-2C54-7E1EEFE7E693}"/>
              </a:ext>
            </a:extLst>
          </p:cNvPr>
          <p:cNvSpPr>
            <a:spLocks noGrp="1"/>
          </p:cNvSpPr>
          <p:nvPr>
            <p:ph type="title"/>
          </p:nvPr>
        </p:nvSpPr>
        <p:spPr/>
        <p:txBody>
          <a:bodyPr/>
          <a:lstStyle/>
          <a:p>
            <a:r>
              <a:rPr lang="nl-NL" dirty="0"/>
              <a:t>Woorden afbreken</a:t>
            </a:r>
          </a:p>
        </p:txBody>
      </p:sp>
      <p:sp>
        <p:nvSpPr>
          <p:cNvPr id="6" name="Tijdelijke aanduiding voor inhoud 5">
            <a:extLst>
              <a:ext uri="{FF2B5EF4-FFF2-40B4-BE49-F238E27FC236}">
                <a16:creationId xmlns:a16="http://schemas.microsoft.com/office/drawing/2014/main" id="{94408BD7-5D13-4B5D-BBCB-B59651D1A037}"/>
              </a:ext>
            </a:extLst>
          </p:cNvPr>
          <p:cNvSpPr>
            <a:spLocks noGrp="1"/>
          </p:cNvSpPr>
          <p:nvPr>
            <p:ph idx="1"/>
          </p:nvPr>
        </p:nvSpPr>
        <p:spPr>
          <a:xfrm>
            <a:off x="838201" y="1532965"/>
            <a:ext cx="4352364" cy="4428564"/>
          </a:xfrm>
        </p:spPr>
        <p:txBody>
          <a:bodyPr>
            <a:normAutofit lnSpcReduction="10000"/>
          </a:bodyPr>
          <a:lstStyle/>
          <a:p>
            <a:pPr marL="0" indent="0">
              <a:buNone/>
            </a:pPr>
            <a:r>
              <a:rPr lang="nl-NL" sz="2400" dirty="0"/>
              <a:t>Soms is een woord te lang voor een regel. In Word wordt dit woord dan op de volgende regel geplaatst. Je kunt het woord zelf afbreken door er handmatig een liggend streepje in te zetten, maar dat kan Word ook standaard voor je doen. Ga hiervoor naar de knop ‘Indeling’ en klik op het icoon A-BC. Als je hierop hebt geklikt, worden de woorden die niet in zijn geheel passen op een regel voorzien van een liggend streepje. </a:t>
            </a:r>
          </a:p>
        </p:txBody>
      </p:sp>
      <p:sp>
        <p:nvSpPr>
          <p:cNvPr id="3" name="Tekstvak 2">
            <a:extLst>
              <a:ext uri="{FF2B5EF4-FFF2-40B4-BE49-F238E27FC236}">
                <a16:creationId xmlns:a16="http://schemas.microsoft.com/office/drawing/2014/main" id="{E93DEE50-A96A-4BA0-0D10-A538F057B89A}"/>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EC153A88-1789-CF4D-9AEE-C3C7383D5A0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79057" y="1845000"/>
            <a:ext cx="6230399" cy="3168000"/>
          </a:xfrm>
          <a:prstGeom prst="rect">
            <a:avLst/>
          </a:prstGeom>
        </p:spPr>
      </p:pic>
    </p:spTree>
    <p:extLst>
      <p:ext uri="{BB962C8B-B14F-4D97-AF65-F5344CB8AC3E}">
        <p14:creationId xmlns:p14="http://schemas.microsoft.com/office/powerpoint/2010/main" val="3992117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Opslaan als PDF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a:bodyPr>
          <a:lstStyle/>
          <a:p>
            <a:pPr marL="0" indent="0" algn="l">
              <a:buNone/>
            </a:pPr>
            <a:r>
              <a:rPr lang="nl-NL" sz="2400" dirty="0"/>
              <a:t>Een Word-document opslaan als PDF is een bekende en veelvoorkomende wens. Hierdoor kan de ontvanger van het document namelijk niets meer wijzigen en enkel lezen (en eventueel ondertekenen!). </a:t>
            </a:r>
          </a:p>
          <a:p>
            <a:pPr marL="0" indent="0" algn="l">
              <a:buNone/>
            </a:pPr>
            <a:r>
              <a:rPr lang="nl-NL" sz="2400" dirty="0"/>
              <a:t>Ga in het Word-document naar ‘Bestand’, kies ‘Opslaan als’ (of ‘Kopie opslaan’ bij OneDrive), wijzig het bestandsformaat naar PDF en klik op ‘Opslaan’.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F2ADE154-8084-4A55-8CF9-6E1C578DE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934" y="1786136"/>
            <a:ext cx="3480044" cy="3610617"/>
          </a:xfrm>
          <a:prstGeom prst="rect">
            <a:avLst/>
          </a:prstGeom>
        </p:spPr>
      </p:pic>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6891">
            <a:off x="9437103" y="2927803"/>
            <a:ext cx="2502738" cy="2502738"/>
          </a:xfrm>
          <a:prstGeom prst="rect">
            <a:avLst/>
          </a:prstGeom>
        </p:spPr>
      </p:pic>
    </p:spTree>
    <p:extLst>
      <p:ext uri="{BB962C8B-B14F-4D97-AF65-F5344CB8AC3E}">
        <p14:creationId xmlns:p14="http://schemas.microsoft.com/office/powerpoint/2010/main" val="811153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Opmerkingen toevoegen </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825624"/>
            <a:ext cx="5096435" cy="4554212"/>
          </a:xfrm>
        </p:spPr>
        <p:txBody>
          <a:bodyPr>
            <a:normAutofit/>
          </a:bodyPr>
          <a:lstStyle/>
          <a:p>
            <a:pPr marL="0" indent="0">
              <a:buNone/>
            </a:pPr>
            <a:r>
              <a:rPr lang="nl-NL" sz="2400" dirty="0">
                <a:effectLst/>
                <a:latin typeface="Avenir" panose="02000503020000020003"/>
              </a:rPr>
              <a:t>Onder het tabblad controleren, vind je de functie ‘nieuwe opmerking’ </a:t>
            </a:r>
          </a:p>
          <a:p>
            <a:pPr marL="0" indent="0">
              <a:buNone/>
            </a:pPr>
            <a:r>
              <a:rPr lang="nl-NL" sz="2400" dirty="0">
                <a:latin typeface="Avenir" panose="02000503020000020003"/>
              </a:rPr>
              <a:t>Hiermee kan je een opmerking toevoegen aan het bestand wat een collega heeft gemaakt. </a:t>
            </a:r>
          </a:p>
          <a:p>
            <a:pPr marL="0" indent="0">
              <a:buNone/>
            </a:pPr>
            <a:br>
              <a:rPr lang="nl-NL" dirty="0">
                <a:latin typeface="Avenir Book" panose="02000503020000020003" pitchFamily="2" charset="0"/>
              </a:rPr>
            </a:br>
            <a:endParaRPr lang="nl-NL" dirty="0">
              <a:latin typeface="Avenir Book" panose="02000503020000020003" pitchFamily="2" charset="0"/>
            </a:endParaRPr>
          </a:p>
        </p:txBody>
      </p:sp>
      <p:pic>
        <p:nvPicPr>
          <p:cNvPr id="4" name="Afbeelding 3">
            <a:extLst>
              <a:ext uri="{FF2B5EF4-FFF2-40B4-BE49-F238E27FC236}">
                <a16:creationId xmlns:a16="http://schemas.microsoft.com/office/drawing/2014/main" id="{6C605F48-B86F-4BEB-8BB0-FD1E8DB80F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8185" y="1825624"/>
            <a:ext cx="5438951" cy="2585011"/>
          </a:xfrm>
          <a:prstGeom prst="rect">
            <a:avLst/>
          </a:prstGeom>
        </p:spPr>
      </p:pic>
    </p:spTree>
    <p:extLst>
      <p:ext uri="{BB962C8B-B14F-4D97-AF65-F5344CB8AC3E}">
        <p14:creationId xmlns:p14="http://schemas.microsoft.com/office/powerpoint/2010/main" val="1855582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Wijzigingen bijhouden</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74612"/>
            <a:ext cx="5096435" cy="4554212"/>
          </a:xfrm>
        </p:spPr>
        <p:txBody>
          <a:bodyPr>
            <a:normAutofit/>
          </a:bodyPr>
          <a:lstStyle/>
          <a:p>
            <a:pPr marL="0" indent="0">
              <a:buNone/>
            </a:pPr>
            <a:r>
              <a:rPr lang="nl-NL" sz="2400" dirty="0">
                <a:effectLst/>
                <a:latin typeface="Avenir" panose="02000503020000020003"/>
              </a:rPr>
              <a:t>Onder het tabblad controleren, vind je ook de functie ‘wijzigingen bijhouden’ </a:t>
            </a:r>
          </a:p>
          <a:p>
            <a:pPr marL="0" indent="0">
              <a:buNone/>
            </a:pPr>
            <a:r>
              <a:rPr lang="nl-NL" sz="2400" dirty="0">
                <a:latin typeface="Avenir" panose="02000503020000020003"/>
              </a:rPr>
              <a:t>Hiermee zijn alle wijzigingen in het document zichtbaar voor de ander </a:t>
            </a:r>
          </a:p>
          <a:p>
            <a:pPr marL="0" indent="0">
              <a:buNone/>
            </a:pPr>
            <a:endParaRPr lang="nl-NL" sz="2400" dirty="0">
              <a:latin typeface="Avenir" panose="02000503020000020003"/>
            </a:endParaRPr>
          </a:p>
          <a:p>
            <a:pPr marL="0" indent="0">
              <a:buNone/>
            </a:pPr>
            <a:r>
              <a:rPr lang="nl-NL" sz="2400" dirty="0">
                <a:latin typeface="Avenir" panose="02000503020000020003"/>
              </a:rPr>
              <a:t>Met ‘accepteren’ of ‘weigeren’ kun je de tekst zo samen optimaliseren.</a:t>
            </a:r>
          </a:p>
          <a:p>
            <a:pPr marL="0" indent="0">
              <a:buNone/>
            </a:pPr>
            <a:endParaRPr lang="nl-NL" sz="2400" dirty="0">
              <a:latin typeface="Avenir" panose="02000503020000020003"/>
            </a:endParaRPr>
          </a:p>
          <a:p>
            <a:pPr marL="0" indent="0">
              <a:buNone/>
            </a:pPr>
            <a:r>
              <a:rPr lang="nl-NL" sz="2400" dirty="0">
                <a:latin typeface="Avenir" panose="02000503020000020003"/>
              </a:rPr>
              <a:t>Nooit meer tekst rood arceren en daarna nog lange tijd nodig om alle aanpassingen te verwerken! </a:t>
            </a:r>
          </a:p>
        </p:txBody>
      </p:sp>
      <p:pic>
        <p:nvPicPr>
          <p:cNvPr id="5" name="Afbeelding 4">
            <a:extLst>
              <a:ext uri="{FF2B5EF4-FFF2-40B4-BE49-F238E27FC236}">
                <a16:creationId xmlns:a16="http://schemas.microsoft.com/office/drawing/2014/main" id="{D104CE89-4E0C-4D8B-B4D4-98EFD7BB2C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7367" y="1537082"/>
            <a:ext cx="5350033" cy="3301221"/>
          </a:xfrm>
          <a:prstGeom prst="rect">
            <a:avLst/>
          </a:prstGeom>
        </p:spPr>
      </p:pic>
    </p:spTree>
    <p:extLst>
      <p:ext uri="{BB962C8B-B14F-4D97-AF65-F5344CB8AC3E}">
        <p14:creationId xmlns:p14="http://schemas.microsoft.com/office/powerpoint/2010/main" val="3139837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Wijzigingen bijhouden</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74612"/>
            <a:ext cx="5096435" cy="4554212"/>
          </a:xfrm>
        </p:spPr>
        <p:txBody>
          <a:bodyPr>
            <a:normAutofit/>
          </a:bodyPr>
          <a:lstStyle/>
          <a:p>
            <a:pPr marL="0" indent="0">
              <a:buNone/>
            </a:pPr>
            <a:r>
              <a:rPr lang="nl-NL" sz="2400" dirty="0">
                <a:effectLst/>
                <a:latin typeface="Avenir" panose="02000503020000020003"/>
              </a:rPr>
              <a:t>Werken jullie in de organisatie al met deze functies? </a:t>
            </a:r>
          </a:p>
          <a:p>
            <a:pPr marL="0" indent="0">
              <a:buNone/>
            </a:pPr>
            <a:r>
              <a:rPr lang="nl-NL" sz="2400" dirty="0">
                <a:latin typeface="Avenir" panose="02000503020000020003"/>
              </a:rPr>
              <a:t>Bespreek ze anders in het werkoverleg en bepaal waarvoor je ‘opmerkingen’ gebruikt en waarvoor ‘wijzigingen bijhouden’.</a:t>
            </a:r>
          </a:p>
          <a:p>
            <a:pPr marL="0" indent="0">
              <a:buNone/>
            </a:pPr>
            <a:r>
              <a:rPr lang="nl-NL" sz="2400" dirty="0">
                <a:latin typeface="Avenir" panose="02000503020000020003"/>
              </a:rPr>
              <a:t>Houd spelfouten altijd bij via ‘wijzigingen bijhouden’.</a:t>
            </a:r>
          </a:p>
          <a:p>
            <a:pPr marL="0" indent="0">
              <a:buNone/>
            </a:pPr>
            <a:r>
              <a:rPr lang="nl-NL" sz="2400" dirty="0">
                <a:latin typeface="Avenir" panose="02000503020000020003"/>
              </a:rPr>
              <a:t>En zorg voor een goede digitale samenwerking!</a:t>
            </a:r>
          </a:p>
        </p:txBody>
      </p:sp>
      <p:pic>
        <p:nvPicPr>
          <p:cNvPr id="4" name="Afbeelding 3">
            <a:extLst>
              <a:ext uri="{FF2B5EF4-FFF2-40B4-BE49-F238E27FC236}">
                <a16:creationId xmlns:a16="http://schemas.microsoft.com/office/drawing/2014/main" id="{C2AF768E-96DB-4A1C-B015-1C74CEFC4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4635" y="1218038"/>
            <a:ext cx="5962756" cy="3551185"/>
          </a:xfrm>
          <a:prstGeom prst="rect">
            <a:avLst/>
          </a:prstGeom>
        </p:spPr>
      </p:pic>
      <p:pic>
        <p:nvPicPr>
          <p:cNvPr id="8" name="Afbeelding 7">
            <a:hlinkClick r:id="rId4" action="ppaction://hlinkfile"/>
            <a:extLst>
              <a:ext uri="{FF2B5EF4-FFF2-40B4-BE49-F238E27FC236}">
                <a16:creationId xmlns:a16="http://schemas.microsoft.com/office/drawing/2014/main" id="{BCEC1D63-6436-47F9-A9AE-97AEF0DC07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05231" y="4832337"/>
            <a:ext cx="1296487" cy="1296487"/>
          </a:xfrm>
          <a:prstGeom prst="rect">
            <a:avLst/>
          </a:prstGeom>
        </p:spPr>
      </p:pic>
    </p:spTree>
    <p:extLst>
      <p:ext uri="{BB962C8B-B14F-4D97-AF65-F5344CB8AC3E}">
        <p14:creationId xmlns:p14="http://schemas.microsoft.com/office/powerpoint/2010/main" val="4208895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7C1EF-5E7A-D0CF-A627-DBCB6B67FC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4FE35-5AB3-03E9-B3CA-E4708B547B03}"/>
              </a:ext>
            </a:extLst>
          </p:cNvPr>
          <p:cNvSpPr>
            <a:spLocks noGrp="1"/>
          </p:cNvSpPr>
          <p:nvPr>
            <p:ph type="title"/>
          </p:nvPr>
        </p:nvSpPr>
        <p:spPr/>
        <p:txBody>
          <a:bodyPr/>
          <a:lstStyle/>
          <a:p>
            <a:r>
              <a:rPr lang="nl-NL" dirty="0"/>
              <a:t>Versiegeschiedenis gebruiken</a:t>
            </a:r>
          </a:p>
        </p:txBody>
      </p:sp>
      <p:sp>
        <p:nvSpPr>
          <p:cNvPr id="6" name="Tijdelijke aanduiding voor inhoud 5">
            <a:extLst>
              <a:ext uri="{FF2B5EF4-FFF2-40B4-BE49-F238E27FC236}">
                <a16:creationId xmlns:a16="http://schemas.microsoft.com/office/drawing/2014/main" id="{310EB5A5-0C26-F012-B912-1435B0268C32}"/>
              </a:ext>
            </a:extLst>
          </p:cNvPr>
          <p:cNvSpPr>
            <a:spLocks noGrp="1"/>
          </p:cNvSpPr>
          <p:nvPr>
            <p:ph idx="1"/>
          </p:nvPr>
        </p:nvSpPr>
        <p:spPr>
          <a:xfrm>
            <a:off x="5589495" y="1568824"/>
            <a:ext cx="4352364" cy="4428564"/>
          </a:xfrm>
        </p:spPr>
        <p:txBody>
          <a:bodyPr>
            <a:normAutofit lnSpcReduction="10000"/>
          </a:bodyPr>
          <a:lstStyle/>
          <a:p>
            <a:pPr marL="0" indent="0">
              <a:buNone/>
            </a:pPr>
            <a:r>
              <a:rPr lang="nl-NL" sz="2400" dirty="0"/>
              <a:t>Elke keer dat jij of een ander een (gedeeld) document bewerkt en sluit, wordt er automatisch een versie opgeslagen – ook bij kleine wijzigingen.</a:t>
            </a:r>
          </a:p>
          <a:p>
            <a:pPr marL="0" indent="0">
              <a:buNone/>
            </a:pPr>
            <a:r>
              <a:rPr lang="nl-NL" sz="2400" dirty="0"/>
              <a:t>Wil je terug naar een eerdere versie? Klik dan bovenin op de documentnaam en kies  ‘Versiegeschiedenis’. Je ziet hier welke versies er zijn en kunt op een versie klikken. Als dit de versie is die je nodig hebt, kies je voor ‘Herstellen’. </a:t>
            </a:r>
          </a:p>
        </p:txBody>
      </p:sp>
      <p:pic>
        <p:nvPicPr>
          <p:cNvPr id="8" name="Afbeelding 7">
            <a:extLst>
              <a:ext uri="{FF2B5EF4-FFF2-40B4-BE49-F238E27FC236}">
                <a16:creationId xmlns:a16="http://schemas.microsoft.com/office/drawing/2014/main" id="{EBBBD061-2CD1-5BE2-6A3A-DB4B94192F9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838200" y="2385000"/>
            <a:ext cx="3749581" cy="2088000"/>
          </a:xfrm>
          <a:prstGeom prst="rect">
            <a:avLst/>
          </a:prstGeom>
        </p:spPr>
      </p:pic>
      <p:sp>
        <p:nvSpPr>
          <p:cNvPr id="9" name="Rechthoek 8">
            <a:extLst>
              <a:ext uri="{FF2B5EF4-FFF2-40B4-BE49-F238E27FC236}">
                <a16:creationId xmlns:a16="http://schemas.microsoft.com/office/drawing/2014/main" id="{B10051C7-810C-B6C0-9ACB-9A3B36E3EDC5}"/>
              </a:ext>
            </a:extLst>
          </p:cNvPr>
          <p:cNvSpPr/>
          <p:nvPr/>
        </p:nvSpPr>
        <p:spPr>
          <a:xfrm>
            <a:off x="2330245" y="3783106"/>
            <a:ext cx="1002890" cy="26778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453F5C59-8FE8-E5BB-9A00-4DD6515EBB87}"/>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Tree>
    <p:extLst>
      <p:ext uri="{BB962C8B-B14F-4D97-AF65-F5344CB8AC3E}">
        <p14:creationId xmlns:p14="http://schemas.microsoft.com/office/powerpoint/2010/main" val="4049920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F42CD-41F7-71B6-9187-A86E8F56F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29ADB-2B8F-A98C-F870-35B7AD6AAC53}"/>
              </a:ext>
            </a:extLst>
          </p:cNvPr>
          <p:cNvSpPr>
            <a:spLocks noGrp="1"/>
          </p:cNvSpPr>
          <p:nvPr>
            <p:ph type="title"/>
          </p:nvPr>
        </p:nvSpPr>
        <p:spPr>
          <a:xfrm>
            <a:off x="838200" y="182562"/>
            <a:ext cx="10863470" cy="589032"/>
          </a:xfrm>
        </p:spPr>
        <p:txBody>
          <a:bodyPr/>
          <a:lstStyle/>
          <a:p>
            <a:r>
              <a:rPr lang="nl-NL" dirty="0" err="1"/>
              <a:t>Invulbaar</a:t>
            </a:r>
            <a:r>
              <a:rPr lang="nl-NL" dirty="0"/>
              <a:t> formulier maken in Word</a:t>
            </a:r>
          </a:p>
        </p:txBody>
      </p:sp>
      <p:sp>
        <p:nvSpPr>
          <p:cNvPr id="6" name="Tijdelijke aanduiding voor inhoud 5">
            <a:extLst>
              <a:ext uri="{FF2B5EF4-FFF2-40B4-BE49-F238E27FC236}">
                <a16:creationId xmlns:a16="http://schemas.microsoft.com/office/drawing/2014/main" id="{C459618C-4A43-67D8-8AF2-03F862F8086A}"/>
              </a:ext>
            </a:extLst>
          </p:cNvPr>
          <p:cNvSpPr>
            <a:spLocks noGrp="1"/>
          </p:cNvSpPr>
          <p:nvPr>
            <p:ph idx="1"/>
          </p:nvPr>
        </p:nvSpPr>
        <p:spPr>
          <a:xfrm>
            <a:off x="6269935" y="1594277"/>
            <a:ext cx="5096435" cy="4554212"/>
          </a:xfrm>
        </p:spPr>
        <p:txBody>
          <a:bodyPr>
            <a:normAutofit/>
          </a:bodyPr>
          <a:lstStyle/>
          <a:p>
            <a:pPr marL="0" indent="0">
              <a:buNone/>
            </a:pPr>
            <a:r>
              <a:rPr lang="nl-NL" sz="2400" dirty="0"/>
              <a:t>Wil je een formulier maken dat mensen in kunnen vullen en retour kunnen sturen zonder dat je een online tool hoeft te gebruiken? Dat kan. In Word!</a:t>
            </a:r>
          </a:p>
          <a:p>
            <a:pPr marL="0" indent="0">
              <a:buNone/>
            </a:pPr>
            <a:endParaRPr lang="nl-NL" sz="2400" dirty="0"/>
          </a:p>
          <a:p>
            <a:pPr marL="0" indent="0">
              <a:buNone/>
            </a:pPr>
            <a:r>
              <a:rPr lang="nl-NL" sz="2400" dirty="0"/>
              <a:t>Je kunt </a:t>
            </a:r>
            <a:r>
              <a:rPr lang="nl-NL" sz="2400" dirty="0" err="1"/>
              <a:t>aanvinkvakjes</a:t>
            </a:r>
            <a:r>
              <a:rPr lang="nl-NL" sz="2400" dirty="0"/>
              <a:t> maken, een datumkiezer maar ook invulvelden. Lees de uitgebreide uitleg </a:t>
            </a:r>
            <a:r>
              <a:rPr lang="nl-NL" sz="2400" b="1" u="sng" dirty="0">
                <a:hlinkClick r:id="rId3"/>
              </a:rPr>
              <a:t>hier</a:t>
            </a:r>
            <a:r>
              <a:rPr lang="nl-NL" sz="2400" dirty="0"/>
              <a:t>.</a:t>
            </a:r>
          </a:p>
        </p:txBody>
      </p:sp>
      <p:pic>
        <p:nvPicPr>
          <p:cNvPr id="5" name="Afbeelding 4">
            <a:extLst>
              <a:ext uri="{FF2B5EF4-FFF2-40B4-BE49-F238E27FC236}">
                <a16:creationId xmlns:a16="http://schemas.microsoft.com/office/drawing/2014/main" id="{65154E3F-325D-03AB-3D61-36227FBBCB0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93858" y="1629837"/>
            <a:ext cx="5528208" cy="4284000"/>
          </a:xfrm>
          <a:prstGeom prst="rect">
            <a:avLst/>
          </a:prstGeom>
        </p:spPr>
      </p:pic>
    </p:spTree>
    <p:extLst>
      <p:ext uri="{BB962C8B-B14F-4D97-AF65-F5344CB8AC3E}">
        <p14:creationId xmlns:p14="http://schemas.microsoft.com/office/powerpoint/2010/main" val="161490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Lint vastzetten of losmaken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358794"/>
            <a:ext cx="9856693" cy="1801906"/>
          </a:xfrm>
        </p:spPr>
        <p:txBody>
          <a:bodyPr>
            <a:noAutofit/>
          </a:bodyPr>
          <a:lstStyle/>
          <a:p>
            <a:pPr marL="0" indent="0">
              <a:buNone/>
            </a:pPr>
            <a:r>
              <a:rPr lang="nl-NL" sz="2400" dirty="0"/>
              <a:t>Bovenin je Microsoft Word heb je het lint staan. Dit lint kan je inklappen, zodat je meer van je Word document ziet staan of je kan het lint uitklappen zodat je alle functionaliteiten in beeld hebt. Hieronder zie je een voorbeeld van allebei deze opties. </a:t>
            </a:r>
            <a:br>
              <a:rPr lang="nl-NL" sz="2400" dirty="0"/>
            </a:br>
            <a:r>
              <a:rPr lang="nl-NL" sz="2400" dirty="0"/>
              <a:t>Naar wens kan je deze dus steeds in- en uitklappen. Dit doe je door middel van de pijl rechts onderin het lint.</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B079E9C1-5774-4818-8C1F-D292E09F19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47559" y="3429000"/>
            <a:ext cx="7821116" cy="2610214"/>
          </a:xfrm>
          <a:prstGeom prst="rect">
            <a:avLst/>
          </a:prstGeom>
        </p:spPr>
      </p:pic>
    </p:spTree>
    <p:extLst>
      <p:ext uri="{BB962C8B-B14F-4D97-AF65-F5344CB8AC3E}">
        <p14:creationId xmlns:p14="http://schemas.microsoft.com/office/powerpoint/2010/main" val="2116426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Icoontje toevoegen op je computer</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825624"/>
            <a:ext cx="7265276" cy="4554212"/>
          </a:xfrm>
        </p:spPr>
        <p:txBody>
          <a:bodyPr>
            <a:normAutofit/>
          </a:bodyPr>
          <a:lstStyle/>
          <a:p>
            <a:pPr marL="0" indent="0">
              <a:buNone/>
            </a:pPr>
            <a:r>
              <a:rPr lang="nl-NL" sz="2400" dirty="0">
                <a:effectLst/>
                <a:latin typeface="Avenir" panose="02000503020000020003"/>
              </a:rPr>
              <a:t>Met </a:t>
            </a:r>
            <a:r>
              <a:rPr lang="nl-NL" sz="2400" b="1" i="1" dirty="0">
                <a:effectLst/>
                <a:latin typeface="Avenir" panose="02000503020000020003"/>
              </a:rPr>
              <a:t>Windows</a:t>
            </a:r>
            <a:r>
              <a:rPr lang="nl-NL" sz="2400" dirty="0">
                <a:effectLst/>
                <a:latin typeface="Avenir" panose="02000503020000020003"/>
              </a:rPr>
              <a:t> en de </a:t>
            </a:r>
            <a:r>
              <a:rPr lang="nl-NL" sz="2400" b="1" i="1" dirty="0">
                <a:effectLst/>
                <a:latin typeface="Avenir" panose="02000503020000020003"/>
              </a:rPr>
              <a:t>punttoets</a:t>
            </a:r>
            <a:r>
              <a:rPr lang="nl-NL" sz="2400" dirty="0">
                <a:effectLst/>
                <a:latin typeface="Avenir" panose="02000503020000020003"/>
              </a:rPr>
              <a:t> kun je overal op je computer een smiley invoegen, dus ook in Word.</a:t>
            </a:r>
          </a:p>
          <a:p>
            <a:pPr marL="0" indent="0">
              <a:buNone/>
            </a:pPr>
            <a:endParaRPr lang="nl-NL" sz="2400" dirty="0">
              <a:latin typeface="Avenir" panose="02000503020000020003"/>
            </a:endParaRPr>
          </a:p>
          <a:p>
            <a:pPr marL="0" indent="0">
              <a:buNone/>
            </a:pPr>
            <a:r>
              <a:rPr lang="nl-NL" sz="2400" dirty="0">
                <a:latin typeface="Avenir" panose="02000503020000020003"/>
              </a:rPr>
              <a:t>Bij Mac gebruik je de </a:t>
            </a:r>
            <a:r>
              <a:rPr lang="nl-NL" sz="2400" dirty="0" err="1">
                <a:latin typeface="Avenir" panose="02000503020000020003"/>
              </a:rPr>
              <a:t>toetscombinatie</a:t>
            </a:r>
            <a:r>
              <a:rPr lang="nl-NL" sz="2400" dirty="0">
                <a:latin typeface="Avenir" panose="02000503020000020003"/>
              </a:rPr>
              <a:t> </a:t>
            </a:r>
            <a:br>
              <a:rPr lang="nl-NL" sz="2400" dirty="0">
                <a:latin typeface="Avenir" panose="02000503020000020003"/>
              </a:rPr>
            </a:br>
            <a:r>
              <a:rPr lang="nl-NL" sz="2400" i="1" dirty="0">
                <a:latin typeface="Avenir" panose="02000503020000020003"/>
              </a:rPr>
              <a:t>Ctrl + </a:t>
            </a:r>
            <a:r>
              <a:rPr lang="nl-NL" sz="2400" i="1" dirty="0" err="1">
                <a:latin typeface="Avenir" panose="02000503020000020003"/>
              </a:rPr>
              <a:t>Cmd</a:t>
            </a:r>
            <a:r>
              <a:rPr lang="nl-NL" sz="2400" i="1" dirty="0">
                <a:latin typeface="Avenir" panose="02000503020000020003"/>
              </a:rPr>
              <a:t> + spatie.</a:t>
            </a:r>
          </a:p>
          <a:p>
            <a:pPr marL="0" indent="0">
              <a:buNone/>
            </a:pPr>
            <a:br>
              <a:rPr lang="nl-NL" sz="2400" dirty="0">
                <a:latin typeface="Avenir" panose="02000503020000020003"/>
              </a:rPr>
            </a:br>
            <a:r>
              <a:rPr lang="nl-NL" sz="2400" dirty="0">
                <a:latin typeface="Avenir" panose="02000503020000020003"/>
              </a:rPr>
              <a:t>Handig en leuk! 😃</a:t>
            </a:r>
          </a:p>
        </p:txBody>
      </p:sp>
      <p:pic>
        <p:nvPicPr>
          <p:cNvPr id="5" name="Afbeelding 4">
            <a:extLst>
              <a:ext uri="{FF2B5EF4-FFF2-40B4-BE49-F238E27FC236}">
                <a16:creationId xmlns:a16="http://schemas.microsoft.com/office/drawing/2014/main" id="{D68887AA-3427-6E41-2A46-00F4739A5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8590" y="1958217"/>
            <a:ext cx="3229001" cy="3823576"/>
          </a:xfrm>
          <a:prstGeom prst="rect">
            <a:avLst/>
          </a:prstGeom>
        </p:spPr>
      </p:pic>
    </p:spTree>
    <p:extLst>
      <p:ext uri="{BB962C8B-B14F-4D97-AF65-F5344CB8AC3E}">
        <p14:creationId xmlns:p14="http://schemas.microsoft.com/office/powerpoint/2010/main" val="3251808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err="1"/>
              <a:t>Snelteksten</a:t>
            </a:r>
            <a:r>
              <a:rPr lang="nl-NL" dirty="0"/>
              <a:t> in Word</a:t>
            </a:r>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5746224" y="954895"/>
            <a:ext cx="6248552" cy="5625199"/>
          </a:xfrm>
        </p:spPr>
        <p:txBody>
          <a:bodyPr>
            <a:noAutofit/>
          </a:bodyPr>
          <a:lstStyle/>
          <a:p>
            <a:pPr marL="0" indent="0">
              <a:lnSpc>
                <a:spcPct val="107000"/>
              </a:lnSpc>
              <a:spcAft>
                <a:spcPts val="800"/>
              </a:spcAft>
              <a:buNone/>
            </a:pPr>
            <a:r>
              <a:rPr lang="nl-NL" sz="2400" dirty="0"/>
              <a:t>Gebruik je regelmatig dezelfde tekst? Of heb je moeite met het onthouden van de volgorde van de notulen? </a:t>
            </a:r>
            <a:br>
              <a:rPr lang="nl-NL" sz="2400" dirty="0"/>
            </a:br>
            <a:r>
              <a:rPr lang="nl-NL" sz="2400" dirty="0"/>
              <a:t>Maak dan een </a:t>
            </a:r>
            <a:r>
              <a:rPr lang="nl-NL" sz="2400" dirty="0" err="1"/>
              <a:t>sneltekst</a:t>
            </a:r>
            <a:r>
              <a:rPr lang="nl-NL" sz="2400" dirty="0"/>
              <a:t> aan in Word:</a:t>
            </a:r>
          </a:p>
          <a:p>
            <a:pPr>
              <a:lnSpc>
                <a:spcPct val="100000"/>
              </a:lnSpc>
              <a:spcAft>
                <a:spcPts val="800"/>
              </a:spcAft>
            </a:pPr>
            <a:r>
              <a:rPr lang="nl-NL" sz="2400" dirty="0"/>
              <a:t>Typ de gewenste tekst en selecteer deze</a:t>
            </a:r>
          </a:p>
          <a:p>
            <a:pPr>
              <a:lnSpc>
                <a:spcPct val="100000"/>
              </a:lnSpc>
              <a:spcAft>
                <a:spcPts val="800"/>
              </a:spcAft>
            </a:pPr>
            <a:r>
              <a:rPr lang="nl-NL" sz="2400" dirty="0"/>
              <a:t>Klik op ’invoegen’ en ‘</a:t>
            </a:r>
            <a:r>
              <a:rPr lang="nl-NL" sz="2400" dirty="0" err="1"/>
              <a:t>snelonderdelen</a:t>
            </a:r>
            <a:r>
              <a:rPr lang="nl-NL" sz="2400" dirty="0"/>
              <a:t>’</a:t>
            </a:r>
          </a:p>
          <a:p>
            <a:pPr>
              <a:lnSpc>
                <a:spcPct val="100000"/>
              </a:lnSpc>
              <a:spcAft>
                <a:spcPts val="800"/>
              </a:spcAft>
            </a:pPr>
            <a:r>
              <a:rPr lang="nl-NL" sz="2400" dirty="0"/>
              <a:t>Klik op ‘autotekst’</a:t>
            </a:r>
          </a:p>
          <a:p>
            <a:pPr>
              <a:lnSpc>
                <a:spcPct val="100000"/>
              </a:lnSpc>
              <a:spcAft>
                <a:spcPts val="800"/>
              </a:spcAft>
            </a:pPr>
            <a:r>
              <a:rPr lang="nl-NL" sz="2400" dirty="0"/>
              <a:t>Selectie opslaan als autotekst</a:t>
            </a:r>
          </a:p>
          <a:p>
            <a:pPr marL="0" indent="0">
              <a:lnSpc>
                <a:spcPct val="107000"/>
              </a:lnSpc>
              <a:spcAft>
                <a:spcPts val="800"/>
              </a:spcAft>
              <a:buNone/>
            </a:pPr>
            <a:r>
              <a:rPr lang="nl-NL" sz="2400" dirty="0"/>
              <a:t>Hierna kun je in Word bijv. ‘notulen’ typen en vervolgens op Enter drukken et voilà! Alle kopjes staan voor je klaar.</a:t>
            </a:r>
          </a:p>
          <a:p>
            <a:pPr>
              <a:lnSpc>
                <a:spcPct val="107000"/>
              </a:lnSpc>
              <a:spcAft>
                <a:spcPts val="800"/>
              </a:spcAft>
            </a:pPr>
            <a:endParaRPr lang="nl-NL" sz="2400" dirty="0">
              <a:latin typeface="Avenir Book" panose="02000503020000020003" pitchFamily="2" charset="0"/>
            </a:endParaRPr>
          </a:p>
        </p:txBody>
      </p:sp>
      <p:sp>
        <p:nvSpPr>
          <p:cNvPr id="2" name="Tekstvak 1">
            <a:extLst>
              <a:ext uri="{FF2B5EF4-FFF2-40B4-BE49-F238E27FC236}">
                <a16:creationId xmlns:a16="http://schemas.microsoft.com/office/drawing/2014/main" id="{952D70AA-9C1E-3662-6B74-DCC2F0E6D784}"/>
              </a:ext>
            </a:extLst>
          </p:cNvPr>
          <p:cNvSpPr txBox="1"/>
          <p:nvPr/>
        </p:nvSpPr>
        <p:spPr>
          <a:xfrm>
            <a:off x="10839694" y="6411108"/>
            <a:ext cx="1257524" cy="369332"/>
          </a:xfrm>
          <a:prstGeom prst="rect">
            <a:avLst/>
          </a:prstGeom>
          <a:noFill/>
        </p:spPr>
        <p:txBody>
          <a:bodyPr wrap="none" rtlCol="0">
            <a:spAutoFit/>
          </a:bodyPr>
          <a:lstStyle/>
          <a:p>
            <a:r>
              <a:rPr lang="nl-NL" dirty="0"/>
              <a:t>Bron: ROER</a:t>
            </a:r>
          </a:p>
        </p:txBody>
      </p:sp>
      <p:pic>
        <p:nvPicPr>
          <p:cNvPr id="9" name="Afbeelding 8">
            <a:extLst>
              <a:ext uri="{FF2B5EF4-FFF2-40B4-BE49-F238E27FC236}">
                <a16:creationId xmlns:a16="http://schemas.microsoft.com/office/drawing/2014/main" id="{39142F69-13E0-6AB5-624E-AF3064FE8F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84" y="2165131"/>
            <a:ext cx="5190717" cy="2827284"/>
          </a:xfrm>
          <a:prstGeom prst="rect">
            <a:avLst/>
          </a:prstGeom>
        </p:spPr>
      </p:pic>
    </p:spTree>
    <p:extLst>
      <p:ext uri="{BB962C8B-B14F-4D97-AF65-F5344CB8AC3E}">
        <p14:creationId xmlns:p14="http://schemas.microsoft.com/office/powerpoint/2010/main" val="12583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Spellingscontrole in Word met F7</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825625"/>
            <a:ext cx="6519041" cy="4351338"/>
          </a:xfrm>
        </p:spPr>
        <p:txBody>
          <a:bodyPr>
            <a:normAutofit/>
          </a:bodyPr>
          <a:lstStyle/>
          <a:p>
            <a:pPr marL="0" indent="0">
              <a:buNone/>
            </a:pPr>
            <a:r>
              <a:rPr lang="nl-NL" sz="2400" dirty="0"/>
              <a:t>Wist je dat als je in Word werkt en</a:t>
            </a:r>
          </a:p>
          <a:p>
            <a:pPr marL="0" indent="0">
              <a:buNone/>
            </a:pPr>
            <a:r>
              <a:rPr lang="nl-NL" sz="2400" dirty="0"/>
              <a:t>op F7 drukt, direct de spellingscontrole </a:t>
            </a:r>
          </a:p>
          <a:p>
            <a:pPr marL="0" indent="0">
              <a:buNone/>
            </a:pPr>
            <a:r>
              <a:rPr lang="nl-NL" sz="2400" dirty="0"/>
              <a:t>geopend wordt? Ik niet. Nu wel. </a:t>
            </a:r>
          </a:p>
        </p:txBody>
      </p:sp>
      <p:sp>
        <p:nvSpPr>
          <p:cNvPr id="3" name="Tekstvak 2">
            <a:extLst>
              <a:ext uri="{FF2B5EF4-FFF2-40B4-BE49-F238E27FC236}">
                <a16:creationId xmlns:a16="http://schemas.microsoft.com/office/drawing/2014/main" id="{E807BFCF-306C-F228-D177-D8F76634E893}"/>
              </a:ext>
            </a:extLst>
          </p:cNvPr>
          <p:cNvSpPr txBox="1"/>
          <p:nvPr/>
        </p:nvSpPr>
        <p:spPr>
          <a:xfrm>
            <a:off x="10152993" y="6400856"/>
            <a:ext cx="1823576" cy="369332"/>
          </a:xfrm>
          <a:prstGeom prst="rect">
            <a:avLst/>
          </a:prstGeom>
          <a:noFill/>
        </p:spPr>
        <p:txBody>
          <a:bodyPr wrap="none" rtlCol="0">
            <a:spAutoFit/>
          </a:bodyPr>
          <a:lstStyle/>
          <a:p>
            <a:r>
              <a:rPr lang="nl-NL" dirty="0"/>
              <a:t>Bron: </a:t>
            </a:r>
            <a:r>
              <a:rPr lang="nl-NL" dirty="0" err="1"/>
              <a:t>Buro</a:t>
            </a:r>
            <a:r>
              <a:rPr lang="nl-NL" dirty="0"/>
              <a:t> </a:t>
            </a:r>
            <a:r>
              <a:rPr lang="nl-NL" dirty="0" err="1"/>
              <a:t>StrakZ</a:t>
            </a:r>
            <a:endParaRPr lang="nl-NL" dirty="0"/>
          </a:p>
        </p:txBody>
      </p:sp>
      <p:pic>
        <p:nvPicPr>
          <p:cNvPr id="7" name="Afbeelding 6" descr="Afbeelding met bord, klok&#10;&#10;Automatisch gegenereerde beschrijving">
            <a:extLst>
              <a:ext uri="{FF2B5EF4-FFF2-40B4-BE49-F238E27FC236}">
                <a16:creationId xmlns:a16="http://schemas.microsoft.com/office/drawing/2014/main" id="{71EB0A32-5BE7-A334-689B-3245E19E3F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5975" y="3230660"/>
            <a:ext cx="5080000" cy="2654300"/>
          </a:xfrm>
          <a:prstGeom prst="rect">
            <a:avLst/>
          </a:prstGeom>
        </p:spPr>
      </p:pic>
    </p:spTree>
    <p:extLst>
      <p:ext uri="{BB962C8B-B14F-4D97-AF65-F5344CB8AC3E}">
        <p14:creationId xmlns:p14="http://schemas.microsoft.com/office/powerpoint/2010/main" val="401149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EDE29-281F-3F31-FD5B-E5C32E0E630C}"/>
            </a:ext>
          </a:extLst>
        </p:cNvPr>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DF0AEE3-3D47-FB32-E91E-FCA10759C5FB}"/>
              </a:ext>
            </a:extLst>
          </p:cNvPr>
          <p:cNvSpPr>
            <a:spLocks noGrp="1"/>
          </p:cNvSpPr>
          <p:nvPr>
            <p:ph sz="half" idx="1"/>
          </p:nvPr>
        </p:nvSpPr>
        <p:spPr>
          <a:xfrm>
            <a:off x="838200" y="1825625"/>
            <a:ext cx="5181600" cy="4351338"/>
          </a:xfrm>
        </p:spPr>
        <p:txBody>
          <a:bodyPr>
            <a:normAutofit/>
          </a:bodyPr>
          <a:lstStyle/>
          <a:p>
            <a:pPr marL="0" indent="0">
              <a:buNone/>
            </a:pPr>
            <a:r>
              <a:rPr lang="nl-NL" sz="2400" dirty="0">
                <a:latin typeface="Avenir" panose="02000503020000020003"/>
              </a:rPr>
              <a:t>Terwijl je in je Word-document werkt, kun je in de Focus-modus komen. Alle niet relevante informatie verdwijnt van je scherm. Je tekst blijft over. Je kunt op het tabblad Weergave in het lint klikken en Focus kiezen. De andere manier om dit te doen is: onder aan je Word-toepassing kun je Focus op de statusbalk kiezen. Met de </a:t>
            </a:r>
            <a:r>
              <a:rPr lang="nl-NL" sz="2400" dirty="0" err="1">
                <a:latin typeface="Avenir" panose="02000503020000020003"/>
              </a:rPr>
              <a:t>Esc</a:t>
            </a:r>
            <a:r>
              <a:rPr lang="nl-NL" sz="2400" dirty="0">
                <a:latin typeface="Avenir" panose="02000503020000020003"/>
              </a:rPr>
              <a:t>-knop op je toetsenbord verlaat je de Focus-modus.</a:t>
            </a:r>
          </a:p>
        </p:txBody>
      </p:sp>
      <p:pic>
        <p:nvPicPr>
          <p:cNvPr id="7" name="Afbeelding 6">
            <a:extLst>
              <a:ext uri="{FF2B5EF4-FFF2-40B4-BE49-F238E27FC236}">
                <a16:creationId xmlns:a16="http://schemas.microsoft.com/office/drawing/2014/main" id="{873FC5A4-D2BA-B80C-D8DF-95A990F63A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2" y="2350929"/>
            <a:ext cx="5181600" cy="2914649"/>
          </a:xfrm>
          <a:prstGeom prst="rect">
            <a:avLst/>
          </a:prstGeom>
          <a:noFill/>
        </p:spPr>
      </p:pic>
      <p:sp>
        <p:nvSpPr>
          <p:cNvPr id="2" name="Title 1">
            <a:extLst>
              <a:ext uri="{FF2B5EF4-FFF2-40B4-BE49-F238E27FC236}">
                <a16:creationId xmlns:a16="http://schemas.microsoft.com/office/drawing/2014/main" id="{845725E0-C021-0FD0-F062-E15805F5D373}"/>
              </a:ext>
            </a:extLst>
          </p:cNvPr>
          <p:cNvSpPr>
            <a:spLocks noGrp="1"/>
          </p:cNvSpPr>
          <p:nvPr>
            <p:ph type="title"/>
          </p:nvPr>
        </p:nvSpPr>
        <p:spPr>
          <a:xfrm>
            <a:off x="838200" y="182562"/>
            <a:ext cx="10515600" cy="589032"/>
          </a:xfrm>
        </p:spPr>
        <p:txBody>
          <a:bodyPr anchor="ctr">
            <a:normAutofit/>
          </a:bodyPr>
          <a:lstStyle/>
          <a:p>
            <a:r>
              <a:rPr lang="nl-NL" sz="3400"/>
              <a:t>Zonder prikkels werken in Word met Focus</a:t>
            </a:r>
          </a:p>
        </p:txBody>
      </p:sp>
    </p:spTree>
    <p:extLst>
      <p:ext uri="{BB962C8B-B14F-4D97-AF65-F5344CB8AC3E}">
        <p14:creationId xmlns:p14="http://schemas.microsoft.com/office/powerpoint/2010/main" val="3966942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78B76-17FA-12FD-3BC5-DEAE5E6C0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17894-FEF6-3F13-3710-3644B3FC70FD}"/>
              </a:ext>
            </a:extLst>
          </p:cNvPr>
          <p:cNvSpPr>
            <a:spLocks noGrp="1"/>
          </p:cNvSpPr>
          <p:nvPr>
            <p:ph type="title"/>
          </p:nvPr>
        </p:nvSpPr>
        <p:spPr>
          <a:xfrm>
            <a:off x="838200" y="182562"/>
            <a:ext cx="10863470" cy="589032"/>
          </a:xfrm>
        </p:spPr>
        <p:txBody>
          <a:bodyPr/>
          <a:lstStyle/>
          <a:p>
            <a:r>
              <a:rPr lang="nl-NL" dirty="0"/>
              <a:t>Afbeelding als opsommingsteken gebruiken in Word</a:t>
            </a:r>
          </a:p>
        </p:txBody>
      </p:sp>
      <p:sp>
        <p:nvSpPr>
          <p:cNvPr id="6" name="Tijdelijke aanduiding voor inhoud 5">
            <a:extLst>
              <a:ext uri="{FF2B5EF4-FFF2-40B4-BE49-F238E27FC236}">
                <a16:creationId xmlns:a16="http://schemas.microsoft.com/office/drawing/2014/main" id="{87F0BE28-D274-8D27-1803-A7C80F7E8979}"/>
              </a:ext>
            </a:extLst>
          </p:cNvPr>
          <p:cNvSpPr>
            <a:spLocks noGrp="1"/>
          </p:cNvSpPr>
          <p:nvPr>
            <p:ph idx="1"/>
          </p:nvPr>
        </p:nvSpPr>
        <p:spPr>
          <a:xfrm>
            <a:off x="838200" y="1574612"/>
            <a:ext cx="5096435" cy="4554212"/>
          </a:xfrm>
        </p:spPr>
        <p:txBody>
          <a:bodyPr>
            <a:normAutofit/>
          </a:bodyPr>
          <a:lstStyle/>
          <a:p>
            <a:pPr marL="0" indent="0">
              <a:buNone/>
            </a:pPr>
            <a:r>
              <a:rPr lang="nl-NL" sz="2400" dirty="0"/>
              <a:t>Niet tijdbesparend, wel origineel 😊. Een opsommingsteken is standaard een rondje of een cijfer. Je kunt ook zelf een afbeelding als opsommingsteken gebruiken, zoals een icoon, logo of zelfgemaakt teken. Klik op het pijltje naast het opsommingsteken in het lint en kies “Nieuw opsommingsteken definiëren”. Hier kun je zelf een afbeelding selecteren.</a:t>
            </a:r>
          </a:p>
          <a:p>
            <a:pPr marL="0" indent="0">
              <a:buNone/>
            </a:pPr>
            <a:r>
              <a:rPr lang="nl-NL" sz="2400" dirty="0"/>
              <a:t>Originaliteit gegarandeerd!</a:t>
            </a:r>
          </a:p>
        </p:txBody>
      </p:sp>
      <p:pic>
        <p:nvPicPr>
          <p:cNvPr id="4" name="Afbeelding 3">
            <a:extLst>
              <a:ext uri="{FF2B5EF4-FFF2-40B4-BE49-F238E27FC236}">
                <a16:creationId xmlns:a16="http://schemas.microsoft.com/office/drawing/2014/main" id="{BD7A2DD4-B9C6-7671-42E7-568B2A70F94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90064" y="1574612"/>
            <a:ext cx="3822530" cy="4212000"/>
          </a:xfrm>
          <a:prstGeom prst="rect">
            <a:avLst/>
          </a:prstGeom>
        </p:spPr>
      </p:pic>
    </p:spTree>
    <p:extLst>
      <p:ext uri="{BB962C8B-B14F-4D97-AF65-F5344CB8AC3E}">
        <p14:creationId xmlns:p14="http://schemas.microsoft.com/office/powerpoint/2010/main" val="3651358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199" y="182562"/>
            <a:ext cx="11269718" cy="589032"/>
          </a:xfrm>
        </p:spPr>
        <p:txBody>
          <a:bodyPr/>
          <a:lstStyle/>
          <a:p>
            <a:r>
              <a:rPr lang="nl-NL" dirty="0"/>
              <a:t>Naar een nieuwe pagina in Word</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825625"/>
            <a:ext cx="6164483" cy="4351338"/>
          </a:xfrm>
        </p:spPr>
        <p:txBody>
          <a:bodyPr>
            <a:normAutofit/>
          </a:bodyPr>
          <a:lstStyle/>
          <a:p>
            <a:pPr marL="0" indent="0">
              <a:buNone/>
            </a:pPr>
            <a:endParaRPr lang="nl-NL" sz="2400" dirty="0">
              <a:cs typeface="Arial" panose="020B0604020202020204" pitchFamily="34" charset="0"/>
            </a:endParaRPr>
          </a:p>
          <a:p>
            <a:pPr marL="0" indent="0">
              <a:buNone/>
            </a:pPr>
            <a:endParaRPr lang="nl-NL" sz="2400" dirty="0">
              <a:cs typeface="Arial" panose="020B0604020202020204" pitchFamily="34" charset="0"/>
            </a:endParaRPr>
          </a:p>
          <a:p>
            <a:pPr marL="0" indent="0">
              <a:buNone/>
            </a:pPr>
            <a:r>
              <a:rPr lang="nl-NL" sz="2400" dirty="0">
                <a:cs typeface="Arial" panose="020B0604020202020204" pitchFamily="34" charset="0"/>
              </a:rPr>
              <a:t>Als je een volgende pagina wil maken - bijvoorbeeld omdat je een nieuw hoofdstuk begint -, dan kun je dan kun je dat doen met de sneltoetsen Ctrl + Enter.</a:t>
            </a:r>
          </a:p>
        </p:txBody>
      </p:sp>
      <p:sp>
        <p:nvSpPr>
          <p:cNvPr id="3" name="Tekstvak 2">
            <a:extLst>
              <a:ext uri="{FF2B5EF4-FFF2-40B4-BE49-F238E27FC236}">
                <a16:creationId xmlns:a16="http://schemas.microsoft.com/office/drawing/2014/main" id="{E807BFCF-306C-F228-D177-D8F76634E893}"/>
              </a:ext>
            </a:extLst>
          </p:cNvPr>
          <p:cNvSpPr txBox="1"/>
          <p:nvPr/>
        </p:nvSpPr>
        <p:spPr>
          <a:xfrm>
            <a:off x="10152993" y="6400856"/>
            <a:ext cx="1823576" cy="369332"/>
          </a:xfrm>
          <a:prstGeom prst="rect">
            <a:avLst/>
          </a:prstGeom>
          <a:noFill/>
        </p:spPr>
        <p:txBody>
          <a:bodyPr wrap="none" rtlCol="0">
            <a:spAutoFit/>
          </a:bodyPr>
          <a:lstStyle/>
          <a:p>
            <a:r>
              <a:rPr lang="nl-NL" dirty="0"/>
              <a:t>Bron: </a:t>
            </a:r>
            <a:r>
              <a:rPr lang="nl-NL" dirty="0" err="1"/>
              <a:t>Buro</a:t>
            </a:r>
            <a:r>
              <a:rPr lang="nl-NL" dirty="0"/>
              <a:t> </a:t>
            </a:r>
            <a:r>
              <a:rPr lang="nl-NL" dirty="0" err="1"/>
              <a:t>StrakZ</a:t>
            </a:r>
            <a:endParaRPr lang="nl-NL" dirty="0"/>
          </a:p>
        </p:txBody>
      </p:sp>
      <p:pic>
        <p:nvPicPr>
          <p:cNvPr id="8" name="Picture 2" descr="Sneltoets Ctrl+Enter - Beter in Excel">
            <a:extLst>
              <a:ext uri="{FF2B5EF4-FFF2-40B4-BE49-F238E27FC236}">
                <a16:creationId xmlns:a16="http://schemas.microsoft.com/office/drawing/2014/main" id="{1CAD00CA-8A31-E244-38A0-DC42318870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02684" y="2692540"/>
            <a:ext cx="4855779" cy="147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21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199" y="182562"/>
            <a:ext cx="11732173" cy="589032"/>
          </a:xfrm>
        </p:spPr>
        <p:txBody>
          <a:bodyPr/>
          <a:lstStyle/>
          <a:p>
            <a:r>
              <a:rPr lang="nl-NL" dirty="0"/>
              <a:t>Afbeelding bijsnijden in Word</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199" y="1825625"/>
            <a:ext cx="9314793" cy="4351338"/>
          </a:xfrm>
        </p:spPr>
        <p:txBody>
          <a:bodyPr/>
          <a:lstStyle/>
          <a:p>
            <a:r>
              <a:rPr lang="nl-NL" sz="2400" dirty="0">
                <a:effectLst/>
              </a:rPr>
              <a:t>Plak en selecteer de afbeelding in Word</a:t>
            </a:r>
          </a:p>
          <a:p>
            <a:r>
              <a:rPr lang="nl-NL" sz="2400" dirty="0">
                <a:effectLst/>
              </a:rPr>
              <a:t>Klik bovenaan op het tabblad ‘Afbeeldingsopmaak’</a:t>
            </a:r>
          </a:p>
          <a:p>
            <a:r>
              <a:rPr lang="nl-NL" sz="2400" dirty="0"/>
              <a:t>Klik op ‘bijsnijden’</a:t>
            </a:r>
          </a:p>
          <a:p>
            <a:r>
              <a:rPr lang="nl-NL" sz="2400" dirty="0">
                <a:effectLst/>
              </a:rPr>
              <a:t>Snijd de afbeelding in het gewenste formaat</a:t>
            </a:r>
          </a:p>
          <a:p>
            <a:r>
              <a:rPr lang="nl-NL" sz="2400" dirty="0"/>
              <a:t>Klaar? Klik ergens anders in het document en je afbeelding wordt bijgesneden.</a:t>
            </a:r>
            <a:endParaRPr lang="nl-NL" sz="2400" dirty="0">
              <a:effectLst/>
            </a:endParaRPr>
          </a:p>
          <a:p>
            <a:endParaRPr lang="nl-NL" dirty="0">
              <a:effectLst/>
            </a:endParaRPr>
          </a:p>
        </p:txBody>
      </p:sp>
      <p:pic>
        <p:nvPicPr>
          <p:cNvPr id="5" name="Afbeelding 4">
            <a:extLst>
              <a:ext uri="{FF2B5EF4-FFF2-40B4-BE49-F238E27FC236}">
                <a16:creationId xmlns:a16="http://schemas.microsoft.com/office/drawing/2014/main" id="{700D717B-D6A5-6296-D62E-5772A8A3FE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5940" y="4479598"/>
            <a:ext cx="4128987" cy="1574362"/>
          </a:xfrm>
          <a:prstGeom prst="rect">
            <a:avLst/>
          </a:prstGeom>
        </p:spPr>
      </p:pic>
      <p:sp>
        <p:nvSpPr>
          <p:cNvPr id="7" name="Rechthoek 6">
            <a:extLst>
              <a:ext uri="{FF2B5EF4-FFF2-40B4-BE49-F238E27FC236}">
                <a16:creationId xmlns:a16="http://schemas.microsoft.com/office/drawing/2014/main" id="{613F1125-0756-F4A1-B4D9-18F5FE9AF300}"/>
              </a:ext>
            </a:extLst>
          </p:cNvPr>
          <p:cNvSpPr/>
          <p:nvPr/>
        </p:nvSpPr>
        <p:spPr>
          <a:xfrm>
            <a:off x="7115940" y="4479598"/>
            <a:ext cx="2154184" cy="4812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10" name="Rechthoek 9">
            <a:extLst>
              <a:ext uri="{FF2B5EF4-FFF2-40B4-BE49-F238E27FC236}">
                <a16:creationId xmlns:a16="http://schemas.microsoft.com/office/drawing/2014/main" id="{0EE7E9B2-AE2D-9887-7200-F43440798D94}"/>
              </a:ext>
            </a:extLst>
          </p:cNvPr>
          <p:cNvSpPr/>
          <p:nvPr/>
        </p:nvSpPr>
        <p:spPr>
          <a:xfrm>
            <a:off x="10276709" y="4960883"/>
            <a:ext cx="968218" cy="945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2629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5EE45-DD9C-6079-4158-81775CE20391}"/>
              </a:ext>
            </a:extLst>
          </p:cNvPr>
          <p:cNvSpPr>
            <a:spLocks noGrp="1"/>
          </p:cNvSpPr>
          <p:nvPr>
            <p:ph type="title"/>
          </p:nvPr>
        </p:nvSpPr>
        <p:spPr/>
        <p:txBody>
          <a:bodyPr/>
          <a:lstStyle/>
          <a:p>
            <a:r>
              <a:rPr lang="nl-NL" dirty="0"/>
              <a:t>Dicteren</a:t>
            </a:r>
          </a:p>
        </p:txBody>
      </p:sp>
      <p:sp>
        <p:nvSpPr>
          <p:cNvPr id="4" name="Tijdelijke aanduiding voor inhoud 2">
            <a:extLst>
              <a:ext uri="{FF2B5EF4-FFF2-40B4-BE49-F238E27FC236}">
                <a16:creationId xmlns:a16="http://schemas.microsoft.com/office/drawing/2014/main" id="{AD4872C6-C36F-303C-4601-2BF234A45056}"/>
              </a:ext>
            </a:extLst>
          </p:cNvPr>
          <p:cNvSpPr>
            <a:spLocks noGrp="1"/>
          </p:cNvSpPr>
          <p:nvPr>
            <p:ph idx="1"/>
          </p:nvPr>
        </p:nvSpPr>
        <p:spPr>
          <a:xfrm>
            <a:off x="838200" y="1825625"/>
            <a:ext cx="6014884" cy="4351338"/>
          </a:xfrm>
        </p:spPr>
        <p:txBody>
          <a:bodyPr>
            <a:normAutofit/>
          </a:bodyPr>
          <a:lstStyle/>
          <a:p>
            <a:pPr marL="0" indent="0">
              <a:buNone/>
            </a:pPr>
            <a:r>
              <a:rPr lang="nl-NL" sz="2400" dirty="0"/>
              <a:t>Super handig! Met de dicteerfunctie in Word kun je je tekst inspreken. Het enige dat je nodig hebt is een microfoon en een betrouwbare internetverbinding. Je vindt de knop ‘Dicteren’ in het lint bij ‘Start’. Klik op de knop, wacht totdat je een geluidje hoort en begin met praten. Je ziet de tekst direct verschijnen.</a:t>
            </a:r>
          </a:p>
        </p:txBody>
      </p:sp>
      <p:pic>
        <p:nvPicPr>
          <p:cNvPr id="5" name="Afbeelding 4">
            <a:extLst>
              <a:ext uri="{FF2B5EF4-FFF2-40B4-BE49-F238E27FC236}">
                <a16:creationId xmlns:a16="http://schemas.microsoft.com/office/drawing/2014/main" id="{C159D92D-2A7D-DCD2-A5F9-8D3628DA4E8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7416799" y="1742440"/>
            <a:ext cx="4018647" cy="2626360"/>
          </a:xfrm>
          <a:prstGeom prst="rect">
            <a:avLst/>
          </a:prstGeom>
        </p:spPr>
      </p:pic>
    </p:spTree>
    <p:extLst>
      <p:ext uri="{BB962C8B-B14F-4D97-AF65-F5344CB8AC3E}">
        <p14:creationId xmlns:p14="http://schemas.microsoft.com/office/powerpoint/2010/main" val="2398876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87E-6F08-E124-9578-7EE871B772FF}"/>
              </a:ext>
            </a:extLst>
          </p:cNvPr>
          <p:cNvSpPr>
            <a:spLocks noGrp="1"/>
          </p:cNvSpPr>
          <p:nvPr>
            <p:ph type="ctrTitle"/>
          </p:nvPr>
        </p:nvSpPr>
        <p:spPr/>
        <p:txBody>
          <a:bodyPr/>
          <a:lstStyle/>
          <a:p>
            <a:r>
              <a:rPr lang="nl-NL" sz="4800" dirty="0"/>
              <a:t>Op zoek naar      meer </a:t>
            </a:r>
            <a:r>
              <a:rPr lang="nl-NL" sz="4800" dirty="0" err="1"/>
              <a:t>digitips</a:t>
            </a:r>
            <a:r>
              <a:rPr lang="nl-NL" sz="4800" dirty="0"/>
              <a:t>?</a:t>
            </a:r>
            <a:br>
              <a:rPr lang="nl-NL" dirty="0"/>
            </a:br>
            <a:endParaRPr lang="nl-NL" dirty="0"/>
          </a:p>
        </p:txBody>
      </p:sp>
      <p:sp>
        <p:nvSpPr>
          <p:cNvPr id="4" name="Title 1">
            <a:extLst>
              <a:ext uri="{FF2B5EF4-FFF2-40B4-BE49-F238E27FC236}">
                <a16:creationId xmlns:a16="http://schemas.microsoft.com/office/drawing/2014/main" id="{1420F667-8997-B49F-F9FE-6AE62B2D3ABC}"/>
              </a:ext>
            </a:extLst>
          </p:cNvPr>
          <p:cNvSpPr txBox="1">
            <a:spLocks/>
          </p:cNvSpPr>
          <p:nvPr/>
        </p:nvSpPr>
        <p:spPr>
          <a:xfrm>
            <a:off x="1476215" y="5619026"/>
            <a:ext cx="5040198" cy="13331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0" i="0" kern="1200">
                <a:solidFill>
                  <a:schemeClr val="bg1"/>
                </a:solidFill>
                <a:latin typeface="Avenir" panose="02000503020000020003" pitchFamily="2" charset="0"/>
                <a:ea typeface="+mj-ea"/>
                <a:cs typeface="+mj-cs"/>
              </a:defRPr>
            </a:lvl1pPr>
          </a:lstStyle>
          <a:p>
            <a:r>
              <a:rPr lang="nl-NL" sz="2400" b="1" dirty="0"/>
              <a:t>Kijk eens op:</a:t>
            </a:r>
            <a:endParaRPr lang="en-US" sz="2000" b="1" dirty="0">
              <a:solidFill>
                <a:srgbClr val="E22D7E"/>
              </a:solidFill>
            </a:endParaRPr>
          </a:p>
        </p:txBody>
      </p:sp>
    </p:spTree>
    <p:extLst>
      <p:ext uri="{BB962C8B-B14F-4D97-AF65-F5344CB8AC3E}">
        <p14:creationId xmlns:p14="http://schemas.microsoft.com/office/powerpoint/2010/main" val="363652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In- en uitzoomen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sz="2400" dirty="0"/>
              <a:t>Je kunt heel gemakkelijk verder inzoomen op jouw Word pagina. Dit kan je op twee verschillende manieren doen:</a:t>
            </a:r>
          </a:p>
          <a:p>
            <a:pPr marL="514350" indent="-514350" algn="l">
              <a:buAutoNum type="arabicPeriod"/>
            </a:pPr>
            <a:r>
              <a:rPr lang="nl-NL" sz="2400" dirty="0"/>
              <a:t>Rechts onderin je Word-document vind je een balk met – en +. Met het schuifje in het midden kan je in- en uitzoomen. </a:t>
            </a:r>
          </a:p>
          <a:p>
            <a:pPr marL="514350" indent="-514350" algn="l">
              <a:buAutoNum type="arabicPeriod"/>
            </a:pPr>
            <a:r>
              <a:rPr lang="nl-NL" sz="2400" dirty="0"/>
              <a:t>Of je drukt de ctrl-toets op je toetsenbord in en </a:t>
            </a:r>
            <a:r>
              <a:rPr lang="nl-NL" sz="2400" dirty="0" err="1"/>
              <a:t>scrollt</a:t>
            </a:r>
            <a:r>
              <a:rPr lang="nl-NL" sz="2400" dirty="0"/>
              <a:t> tegelijkertijd met je muis.</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83C51AC6-97AA-4991-AE66-27FAFF7A74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68596" y="1628524"/>
            <a:ext cx="3829584" cy="1800476"/>
          </a:xfrm>
          <a:prstGeom prst="rect">
            <a:avLst/>
          </a:prstGeom>
        </p:spPr>
      </p:pic>
      <p:pic>
        <p:nvPicPr>
          <p:cNvPr id="9" name="Afbeelding 8">
            <a:hlinkClick r:id="rId4" action="ppaction://hlinkfile"/>
            <a:extLst>
              <a:ext uri="{FF2B5EF4-FFF2-40B4-BE49-F238E27FC236}">
                <a16:creationId xmlns:a16="http://schemas.microsoft.com/office/drawing/2014/main" id="{71EAB7D8-3B26-4131-8072-F2C9FBBAA9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76416">
            <a:off x="9425562" y="3429000"/>
            <a:ext cx="2097026" cy="2097026"/>
          </a:xfrm>
          <a:prstGeom prst="rect">
            <a:avLst/>
          </a:prstGeom>
        </p:spPr>
      </p:pic>
    </p:spTree>
    <p:extLst>
      <p:ext uri="{BB962C8B-B14F-4D97-AF65-F5344CB8AC3E}">
        <p14:creationId xmlns:p14="http://schemas.microsoft.com/office/powerpoint/2010/main" val="363992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Hyperlink toevoegen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85000" lnSpcReduction="20000"/>
          </a:bodyPr>
          <a:lstStyle/>
          <a:p>
            <a:pPr marL="0" indent="0" algn="l">
              <a:buNone/>
            </a:pPr>
            <a:r>
              <a:rPr lang="nl-NL" dirty="0"/>
              <a:t>Een volledige URL in je document oogt vaak rommelig. Daarom kun je beter een hyperlink toevoegen. Dit doe je door een stuk tekst of een afbeelding te selecteren en vervolgens op je rechter muisknop klikken. Je kiest hier voor ‘Koppeling’. Je plakt de betreffende URL en klikt op ‘OK’. De URL is nu ingevoegd. </a:t>
            </a:r>
          </a:p>
          <a:p>
            <a:pPr marL="0" indent="0" algn="l">
              <a:buNone/>
            </a:pPr>
            <a:r>
              <a:rPr lang="nl-NL" dirty="0"/>
              <a:t>Overigens kan deze handeling ook via een sneltoets: na het selecteren van de tekst of de afbeelding gebruik je hiervoor ctrl + K.</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9" name="Afbeelding 8">
            <a:extLst>
              <a:ext uri="{FF2B5EF4-FFF2-40B4-BE49-F238E27FC236}">
                <a16:creationId xmlns:a16="http://schemas.microsoft.com/office/drawing/2014/main" id="{55D3D06C-5F58-480A-A76E-426AD98706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2743" y="1322828"/>
            <a:ext cx="3867690" cy="4391638"/>
          </a:xfrm>
          <a:prstGeom prst="rect">
            <a:avLst/>
          </a:prstGeom>
        </p:spPr>
      </p:pic>
      <p:pic>
        <p:nvPicPr>
          <p:cNvPr id="5" name="Afbeelding 4">
            <a:hlinkClick r:id="rId4" action="ppaction://hlinkfile"/>
            <a:extLst>
              <a:ext uri="{FF2B5EF4-FFF2-40B4-BE49-F238E27FC236}">
                <a16:creationId xmlns:a16="http://schemas.microsoft.com/office/drawing/2014/main" id="{F2DF218E-785F-45BD-B8A9-4E14F985FA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07889">
            <a:off x="9511562" y="3879761"/>
            <a:ext cx="2027979" cy="2027979"/>
          </a:xfrm>
          <a:prstGeom prst="rect">
            <a:avLst/>
          </a:prstGeom>
        </p:spPr>
      </p:pic>
    </p:spTree>
    <p:extLst>
      <p:ext uri="{BB962C8B-B14F-4D97-AF65-F5344CB8AC3E}">
        <p14:creationId xmlns:p14="http://schemas.microsoft.com/office/powerpoint/2010/main" val="16955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Vervangen van een woord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548999" y="2378241"/>
            <a:ext cx="4352364" cy="3756212"/>
          </a:xfrm>
        </p:spPr>
        <p:txBody>
          <a:bodyPr>
            <a:normAutofit fontScale="85000" lnSpcReduction="10000"/>
          </a:bodyPr>
          <a:lstStyle/>
          <a:p>
            <a:pPr marL="0" indent="0" algn="l">
              <a:buNone/>
            </a:pPr>
            <a:r>
              <a:rPr lang="nl-NL" dirty="0"/>
              <a:t>Vervangen is een handige functie als je een foutje hebt gemaakt, of een bestaand bestand snel wil aanpassen. Je klikt rechts in het lint op ‘vervangen’ en geeft het woord in wat niet goed getypt is. </a:t>
            </a:r>
          </a:p>
          <a:p>
            <a:pPr marL="0" indent="0" algn="l">
              <a:buNone/>
            </a:pPr>
            <a:r>
              <a:rPr lang="nl-NL" dirty="0"/>
              <a:t>Bij ‘vervangen door’ typ je het goede woord. </a:t>
            </a:r>
          </a:p>
          <a:p>
            <a:pPr marL="0" indent="0" algn="l">
              <a:buNone/>
            </a:pPr>
            <a:r>
              <a:rPr lang="nl-NL" dirty="0"/>
              <a:t>Je kan de volgende woorden zoeken, of alles ineens vervangen.  </a:t>
            </a:r>
          </a:p>
          <a:p>
            <a:pPr marL="0" indent="0" algn="l">
              <a:buNone/>
            </a:pPr>
            <a:endParaRPr lang="nl-NL" dirty="0"/>
          </a:p>
          <a:p>
            <a:pPr marL="0" indent="0" algn="l">
              <a:buNone/>
            </a:pPr>
            <a:endParaRPr lang="nl-NL" dirty="0"/>
          </a:p>
        </p:txBody>
      </p:sp>
      <p:pic>
        <p:nvPicPr>
          <p:cNvPr id="8" name="Afbeelding 7">
            <a:extLst>
              <a:ext uri="{FF2B5EF4-FFF2-40B4-BE49-F238E27FC236}">
                <a16:creationId xmlns:a16="http://schemas.microsoft.com/office/drawing/2014/main" id="{C1C95E00-F65F-4324-BCA7-B478E04054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108" y="2457626"/>
            <a:ext cx="5224895" cy="3223358"/>
          </a:xfrm>
          <a:prstGeom prst="rect">
            <a:avLst/>
          </a:prstGeom>
        </p:spPr>
      </p:pic>
      <p:pic>
        <p:nvPicPr>
          <p:cNvPr id="11" name="Afbeelding 10">
            <a:extLst>
              <a:ext uri="{FF2B5EF4-FFF2-40B4-BE49-F238E27FC236}">
                <a16:creationId xmlns:a16="http://schemas.microsoft.com/office/drawing/2014/main" id="{37F152C0-33E0-476D-8428-7D3E2D9A84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988" y="1062450"/>
            <a:ext cx="7530353" cy="1024935"/>
          </a:xfrm>
          <a:prstGeom prst="rect">
            <a:avLst/>
          </a:prstGeom>
        </p:spPr>
      </p:pic>
      <p:pic>
        <p:nvPicPr>
          <p:cNvPr id="4" name="Afbeelding 3">
            <a:hlinkClick r:id="rId5" action="ppaction://hlinkfile"/>
            <a:extLst>
              <a:ext uri="{FF2B5EF4-FFF2-40B4-BE49-F238E27FC236}">
                <a16:creationId xmlns:a16="http://schemas.microsoft.com/office/drawing/2014/main" id="{B6A27119-2B9E-42EE-B7F1-4B2F4C00E9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64029" y="4558858"/>
            <a:ext cx="1743330" cy="1743330"/>
          </a:xfrm>
          <a:prstGeom prst="rect">
            <a:avLst/>
          </a:prstGeom>
        </p:spPr>
      </p:pic>
    </p:spTree>
    <p:extLst>
      <p:ext uri="{BB962C8B-B14F-4D97-AF65-F5344CB8AC3E}">
        <p14:creationId xmlns:p14="http://schemas.microsoft.com/office/powerpoint/2010/main" val="38604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F268-EDA9-10F2-6983-7199A8506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1141F-3B66-9F58-36F8-9AC344AE436C}"/>
              </a:ext>
            </a:extLst>
          </p:cNvPr>
          <p:cNvSpPr>
            <a:spLocks noGrp="1"/>
          </p:cNvSpPr>
          <p:nvPr>
            <p:ph type="title"/>
          </p:nvPr>
        </p:nvSpPr>
        <p:spPr/>
        <p:txBody>
          <a:bodyPr/>
          <a:lstStyle/>
          <a:p>
            <a:r>
              <a:rPr lang="nl-NL" dirty="0"/>
              <a:t>Verwijderen van dubbele spaties</a:t>
            </a:r>
          </a:p>
        </p:txBody>
      </p:sp>
      <p:sp>
        <p:nvSpPr>
          <p:cNvPr id="6" name="Tijdelijke aanduiding voor inhoud 5">
            <a:extLst>
              <a:ext uri="{FF2B5EF4-FFF2-40B4-BE49-F238E27FC236}">
                <a16:creationId xmlns:a16="http://schemas.microsoft.com/office/drawing/2014/main" id="{FEC988A2-17FC-A6AF-E4AD-7A035A3849C3}"/>
              </a:ext>
            </a:extLst>
          </p:cNvPr>
          <p:cNvSpPr>
            <a:spLocks noGrp="1"/>
          </p:cNvSpPr>
          <p:nvPr>
            <p:ph idx="1"/>
          </p:nvPr>
        </p:nvSpPr>
        <p:spPr>
          <a:xfrm>
            <a:off x="6548999" y="2378241"/>
            <a:ext cx="4352364" cy="3756212"/>
          </a:xfrm>
        </p:spPr>
        <p:txBody>
          <a:bodyPr>
            <a:normAutofit/>
          </a:bodyPr>
          <a:lstStyle/>
          <a:p>
            <a:pPr marL="0" indent="0" algn="l">
              <a:buNone/>
            </a:pPr>
            <a:r>
              <a:rPr lang="nl-NL" sz="2400" dirty="0"/>
              <a:t>De knop ‘Vervangen’ helpt ook bij het verwijderen van dubbele spaties. Bij ‘zoeken naar’ vul je twee spaties in en bij ‘vervangen door’ vul je één spatie in. Klik op ‘alles vervangen’ en je dubbele spaties zijn verwijderd! </a:t>
            </a:r>
          </a:p>
          <a:p>
            <a:pPr marL="0" indent="0" algn="l">
              <a:buNone/>
            </a:pPr>
            <a:endParaRPr lang="nl-NL" dirty="0"/>
          </a:p>
        </p:txBody>
      </p:sp>
      <p:pic>
        <p:nvPicPr>
          <p:cNvPr id="11" name="Afbeelding 10">
            <a:extLst>
              <a:ext uri="{FF2B5EF4-FFF2-40B4-BE49-F238E27FC236}">
                <a16:creationId xmlns:a16="http://schemas.microsoft.com/office/drawing/2014/main" id="{D782AE5A-E067-80CE-8C84-362012F555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88" y="1062450"/>
            <a:ext cx="7530353" cy="1024935"/>
          </a:xfrm>
          <a:prstGeom prst="rect">
            <a:avLst/>
          </a:prstGeom>
        </p:spPr>
      </p:pic>
      <p:pic>
        <p:nvPicPr>
          <p:cNvPr id="5" name="Afbeelding 4">
            <a:extLst>
              <a:ext uri="{FF2B5EF4-FFF2-40B4-BE49-F238E27FC236}">
                <a16:creationId xmlns:a16="http://schemas.microsoft.com/office/drawing/2014/main" id="{04C503C3-18BF-6B87-0C19-52883F4D9BF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10988" y="2378241"/>
            <a:ext cx="5437239" cy="2458066"/>
          </a:xfrm>
          <a:prstGeom prst="rect">
            <a:avLst/>
          </a:prstGeom>
        </p:spPr>
      </p:pic>
      <p:sp>
        <p:nvSpPr>
          <p:cNvPr id="7" name="Tekstvak 6">
            <a:extLst>
              <a:ext uri="{FF2B5EF4-FFF2-40B4-BE49-F238E27FC236}">
                <a16:creationId xmlns:a16="http://schemas.microsoft.com/office/drawing/2014/main" id="{9B5E44F3-315F-2200-4B86-113D8975C0A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Tree>
    <p:extLst>
      <p:ext uri="{BB962C8B-B14F-4D97-AF65-F5344CB8AC3E}">
        <p14:creationId xmlns:p14="http://schemas.microsoft.com/office/powerpoint/2010/main" val="297994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Tabel invoegen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sz="2400" dirty="0"/>
              <a:t>Een tabel is in veel situaties een handige functionaliteit. Een tabel invoegen doe je in het onderdeel ‘Invoegen’ en vervolgens ‘Tabel invoegen’. Je kunt dan aangeven hoeveel rijen en kolommen je nodig hebt. Naderhand kan je dit altijd nog wijzigen. </a:t>
            </a:r>
          </a:p>
          <a:p>
            <a:pPr marL="0" indent="0" algn="l">
              <a:buNone/>
            </a:pPr>
            <a:endParaRPr lang="nl-NL" dirty="0"/>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A5BC2144-6044-4AB0-B361-1EB16D6232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1303776"/>
            <a:ext cx="3200400" cy="3989774"/>
          </a:xfrm>
          <a:prstGeom prst="rect">
            <a:avLst/>
          </a:prstGeom>
        </p:spPr>
      </p:pic>
    </p:spTree>
    <p:extLst>
      <p:ext uri="{BB962C8B-B14F-4D97-AF65-F5344CB8AC3E}">
        <p14:creationId xmlns:p14="http://schemas.microsoft.com/office/powerpoint/2010/main" val="617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5197C-BE70-676D-6B60-DF31E24B8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2412F-008D-4AC8-798F-CAEE90EA942F}"/>
              </a:ext>
            </a:extLst>
          </p:cNvPr>
          <p:cNvSpPr>
            <a:spLocks noGrp="1"/>
          </p:cNvSpPr>
          <p:nvPr>
            <p:ph type="title"/>
          </p:nvPr>
        </p:nvSpPr>
        <p:spPr/>
        <p:txBody>
          <a:bodyPr/>
          <a:lstStyle/>
          <a:p>
            <a:r>
              <a:rPr lang="nl-NL" dirty="0"/>
              <a:t>Tabel opmaken</a:t>
            </a:r>
          </a:p>
        </p:txBody>
      </p:sp>
      <p:sp>
        <p:nvSpPr>
          <p:cNvPr id="6" name="Tijdelijke aanduiding voor inhoud 5">
            <a:extLst>
              <a:ext uri="{FF2B5EF4-FFF2-40B4-BE49-F238E27FC236}">
                <a16:creationId xmlns:a16="http://schemas.microsoft.com/office/drawing/2014/main" id="{6303A964-0DFA-9393-8334-BF198D7F3D57}"/>
              </a:ext>
            </a:extLst>
          </p:cNvPr>
          <p:cNvSpPr>
            <a:spLocks noGrp="1"/>
          </p:cNvSpPr>
          <p:nvPr>
            <p:ph idx="1"/>
          </p:nvPr>
        </p:nvSpPr>
        <p:spPr>
          <a:xfrm>
            <a:off x="838201" y="1532965"/>
            <a:ext cx="4352364" cy="4428564"/>
          </a:xfrm>
        </p:spPr>
        <p:txBody>
          <a:bodyPr>
            <a:normAutofit/>
          </a:bodyPr>
          <a:lstStyle/>
          <a:p>
            <a:pPr marL="0" indent="0" algn="l">
              <a:buNone/>
            </a:pPr>
            <a:r>
              <a:rPr lang="nl-NL" sz="2400" dirty="0"/>
              <a:t>Nadat je jouw tabel hebt toegevoegd kan je deze voorzien van opmaak. </a:t>
            </a:r>
          </a:p>
          <a:p>
            <a:pPr marL="514350" indent="-514350" algn="l">
              <a:buAutoNum type="arabicPeriod"/>
            </a:pPr>
            <a:r>
              <a:rPr lang="nl-NL" sz="2400" dirty="0"/>
              <a:t>Ga met je muis over de tabel en selecteer de tabel door linksboven op het symbool met 4 pijltjes te klikken.</a:t>
            </a:r>
          </a:p>
          <a:p>
            <a:pPr marL="514350" indent="-514350" algn="l">
              <a:buAutoNum type="arabicPeriod"/>
            </a:pPr>
            <a:r>
              <a:rPr lang="nl-NL" sz="2400" dirty="0"/>
              <a:t>In het lint verschijnt een nieuw kopje: tabelontwerp. Hiermee kun je de tabel vormgeven, een kleur geven en randen aanpassen.</a:t>
            </a:r>
          </a:p>
        </p:txBody>
      </p:sp>
      <p:sp>
        <p:nvSpPr>
          <p:cNvPr id="3" name="Tekstvak 2">
            <a:extLst>
              <a:ext uri="{FF2B5EF4-FFF2-40B4-BE49-F238E27FC236}">
                <a16:creationId xmlns:a16="http://schemas.microsoft.com/office/drawing/2014/main" id="{1D9C9763-6C6C-F6DF-2B8C-26E7FE30BFB1}"/>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C5B54B8F-585D-7FD4-175B-E12205A1094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55844" y="1423921"/>
            <a:ext cx="5289631" cy="2147785"/>
          </a:xfrm>
          <a:prstGeom prst="rect">
            <a:avLst/>
          </a:prstGeom>
        </p:spPr>
      </p:pic>
      <p:sp>
        <p:nvSpPr>
          <p:cNvPr id="8" name="Ovaal 7">
            <a:extLst>
              <a:ext uri="{FF2B5EF4-FFF2-40B4-BE49-F238E27FC236}">
                <a16:creationId xmlns:a16="http://schemas.microsoft.com/office/drawing/2014/main" id="{D7C81FE6-95E2-33CA-8DC2-04E155AD464E}"/>
              </a:ext>
            </a:extLst>
          </p:cNvPr>
          <p:cNvSpPr/>
          <p:nvPr/>
        </p:nvSpPr>
        <p:spPr>
          <a:xfrm>
            <a:off x="5642730" y="1532966"/>
            <a:ext cx="341381" cy="37685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7B1E1543-7A97-B50F-6BFE-8E7387551AF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869365" y="3680750"/>
            <a:ext cx="6129120" cy="2016000"/>
          </a:xfrm>
          <a:prstGeom prst="rect">
            <a:avLst/>
          </a:prstGeom>
        </p:spPr>
      </p:pic>
    </p:spTree>
    <p:extLst>
      <p:ext uri="{BB962C8B-B14F-4D97-AF65-F5344CB8AC3E}">
        <p14:creationId xmlns:p14="http://schemas.microsoft.com/office/powerpoint/2010/main" val="27271898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8b4bc94-8576-4f5c-b0fa-7067b6e81c74">
      <UserInfo>
        <DisplayName>Lies van Gennip</DisplayName>
        <AccountId>2174</AccountId>
        <AccountType/>
      </UserInfo>
      <UserInfo>
        <DisplayName>Suzanne Verheijden</DisplayName>
        <AccountId>971</AccountId>
        <AccountType/>
      </UserInfo>
    </SharedWithUsers>
    <TaxCatchAll xmlns="78b4bc94-8576-4f5c-b0fa-7067b6e81c74" xsi:nil="true"/>
    <lcf76f155ced4ddcb4097134ff3c332f xmlns="0270586a-5bc2-49dc-adc5-e1dd941658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B74EADD0EE3D41B99C6504F75A2650" ma:contentTypeVersion="13" ma:contentTypeDescription="Een nieuw document maken." ma:contentTypeScope="" ma:versionID="a15db93dfbcc3072f4ff3689b7c5c71c">
  <xsd:schema xmlns:xsd="http://www.w3.org/2001/XMLSchema" xmlns:xs="http://www.w3.org/2001/XMLSchema" xmlns:p="http://schemas.microsoft.com/office/2006/metadata/properties" xmlns:ns2="0270586a-5bc2-49dc-adc5-e1dd941658b0" xmlns:ns3="78b4bc94-8576-4f5c-b0fa-7067b6e81c74" targetNamespace="http://schemas.microsoft.com/office/2006/metadata/properties" ma:root="true" ma:fieldsID="996c5cd803b9c922c7ba0eec1f2490c1" ns2:_="" ns3:_="">
    <xsd:import namespace="0270586a-5bc2-49dc-adc5-e1dd941658b0"/>
    <xsd:import namespace="78b4bc94-8576-4f5c-b0fa-7067b6e81c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0586a-5bc2-49dc-adc5-e1dd94165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fcdf52e-46df-449b-b284-70e2acc7bb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4bc94-8576-4f5c-b0fa-7067b6e81c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243a0e-bb64-40c4-aab0-0f1e433cd20a}" ma:internalName="TaxCatchAll" ma:showField="CatchAllData" ma:web="78b4bc94-8576-4f5c-b0fa-7067b6e81c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A944E2-4A84-4BF4-B0BD-0E160FA08EA0}">
  <ds:schemaRefs>
    <ds:schemaRef ds:uri="195ad4a4-80db-4ebb-b539-99146a9d0d7b"/>
    <ds:schemaRef ds:uri="a54e68df-b62e-4fe9-a444-6394041cf2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8b4bc94-8576-4f5c-b0fa-7067b6e81c74"/>
    <ds:schemaRef ds:uri="0270586a-5bc2-49dc-adc5-e1dd941658b0"/>
  </ds:schemaRefs>
</ds:datastoreItem>
</file>

<file path=customXml/itemProps2.xml><?xml version="1.0" encoding="utf-8"?>
<ds:datastoreItem xmlns:ds="http://schemas.openxmlformats.org/officeDocument/2006/customXml" ds:itemID="{0E9A8DCC-AAAC-453E-A54C-795783820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0586a-5bc2-49dc-adc5-e1dd941658b0"/>
    <ds:schemaRef ds:uri="78b4bc94-8576-4f5c-b0fa-7067b6e81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BBD377-FEC6-4940-B9FB-85BA76893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2423</Words>
  <Application>Microsoft Office PowerPoint</Application>
  <PresentationFormat>Breedbeeld</PresentationFormat>
  <Paragraphs>219</Paragraphs>
  <Slides>38</Slides>
  <Notes>35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38</vt:i4>
      </vt:variant>
    </vt:vector>
  </HeadingPairs>
  <TitlesOfParts>
    <vt:vector size="46" baseType="lpstr">
      <vt:lpstr>Arial</vt:lpstr>
      <vt:lpstr>Avenir</vt:lpstr>
      <vt:lpstr>Avenir Black</vt:lpstr>
      <vt:lpstr>Avenir Book</vt:lpstr>
      <vt:lpstr>Calibri</vt:lpstr>
      <vt:lpstr>Calibri Light</vt:lpstr>
      <vt:lpstr>Wingdings</vt:lpstr>
      <vt:lpstr>1_Office Theme</vt:lpstr>
      <vt:lpstr>Digitips Office Word special</vt:lpstr>
      <vt:lpstr>Uitleg voor digicoaches</vt:lpstr>
      <vt:lpstr>Lint vastzetten of losmaken</vt:lpstr>
      <vt:lpstr>In- en uitzoomen</vt:lpstr>
      <vt:lpstr>Hyperlink toevoegen</vt:lpstr>
      <vt:lpstr>Vervangen van een woord </vt:lpstr>
      <vt:lpstr>Verwijderen van dubbele spaties</vt:lpstr>
      <vt:lpstr>Tabel invoegen</vt:lpstr>
      <vt:lpstr>Tabel opmaken</vt:lpstr>
      <vt:lpstr>Tekst selecteren in Word</vt:lpstr>
      <vt:lpstr>Tekst selecteren</vt:lpstr>
      <vt:lpstr>Knippen, kopiëren en plakken</vt:lpstr>
      <vt:lpstr>Opmaak verwijderen</vt:lpstr>
      <vt:lpstr>Opmaak standaardiseren</vt:lpstr>
      <vt:lpstr>Paginanummers toevoegen</vt:lpstr>
      <vt:lpstr>Standaard opmaak </vt:lpstr>
      <vt:lpstr>Marges aanpassen</vt:lpstr>
      <vt:lpstr>Afdrukstand wijzigen </vt:lpstr>
      <vt:lpstr>Voorblad toevoegen </vt:lpstr>
      <vt:lpstr>Vormen invoegen </vt:lpstr>
      <vt:lpstr>Symbolen invoegen </vt:lpstr>
      <vt:lpstr>Tekst vertalen in Word</vt:lpstr>
      <vt:lpstr>Woorden afbreken</vt:lpstr>
      <vt:lpstr>Opslaan als PDF </vt:lpstr>
      <vt:lpstr>Opmerkingen toevoegen </vt:lpstr>
      <vt:lpstr>Wijzigingen bijhouden</vt:lpstr>
      <vt:lpstr>Wijzigingen bijhouden</vt:lpstr>
      <vt:lpstr>Versiegeschiedenis gebruiken</vt:lpstr>
      <vt:lpstr>Invulbaar formulier maken in Word</vt:lpstr>
      <vt:lpstr>Icoontje toevoegen op je computer</vt:lpstr>
      <vt:lpstr>Snelteksten in Word</vt:lpstr>
      <vt:lpstr>Spellingscontrole in Word met F7</vt:lpstr>
      <vt:lpstr>Zonder prikkels werken in Word met Focus</vt:lpstr>
      <vt:lpstr>Afbeelding als opsommingsteken gebruiken in Word</vt:lpstr>
      <vt:lpstr>Naar een nieuwe pagina in Word</vt:lpstr>
      <vt:lpstr>Afbeelding bijsnijden in Word</vt:lpstr>
      <vt:lpstr>Dicteren</vt:lpstr>
      <vt:lpstr>Op zoek naar      meer digitips?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Iedereen digivaardig in de zorg! Nu ook in de ggz en de ziekenhuizen!</dc:title>
  <dc:creator>Suzanne Verheijden | Buro Strakz</dc:creator>
  <cp:lastModifiedBy>Solveig van Wijngaarden</cp:lastModifiedBy>
  <cp:revision>60</cp:revision>
  <dcterms:created xsi:type="dcterms:W3CDTF">2020-09-17T11:26:02Z</dcterms:created>
  <dcterms:modified xsi:type="dcterms:W3CDTF">2025-11-06T10:55:10Z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0x010100B2B74EADD0EE3D41B99C6504F75A2650</vt:lpwstr>
  </property>
</Properties>
</file>